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66" r:id="rId2"/>
    <p:sldId id="265" r:id="rId3"/>
    <p:sldId id="267" r:id="rId4"/>
    <p:sldId id="259" r:id="rId5"/>
    <p:sldId id="260" r:id="rId6"/>
    <p:sldId id="261" r:id="rId7"/>
    <p:sldId id="262" r:id="rId8"/>
    <p:sldId id="263" r:id="rId9"/>
    <p:sldId id="264" r:id="rId10"/>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57" d="100"/>
          <a:sy n="57" d="100"/>
        </p:scale>
        <p:origin x="1016" y="2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B6F15528-21DE-4FAA-801E-634DDDAF4B2B}" type="slidenum">
              <a:rPr lang="en-DE" smtClean="0"/>
              <a:t>‹#›</a:t>
            </a:fld>
            <a:endParaRPr lang="en-DE"/>
          </a:p>
        </p:txBody>
      </p:sp>
    </p:spTree>
    <p:extLst>
      <p:ext uri="{BB962C8B-B14F-4D97-AF65-F5344CB8AC3E}">
        <p14:creationId xmlns:p14="http://schemas.microsoft.com/office/powerpoint/2010/main" val="2526789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B6F15528-21DE-4FAA-801E-634DDDAF4B2B}" type="slidenum">
              <a:rPr lang="en-DE" smtClean="0"/>
              <a:t>‹#›</a:t>
            </a:fld>
            <a:endParaRPr lang="en-DE"/>
          </a:p>
        </p:txBody>
      </p:sp>
    </p:spTree>
    <p:extLst>
      <p:ext uri="{BB962C8B-B14F-4D97-AF65-F5344CB8AC3E}">
        <p14:creationId xmlns:p14="http://schemas.microsoft.com/office/powerpoint/2010/main" val="147952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B6F15528-21DE-4FAA-801E-634DDDAF4B2B}" type="slidenum">
              <a:rPr lang="en-DE" smtClean="0"/>
              <a:t>‹#›</a:t>
            </a:fld>
            <a:endParaRPr lang="en-DE"/>
          </a:p>
        </p:txBody>
      </p:sp>
    </p:spTree>
    <p:extLst>
      <p:ext uri="{BB962C8B-B14F-4D97-AF65-F5344CB8AC3E}">
        <p14:creationId xmlns:p14="http://schemas.microsoft.com/office/powerpoint/2010/main" val="954632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B6F15528-21DE-4FAA-801E-634DDDAF4B2B}" type="slidenum">
              <a:rPr lang="en-DE" smtClean="0"/>
              <a:t>‹#›</a:t>
            </a:fld>
            <a:endParaRPr lang="en-DE"/>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65730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B6F15528-21DE-4FAA-801E-634DDDAF4B2B}" type="slidenum">
              <a:rPr lang="en-DE" smtClean="0"/>
              <a:t>‹#›</a:t>
            </a:fld>
            <a:endParaRPr lang="en-DE"/>
          </a:p>
        </p:txBody>
      </p:sp>
    </p:spTree>
    <p:extLst>
      <p:ext uri="{BB962C8B-B14F-4D97-AF65-F5344CB8AC3E}">
        <p14:creationId xmlns:p14="http://schemas.microsoft.com/office/powerpoint/2010/main" val="3621567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4/25/2025</a:t>
            </a:fld>
            <a:endParaRPr lang="en-US"/>
          </a:p>
        </p:txBody>
      </p:sp>
      <p:sp>
        <p:nvSpPr>
          <p:cNvPr id="4" name="Footer Placeholder 3"/>
          <p:cNvSpPr>
            <a:spLocks noGrp="1"/>
          </p:cNvSpPr>
          <p:nvPr>
            <p:ph type="ftr" sz="quarter" idx="11"/>
          </p:nvPr>
        </p:nvSpPr>
        <p:spPr/>
        <p:txBody>
          <a:bodyPr/>
          <a:lstStyle/>
          <a:p>
            <a:endParaRPr lang="en-DE"/>
          </a:p>
        </p:txBody>
      </p:sp>
      <p:sp>
        <p:nvSpPr>
          <p:cNvPr id="5" name="Slide Number Placeholder 4"/>
          <p:cNvSpPr>
            <a:spLocks noGrp="1"/>
          </p:cNvSpPr>
          <p:nvPr>
            <p:ph type="sldNum" sz="quarter" idx="12"/>
          </p:nvPr>
        </p:nvSpPr>
        <p:spPr/>
        <p:txBody>
          <a:bodyPr/>
          <a:lstStyle/>
          <a:p>
            <a:fld id="{B6F15528-21DE-4FAA-801E-634DDDAF4B2B}" type="slidenum">
              <a:rPr lang="en-DE" smtClean="0"/>
              <a:t>‹#›</a:t>
            </a:fld>
            <a:endParaRPr lang="en-DE"/>
          </a:p>
        </p:txBody>
      </p:sp>
    </p:spTree>
    <p:extLst>
      <p:ext uri="{BB962C8B-B14F-4D97-AF65-F5344CB8AC3E}">
        <p14:creationId xmlns:p14="http://schemas.microsoft.com/office/powerpoint/2010/main" val="503028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4/25/2025</a:t>
            </a:fld>
            <a:endParaRPr lang="en-US"/>
          </a:p>
        </p:txBody>
      </p:sp>
      <p:sp>
        <p:nvSpPr>
          <p:cNvPr id="4" name="Footer Placeholder 3"/>
          <p:cNvSpPr>
            <a:spLocks noGrp="1"/>
          </p:cNvSpPr>
          <p:nvPr>
            <p:ph type="ftr" sz="quarter" idx="11"/>
          </p:nvPr>
        </p:nvSpPr>
        <p:spPr/>
        <p:txBody>
          <a:bodyPr/>
          <a:lstStyle/>
          <a:p>
            <a:endParaRPr lang="en-DE"/>
          </a:p>
        </p:txBody>
      </p:sp>
      <p:sp>
        <p:nvSpPr>
          <p:cNvPr id="5" name="Slide Number Placeholder 4"/>
          <p:cNvSpPr>
            <a:spLocks noGrp="1"/>
          </p:cNvSpPr>
          <p:nvPr>
            <p:ph type="sldNum" sz="quarter" idx="12"/>
          </p:nvPr>
        </p:nvSpPr>
        <p:spPr/>
        <p:txBody>
          <a:bodyPr/>
          <a:lstStyle/>
          <a:p>
            <a:fld id="{B6F15528-21DE-4FAA-801E-634DDDAF4B2B}" type="slidenum">
              <a:rPr lang="en-DE" smtClean="0"/>
              <a:t>‹#›</a:t>
            </a:fld>
            <a:endParaRPr lang="en-DE"/>
          </a:p>
        </p:txBody>
      </p:sp>
    </p:spTree>
    <p:extLst>
      <p:ext uri="{BB962C8B-B14F-4D97-AF65-F5344CB8AC3E}">
        <p14:creationId xmlns:p14="http://schemas.microsoft.com/office/powerpoint/2010/main" val="29118076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B6F15528-21DE-4FAA-801E-634DDDAF4B2B}" type="slidenum">
              <a:rPr lang="en-DE" smtClean="0"/>
              <a:t>‹#›</a:t>
            </a:fld>
            <a:endParaRPr lang="en-DE"/>
          </a:p>
        </p:txBody>
      </p:sp>
    </p:spTree>
    <p:extLst>
      <p:ext uri="{BB962C8B-B14F-4D97-AF65-F5344CB8AC3E}">
        <p14:creationId xmlns:p14="http://schemas.microsoft.com/office/powerpoint/2010/main" val="1216243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B6F15528-21DE-4FAA-801E-634DDDAF4B2B}" type="slidenum">
              <a:rPr lang="en-DE" smtClean="0"/>
              <a:t>‹#›</a:t>
            </a:fld>
            <a:endParaRPr lang="en-DE"/>
          </a:p>
        </p:txBody>
      </p:sp>
    </p:spTree>
    <p:extLst>
      <p:ext uri="{BB962C8B-B14F-4D97-AF65-F5344CB8AC3E}">
        <p14:creationId xmlns:p14="http://schemas.microsoft.com/office/powerpoint/2010/main" val="1842302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B6F15528-21DE-4FAA-801E-634DDDAF4B2B}" type="slidenum">
              <a:rPr lang="en-DE" smtClean="0"/>
              <a:t>‹#›</a:t>
            </a:fld>
            <a:endParaRPr lang="en-DE"/>
          </a:p>
        </p:txBody>
      </p:sp>
    </p:spTree>
    <p:extLst>
      <p:ext uri="{BB962C8B-B14F-4D97-AF65-F5344CB8AC3E}">
        <p14:creationId xmlns:p14="http://schemas.microsoft.com/office/powerpoint/2010/main" val="2433788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B6F15528-21DE-4FAA-801E-634DDDAF4B2B}" type="slidenum">
              <a:rPr lang="en-DE" smtClean="0"/>
              <a:t>‹#›</a:t>
            </a:fld>
            <a:endParaRPr lang="en-DE"/>
          </a:p>
        </p:txBody>
      </p:sp>
    </p:spTree>
    <p:extLst>
      <p:ext uri="{BB962C8B-B14F-4D97-AF65-F5344CB8AC3E}">
        <p14:creationId xmlns:p14="http://schemas.microsoft.com/office/powerpoint/2010/main" val="2909658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B6F15528-21DE-4FAA-801E-634DDDAF4B2B}" type="slidenum">
              <a:rPr lang="en-DE" smtClean="0"/>
              <a:t>‹#›</a:t>
            </a:fld>
            <a:endParaRPr lang="en-DE"/>
          </a:p>
        </p:txBody>
      </p:sp>
    </p:spTree>
    <p:extLst>
      <p:ext uri="{BB962C8B-B14F-4D97-AF65-F5344CB8AC3E}">
        <p14:creationId xmlns:p14="http://schemas.microsoft.com/office/powerpoint/2010/main" val="3740194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4/25/2025</a:t>
            </a:fld>
            <a:endParaRPr lang="en-US"/>
          </a:p>
        </p:txBody>
      </p:sp>
      <p:sp>
        <p:nvSpPr>
          <p:cNvPr id="8" name="Footer Placeholder 7"/>
          <p:cNvSpPr>
            <a:spLocks noGrp="1"/>
          </p:cNvSpPr>
          <p:nvPr>
            <p:ph type="ftr" sz="quarter" idx="11"/>
          </p:nvPr>
        </p:nvSpPr>
        <p:spPr/>
        <p:txBody>
          <a:bodyPr/>
          <a:lstStyle/>
          <a:p>
            <a:endParaRPr lang="en-DE"/>
          </a:p>
        </p:txBody>
      </p:sp>
      <p:sp>
        <p:nvSpPr>
          <p:cNvPr id="9" name="Slide Number Placeholder 8"/>
          <p:cNvSpPr>
            <a:spLocks noGrp="1"/>
          </p:cNvSpPr>
          <p:nvPr>
            <p:ph type="sldNum" sz="quarter" idx="12"/>
          </p:nvPr>
        </p:nvSpPr>
        <p:spPr/>
        <p:txBody>
          <a:bodyPr/>
          <a:lstStyle/>
          <a:p>
            <a:fld id="{B6F15528-21DE-4FAA-801E-634DDDAF4B2B}" type="slidenum">
              <a:rPr lang="en-DE" smtClean="0"/>
              <a:t>‹#›</a:t>
            </a:fld>
            <a:endParaRPr lang="en-DE"/>
          </a:p>
        </p:txBody>
      </p:sp>
    </p:spTree>
    <p:extLst>
      <p:ext uri="{BB962C8B-B14F-4D97-AF65-F5344CB8AC3E}">
        <p14:creationId xmlns:p14="http://schemas.microsoft.com/office/powerpoint/2010/main" val="628795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4/25/2025</a:t>
            </a:fld>
            <a:endParaRPr lang="en-US"/>
          </a:p>
        </p:txBody>
      </p:sp>
      <p:sp>
        <p:nvSpPr>
          <p:cNvPr id="4" name="Footer Placeholder 3"/>
          <p:cNvSpPr>
            <a:spLocks noGrp="1"/>
          </p:cNvSpPr>
          <p:nvPr>
            <p:ph type="ftr" sz="quarter" idx="11"/>
          </p:nvPr>
        </p:nvSpPr>
        <p:spPr/>
        <p:txBody>
          <a:bodyPr/>
          <a:lstStyle/>
          <a:p>
            <a:endParaRPr lang="en-DE"/>
          </a:p>
        </p:txBody>
      </p:sp>
      <p:sp>
        <p:nvSpPr>
          <p:cNvPr id="5" name="Slide Number Placeholder 4"/>
          <p:cNvSpPr>
            <a:spLocks noGrp="1"/>
          </p:cNvSpPr>
          <p:nvPr>
            <p:ph type="sldNum" sz="quarter" idx="12"/>
          </p:nvPr>
        </p:nvSpPr>
        <p:spPr/>
        <p:txBody>
          <a:bodyPr/>
          <a:lstStyle/>
          <a:p>
            <a:fld id="{B6F15528-21DE-4FAA-801E-634DDDAF4B2B}" type="slidenum">
              <a:rPr lang="en-DE" smtClean="0"/>
              <a:t>‹#›</a:t>
            </a:fld>
            <a:endParaRPr lang="en-DE"/>
          </a:p>
        </p:txBody>
      </p:sp>
    </p:spTree>
    <p:extLst>
      <p:ext uri="{BB962C8B-B14F-4D97-AF65-F5344CB8AC3E}">
        <p14:creationId xmlns:p14="http://schemas.microsoft.com/office/powerpoint/2010/main" val="2641941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4/25/2025</a:t>
            </a:fld>
            <a:endParaRPr lang="en-US"/>
          </a:p>
        </p:txBody>
      </p:sp>
      <p:sp>
        <p:nvSpPr>
          <p:cNvPr id="3" name="Footer Placeholder 2"/>
          <p:cNvSpPr>
            <a:spLocks noGrp="1"/>
          </p:cNvSpPr>
          <p:nvPr>
            <p:ph type="ftr" sz="quarter" idx="11"/>
          </p:nvPr>
        </p:nvSpPr>
        <p:spPr/>
        <p:txBody>
          <a:bodyPr/>
          <a:lstStyle/>
          <a:p>
            <a:endParaRPr lang="en-DE"/>
          </a:p>
        </p:txBody>
      </p:sp>
      <p:sp>
        <p:nvSpPr>
          <p:cNvPr id="4" name="Slide Number Placeholder 3"/>
          <p:cNvSpPr>
            <a:spLocks noGrp="1"/>
          </p:cNvSpPr>
          <p:nvPr>
            <p:ph type="sldNum" sz="quarter" idx="12"/>
          </p:nvPr>
        </p:nvSpPr>
        <p:spPr/>
        <p:txBody>
          <a:bodyPr/>
          <a:lstStyle/>
          <a:p>
            <a:fld id="{B6F15528-21DE-4FAA-801E-634DDDAF4B2B}" type="slidenum">
              <a:rPr lang="en-DE" smtClean="0"/>
              <a:t>‹#›</a:t>
            </a:fld>
            <a:endParaRPr lang="en-DE"/>
          </a:p>
        </p:txBody>
      </p:sp>
    </p:spTree>
    <p:extLst>
      <p:ext uri="{BB962C8B-B14F-4D97-AF65-F5344CB8AC3E}">
        <p14:creationId xmlns:p14="http://schemas.microsoft.com/office/powerpoint/2010/main" val="441556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B6F15528-21DE-4FAA-801E-634DDDAF4B2B}" type="slidenum">
              <a:rPr lang="en-DE" smtClean="0"/>
              <a:t>‹#›</a:t>
            </a:fld>
            <a:endParaRPr lang="en-DE"/>
          </a:p>
        </p:txBody>
      </p:sp>
    </p:spTree>
    <p:extLst>
      <p:ext uri="{BB962C8B-B14F-4D97-AF65-F5344CB8AC3E}">
        <p14:creationId xmlns:p14="http://schemas.microsoft.com/office/powerpoint/2010/main" val="3619514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B6F15528-21DE-4FAA-801E-634DDDAF4B2B}" type="slidenum">
              <a:rPr lang="en-DE" smtClean="0"/>
              <a:t>‹#›</a:t>
            </a:fld>
            <a:endParaRPr lang="en-DE"/>
          </a:p>
        </p:txBody>
      </p:sp>
    </p:spTree>
    <p:extLst>
      <p:ext uri="{BB962C8B-B14F-4D97-AF65-F5344CB8AC3E}">
        <p14:creationId xmlns:p14="http://schemas.microsoft.com/office/powerpoint/2010/main" val="3933303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D8BD707-D9CF-40AE-B4C6-C98DA3205C09}" type="datetimeFigureOut">
              <a:rPr lang="en-US" smtClean="0"/>
              <a:t>4/25/2025</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DE"/>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6F15528-21DE-4FAA-801E-634DDDAF4B2B}" type="slidenum">
              <a:rPr lang="en-DE" smtClean="0"/>
              <a:t>‹#›</a:t>
            </a:fld>
            <a:endParaRPr lang="en-DE"/>
          </a:p>
        </p:txBody>
      </p:sp>
    </p:spTree>
    <p:extLst>
      <p:ext uri="{BB962C8B-B14F-4D97-AF65-F5344CB8AC3E}">
        <p14:creationId xmlns:p14="http://schemas.microsoft.com/office/powerpoint/2010/main" val="1968110585"/>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s://www.pasch-net.de/de/pasch-schulen/schulportraets/europa/tur/kabatas-erkek-lisesi.html"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3" Type="http://schemas.openxmlformats.org/officeDocument/2006/relationships/hyperlink" Target="http://www.linkedin.com/in/atakanerdogan1" TargetMode="External"/><Relationship Id="rId2" Type="http://schemas.openxmlformats.org/officeDocument/2006/relationships/hyperlink" Target="https://www.coursera.org/learner/atakanerdogan" TargetMode="Externa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atakanerdogn/Health-Data-Projects" TargetMode="External"/><Relationship Id="rId2" Type="http://schemas.openxmlformats.org/officeDocument/2006/relationships/hyperlink" Target="https://github.com/atakanerdogn/DATA-since-9-April" TargetMode="External"/><Relationship Id="rId1" Type="http://schemas.openxmlformats.org/officeDocument/2006/relationships/slideLayout" Target="../slideLayouts/slideLayout2.xml"/><Relationship Id="rId4" Type="http://schemas.openxmlformats.org/officeDocument/2006/relationships/hyperlink" Target="https://github.com/atakanerdogn/Edureka-DS-ML-Internship-Program/blob/main/edureka_heart_disease%20(11).ipynb"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coursera.org/learner/atakanerdogan" TargetMode="External"/><Relationship Id="rId2" Type="http://schemas.openxmlformats.org/officeDocument/2006/relationships/hyperlink" Target="https://www.pasch-net.de/de/pasch-schulen/schulportraets/europa/tur/kabatas-erkek-lisesi.html" TargetMode="Externa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hyperlink" Target="https://www.linkedin.com/in/atakanerdogan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B647080F-C078-56C8-921D-7B6AA97BA6C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2ADFE64-6FEB-F9C7-BD7E-A24798DD78C1}"/>
              </a:ext>
            </a:extLst>
          </p:cNvPr>
          <p:cNvSpPr txBox="1"/>
          <p:nvPr/>
        </p:nvSpPr>
        <p:spPr>
          <a:xfrm>
            <a:off x="6423268" y="1981200"/>
            <a:ext cx="4583022" cy="2633146"/>
          </a:xfrm>
          <a:prstGeom prst="rect">
            <a:avLst/>
          </a:prstGeom>
        </p:spPr>
        <p:txBody>
          <a:bodyPr vert="horz" lIns="91440" tIns="45720" rIns="91440" bIns="45720" rtlCol="0" anchor="b">
            <a:normAutofit/>
          </a:bodyPr>
          <a:lstStyle/>
          <a:p>
            <a:pPr marL="12700" marR="5080" algn="ctr">
              <a:lnSpc>
                <a:spcPct val="90000"/>
              </a:lnSpc>
              <a:spcBef>
                <a:spcPct val="0"/>
              </a:spcBef>
              <a:spcAft>
                <a:spcPts val="600"/>
              </a:spcAft>
            </a:pPr>
            <a:r>
              <a:rPr lang="en-US" sz="4200" b="1" spc="-185"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Nazim</a:t>
            </a:r>
            <a:r>
              <a:rPr lang="en-US" sz="4200" b="1" spc="-509"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 </a:t>
            </a:r>
            <a:r>
              <a:rPr lang="en-US" sz="4200" b="1" spc="-204"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Atakan </a:t>
            </a:r>
            <a:r>
              <a:rPr lang="en-US" sz="4200" b="1" spc="-95"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Erdogan (he/him) </a:t>
            </a:r>
            <a:r>
              <a:rPr lang="en-US" sz="4200" spc="-105"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Curriculum </a:t>
            </a:r>
            <a:r>
              <a:rPr lang="en-US" sz="4200" spc="-305"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Vitae </a:t>
            </a:r>
          </a:p>
          <a:p>
            <a:pPr marL="12700" marR="5080" algn="ctr">
              <a:lnSpc>
                <a:spcPct val="90000"/>
              </a:lnSpc>
              <a:spcBef>
                <a:spcPct val="0"/>
              </a:spcBef>
              <a:spcAft>
                <a:spcPts val="600"/>
              </a:spcAft>
            </a:pPr>
            <a:r>
              <a:rPr lang="en-US" sz="4200" spc="-305"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Summary</a:t>
            </a:r>
            <a:endParaRPr lang="en-US" sz="4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endParaRPr>
          </a:p>
        </p:txBody>
      </p:sp>
      <p:sp>
        <p:nvSpPr>
          <p:cNvPr id="19" name="Rectangle 18">
            <a:extLst>
              <a:ext uri="{FF2B5EF4-FFF2-40B4-BE49-F238E27FC236}">
                <a16:creationId xmlns:a16="http://schemas.microsoft.com/office/drawing/2014/main" id="{BB271365-72E2-4A49-BDFD-6A6B3AD718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614" y="965196"/>
            <a:ext cx="5042779" cy="4781641"/>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erson in a purple shirt&#10;&#10;AI-generated content may be incorrect.">
            <a:extLst>
              <a:ext uri="{FF2B5EF4-FFF2-40B4-BE49-F238E27FC236}">
                <a16:creationId xmlns:a16="http://schemas.microsoft.com/office/drawing/2014/main" id="{59E13D22-B6B0-069B-93CE-5D24D4653E33}"/>
              </a:ext>
            </a:extLst>
          </p:cNvPr>
          <p:cNvPicPr>
            <a:picLocks noChangeAspect="1"/>
          </p:cNvPicPr>
          <p:nvPr/>
        </p:nvPicPr>
        <p:blipFill>
          <a:blip r:embed="rId3">
            <a:extLst>
              <a:ext uri="{28A0092B-C50C-407E-A947-70E740481C1C}">
                <a14:useLocalDpi xmlns:a14="http://schemas.microsoft.com/office/drawing/2010/main" val="0"/>
              </a:ext>
            </a:extLst>
          </a:blip>
          <a:srcRect r="3" b="7369"/>
          <a:stretch/>
        </p:blipFill>
        <p:spPr>
          <a:xfrm>
            <a:off x="1380489" y="1438360"/>
            <a:ext cx="4140271" cy="3835314"/>
          </a:xfrm>
          <a:prstGeom prst="rect">
            <a:avLst/>
          </a:prstGeom>
        </p:spPr>
      </p:pic>
    </p:spTree>
    <p:extLst>
      <p:ext uri="{BB962C8B-B14F-4D97-AF65-F5344CB8AC3E}">
        <p14:creationId xmlns:p14="http://schemas.microsoft.com/office/powerpoint/2010/main" val="3869251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3A42F-A451-FAA4-A3FA-C027571272E4}"/>
              </a:ext>
            </a:extLst>
          </p:cNvPr>
          <p:cNvSpPr>
            <a:spLocks noGrp="1"/>
          </p:cNvSpPr>
          <p:nvPr>
            <p:ph type="title"/>
          </p:nvPr>
        </p:nvSpPr>
        <p:spPr>
          <a:xfrm>
            <a:off x="152401" y="152400"/>
            <a:ext cx="10358120" cy="677108"/>
          </a:xfrm>
        </p:spPr>
        <p:txBody>
          <a:bodyPr>
            <a:normAutofit fontScale="90000"/>
          </a:bodyPr>
          <a:lstStyle/>
          <a:p>
            <a:r>
              <a:rPr lang="en-GB" dirty="0"/>
              <a:t>About me:</a:t>
            </a:r>
            <a:endParaRPr lang="LID4096" dirty="0"/>
          </a:p>
        </p:txBody>
      </p:sp>
      <p:sp>
        <p:nvSpPr>
          <p:cNvPr id="3" name="Text Placeholder 2">
            <a:extLst>
              <a:ext uri="{FF2B5EF4-FFF2-40B4-BE49-F238E27FC236}">
                <a16:creationId xmlns:a16="http://schemas.microsoft.com/office/drawing/2014/main" id="{0AA39ECA-C877-31ED-A3BC-F13117692400}"/>
              </a:ext>
            </a:extLst>
          </p:cNvPr>
          <p:cNvSpPr>
            <a:spLocks noGrp="1"/>
          </p:cNvSpPr>
          <p:nvPr>
            <p:ph idx="1"/>
          </p:nvPr>
        </p:nvSpPr>
        <p:spPr>
          <a:xfrm>
            <a:off x="138764" y="990600"/>
            <a:ext cx="11868751" cy="5601533"/>
          </a:xfrm>
        </p:spPr>
        <p:txBody>
          <a:bodyPr>
            <a:normAutofit fontScale="77500" lnSpcReduction="20000"/>
          </a:bodyPr>
          <a:lstStyle/>
          <a:p>
            <a:r>
              <a:rPr lang="en-GB" sz="1900" b="1" dirty="0">
                <a:solidFill>
                  <a:schemeClr val="tx1"/>
                </a:solidFill>
                <a:latin typeface="Abadi" panose="020B0604020104020204" pitchFamily="34" charset="0"/>
              </a:rPr>
              <a:t>I am a computer engineering student at the RWTH Aachen University, who has a strong interest in data related fields. I used to be a medical student at the University of Cologne and graduated from one of the top schools of my country with a top GPA. I scored at the top 1% by the aptitude test for studies in Germany and I believe that would prove my analytical capabilities. I left medical school as I hated memorization of facts instead of being creative and I missed maths a lot. Although I love healthcare and health related sciences I would like to look to medicine from an analyst’s perspective. </a:t>
            </a:r>
          </a:p>
          <a:p>
            <a:r>
              <a:rPr lang="en-GB" sz="1900" b="1" dirty="0">
                <a:solidFill>
                  <a:schemeClr val="tx1"/>
                </a:solidFill>
                <a:latin typeface="Abadi" panose="020B0604020104020204" pitchFamily="34" charset="0"/>
              </a:rPr>
              <a:t>My interest in data science was developed by my interest for self development and psychology actually. A course I have taken at Uni Köln was eye opening and sparked my interest to analytics-psychology combination. I started to learn about HR and people analytics and realized I can use my medical terminology knowledge and insights about medical sciences to support doctors and healthcare professionals from a data scientist’s perspective. </a:t>
            </a:r>
          </a:p>
          <a:p>
            <a:r>
              <a:rPr lang="en-GB" sz="1900" b="1" dirty="0">
                <a:solidFill>
                  <a:schemeClr val="tx1"/>
                </a:solidFill>
                <a:latin typeface="Abadi" panose="020B0604020104020204" pitchFamily="34" charset="0"/>
              </a:rPr>
              <a:t>I am also interested in economics. I also took part at the economics-social sciences related track of the national university exam in Turkey and scored pretty high, enough for admission to the top universities in Turkey, even though my original track was science and math. </a:t>
            </a:r>
          </a:p>
          <a:p>
            <a:r>
              <a:rPr lang="en-GB" sz="1900" b="1" dirty="0">
                <a:solidFill>
                  <a:schemeClr val="tx1"/>
                </a:solidFill>
                <a:latin typeface="Abadi" panose="020B0604020104020204" pitchFamily="34" charset="0"/>
              </a:rPr>
              <a:t>Although I have been building projects since quite recent times, I learn fast and love disciplined work. My internship at ELEVATE LABS, which I am pursuing now, gives me responsibility with daily tasks on data cleaning, visualization and querying. And training and internships by Oeson and </a:t>
            </a:r>
            <a:r>
              <a:rPr lang="en-GB" sz="1900" b="1" dirty="0" err="1">
                <a:solidFill>
                  <a:schemeClr val="tx1"/>
                </a:solidFill>
                <a:latin typeface="Abadi" panose="020B0604020104020204" pitchFamily="34" charset="0"/>
              </a:rPr>
              <a:t>Edureka</a:t>
            </a:r>
            <a:r>
              <a:rPr lang="en-GB" sz="1900" b="1" dirty="0">
                <a:solidFill>
                  <a:schemeClr val="tx1"/>
                </a:solidFill>
                <a:latin typeface="Abadi" panose="020B0604020104020204" pitchFamily="34" charset="0"/>
              </a:rPr>
              <a:t> support my professional development and give me a foundational knowledge on data science and analytics. </a:t>
            </a:r>
          </a:p>
          <a:p>
            <a:r>
              <a:rPr lang="en-GB" sz="1900" b="1" dirty="0">
                <a:solidFill>
                  <a:schemeClr val="tx1"/>
                </a:solidFill>
                <a:latin typeface="Abadi" panose="020B0604020104020204" pitchFamily="34" charset="0"/>
              </a:rPr>
              <a:t>I am passionate about data science as I like to practice it, it is kind of lifestyle for mine, I can spend a whole night coding or pursue a Tableau or Power BI project in which I find a vision. </a:t>
            </a:r>
          </a:p>
          <a:p>
            <a:r>
              <a:rPr lang="en-GB" sz="1900" b="1" dirty="0">
                <a:solidFill>
                  <a:schemeClr val="tx1"/>
                </a:solidFill>
                <a:latin typeface="Abadi" panose="020B0604020104020204" pitchFamily="34" charset="0"/>
              </a:rPr>
              <a:t>Even though I am pretty new to this field, I eager to learn fast and want to learn more about data and data related tools.</a:t>
            </a:r>
          </a:p>
          <a:p>
            <a:r>
              <a:rPr lang="en-GB" sz="1900" b="1" dirty="0">
                <a:solidFill>
                  <a:schemeClr val="tx1"/>
                </a:solidFill>
                <a:latin typeface="Abadi" panose="020B0604020104020204" pitchFamily="34" charset="0"/>
              </a:rPr>
              <a:t>I am hoping that you consider my application and give me a chance on my professional way towards being a data scientist/analyst. </a:t>
            </a:r>
          </a:p>
          <a:p>
            <a:endParaRPr lang="en-GB" sz="1900" b="1" dirty="0">
              <a:solidFill>
                <a:schemeClr val="tx1"/>
              </a:solidFill>
              <a:latin typeface="Abadi" panose="020B0604020104020204" pitchFamily="34" charset="0"/>
            </a:endParaRPr>
          </a:p>
          <a:p>
            <a:r>
              <a:rPr lang="en-GB" sz="1900" b="1" dirty="0">
                <a:solidFill>
                  <a:schemeClr val="tx1"/>
                </a:solidFill>
                <a:latin typeface="Abadi" panose="020B0604020104020204" pitchFamily="34" charset="0"/>
              </a:rPr>
              <a:t>With the kindest regards, </a:t>
            </a:r>
          </a:p>
          <a:p>
            <a:r>
              <a:rPr lang="en-GB" sz="1900" b="1" dirty="0">
                <a:solidFill>
                  <a:schemeClr val="tx1"/>
                </a:solidFill>
                <a:latin typeface="Abadi" panose="020B0604020104020204" pitchFamily="34" charset="0"/>
              </a:rPr>
              <a:t>Nazim Atakan Erdogan</a:t>
            </a:r>
            <a:endParaRPr lang="LID4096" sz="1400" b="1" dirty="0">
              <a:solidFill>
                <a:schemeClr val="tx1"/>
              </a:solidFill>
              <a:latin typeface="Abadi" panose="020B0604020104020204" pitchFamily="34" charset="0"/>
            </a:endParaRPr>
          </a:p>
        </p:txBody>
      </p:sp>
    </p:spTree>
    <p:extLst>
      <p:ext uri="{BB962C8B-B14F-4D97-AF65-F5344CB8AC3E}">
        <p14:creationId xmlns:p14="http://schemas.microsoft.com/office/powerpoint/2010/main" val="3148538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749D939-F36D-420C-B21D-EA07C4FD24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13884" y="547806"/>
            <a:ext cx="4910032" cy="5670113"/>
          </a:xfrm>
          <a:prstGeom prst="rect">
            <a:avLst/>
          </a:prstGeom>
        </p:spPr>
      </p:pic>
      <p:pic>
        <p:nvPicPr>
          <p:cNvPr id="7" name="Picture 6">
            <a:extLst>
              <a:ext uri="{FF2B5EF4-FFF2-40B4-BE49-F238E27FC236}">
                <a16:creationId xmlns:a16="http://schemas.microsoft.com/office/drawing/2014/main" id="{3539FBFA-26EA-A038-D5D7-40A89EB960CE}"/>
              </a:ext>
            </a:extLst>
          </p:cNvPr>
          <p:cNvPicPr>
            <a:picLocks noChangeAspect="1"/>
          </p:cNvPicPr>
          <p:nvPr/>
        </p:nvPicPr>
        <p:blipFill>
          <a:blip r:embed="rId4"/>
          <a:srcRect b="725"/>
          <a:stretch/>
        </p:blipFill>
        <p:spPr>
          <a:xfrm>
            <a:off x="881352" y="157419"/>
            <a:ext cx="4910032" cy="5837636"/>
          </a:xfrm>
          <a:prstGeom prst="rect">
            <a:avLst/>
          </a:prstGeom>
          <a:ln w="50800" cap="rnd">
            <a:noFill/>
          </a:ln>
        </p:spPr>
      </p:pic>
      <p:pic>
        <p:nvPicPr>
          <p:cNvPr id="17" name="Picture 16">
            <a:extLst>
              <a:ext uri="{FF2B5EF4-FFF2-40B4-BE49-F238E27FC236}">
                <a16:creationId xmlns:a16="http://schemas.microsoft.com/office/drawing/2014/main" id="{BAFEBECF-D3BF-4232-9418-751244FB5F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6245648" y="547806"/>
            <a:ext cx="4910032" cy="5670113"/>
          </a:xfrm>
          <a:prstGeom prst="rect">
            <a:avLst/>
          </a:prstGeom>
        </p:spPr>
      </p:pic>
      <p:pic>
        <p:nvPicPr>
          <p:cNvPr id="5" name="Picture 4">
            <a:extLst>
              <a:ext uri="{FF2B5EF4-FFF2-40B4-BE49-F238E27FC236}">
                <a16:creationId xmlns:a16="http://schemas.microsoft.com/office/drawing/2014/main" id="{71683235-E2E9-13A9-575A-B5B06552F591}"/>
              </a:ext>
            </a:extLst>
          </p:cNvPr>
          <p:cNvPicPr>
            <a:picLocks noChangeAspect="1"/>
          </p:cNvPicPr>
          <p:nvPr/>
        </p:nvPicPr>
        <p:blipFill>
          <a:blip r:embed="rId5"/>
          <a:srcRect r="10040" b="-3"/>
          <a:stretch/>
        </p:blipFill>
        <p:spPr>
          <a:xfrm>
            <a:off x="6814848" y="157419"/>
            <a:ext cx="4495800" cy="5345146"/>
          </a:xfrm>
          <a:prstGeom prst="rect">
            <a:avLst/>
          </a:prstGeom>
          <a:ln w="50800" cap="rnd">
            <a:noFill/>
          </a:ln>
        </p:spPr>
      </p:pic>
    </p:spTree>
    <p:extLst>
      <p:ext uri="{BB962C8B-B14F-4D97-AF65-F5344CB8AC3E}">
        <p14:creationId xmlns:p14="http://schemas.microsoft.com/office/powerpoint/2010/main" val="1404072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5155" rIns="0" bIns="0" rtlCol="0">
            <a:spAutoFit/>
          </a:bodyPr>
          <a:lstStyle/>
          <a:p>
            <a:pPr marL="12700">
              <a:lnSpc>
                <a:spcPct val="100000"/>
              </a:lnSpc>
              <a:spcBef>
                <a:spcPts val="105"/>
              </a:spcBef>
            </a:pPr>
            <a:r>
              <a:rPr spc="-50" dirty="0"/>
              <a:t>EDUCATIONAL</a:t>
            </a:r>
            <a:r>
              <a:rPr spc="-405" dirty="0"/>
              <a:t> </a:t>
            </a:r>
            <a:r>
              <a:rPr spc="-10" dirty="0"/>
              <a:t>BACKGROUND</a:t>
            </a:r>
          </a:p>
        </p:txBody>
      </p:sp>
      <p:sp>
        <p:nvSpPr>
          <p:cNvPr id="3" name="object 3"/>
          <p:cNvSpPr txBox="1"/>
          <p:nvPr/>
        </p:nvSpPr>
        <p:spPr>
          <a:xfrm>
            <a:off x="916939" y="1597028"/>
            <a:ext cx="2639695" cy="577215"/>
          </a:xfrm>
          <a:prstGeom prst="rect">
            <a:avLst/>
          </a:prstGeom>
        </p:spPr>
        <p:txBody>
          <a:bodyPr vert="horz" wrap="square" lIns="0" tIns="74295" rIns="0" bIns="0" rtlCol="0">
            <a:spAutoFit/>
          </a:bodyPr>
          <a:lstStyle/>
          <a:p>
            <a:pPr marL="240665" indent="-227965">
              <a:lnSpc>
                <a:spcPct val="100000"/>
              </a:lnSpc>
              <a:spcBef>
                <a:spcPts val="585"/>
              </a:spcBef>
              <a:buFont typeface="Arial MT"/>
              <a:buChar char="•"/>
              <a:tabLst>
                <a:tab pos="240665" algn="l"/>
              </a:tabLst>
            </a:pPr>
            <a:r>
              <a:rPr sz="1400" dirty="0">
                <a:solidFill>
                  <a:srgbClr val="FF0000"/>
                </a:solidFill>
                <a:latin typeface="Trebuchet MS"/>
                <a:cs typeface="Trebuchet MS"/>
              </a:rPr>
              <a:t>HIGH</a:t>
            </a:r>
            <a:r>
              <a:rPr sz="1400" spc="-5" dirty="0">
                <a:solidFill>
                  <a:srgbClr val="FF0000"/>
                </a:solidFill>
                <a:latin typeface="Trebuchet MS"/>
                <a:cs typeface="Trebuchet MS"/>
              </a:rPr>
              <a:t> </a:t>
            </a:r>
            <a:r>
              <a:rPr sz="1400" spc="40" dirty="0">
                <a:solidFill>
                  <a:srgbClr val="FF0000"/>
                </a:solidFill>
                <a:latin typeface="Trebuchet MS"/>
                <a:cs typeface="Trebuchet MS"/>
              </a:rPr>
              <a:t>SCHOOL:</a:t>
            </a:r>
            <a:endParaRPr sz="1400" dirty="0">
              <a:latin typeface="Trebuchet MS"/>
              <a:cs typeface="Trebuchet MS"/>
            </a:endParaRPr>
          </a:p>
          <a:p>
            <a:pPr marL="12700">
              <a:lnSpc>
                <a:spcPct val="100000"/>
              </a:lnSpc>
              <a:spcBef>
                <a:spcPts val="495"/>
              </a:spcBef>
            </a:pPr>
            <a:r>
              <a:rPr sz="1400" b="1" dirty="0">
                <a:latin typeface="Trebuchet MS"/>
                <a:cs typeface="Trebuchet MS"/>
              </a:rPr>
              <a:t>Kabatas</a:t>
            </a:r>
            <a:r>
              <a:rPr sz="1400" b="1" spc="-55" dirty="0">
                <a:latin typeface="Trebuchet MS"/>
                <a:cs typeface="Trebuchet MS"/>
              </a:rPr>
              <a:t> </a:t>
            </a:r>
            <a:r>
              <a:rPr sz="1400" b="1" spc="-45" dirty="0">
                <a:latin typeface="Trebuchet MS"/>
                <a:cs typeface="Trebuchet MS"/>
              </a:rPr>
              <a:t>Erkek</a:t>
            </a:r>
            <a:r>
              <a:rPr sz="1400" b="1" spc="-75" dirty="0">
                <a:latin typeface="Trebuchet MS"/>
                <a:cs typeface="Trebuchet MS"/>
              </a:rPr>
              <a:t> </a:t>
            </a:r>
            <a:r>
              <a:rPr sz="1400" b="1" dirty="0">
                <a:latin typeface="Trebuchet MS"/>
                <a:cs typeface="Trebuchet MS"/>
              </a:rPr>
              <a:t>Lisesi</a:t>
            </a:r>
            <a:r>
              <a:rPr sz="1400" b="1" spc="-45" dirty="0">
                <a:latin typeface="Trebuchet MS"/>
                <a:cs typeface="Trebuchet MS"/>
              </a:rPr>
              <a:t> </a:t>
            </a:r>
            <a:r>
              <a:rPr sz="1400" b="1" spc="-90" dirty="0">
                <a:latin typeface="Trebuchet MS"/>
                <a:cs typeface="Trebuchet MS"/>
              </a:rPr>
              <a:t>(2014-</a:t>
            </a:r>
            <a:r>
              <a:rPr sz="1400" b="1" spc="-80" dirty="0">
                <a:latin typeface="Trebuchet MS"/>
                <a:cs typeface="Trebuchet MS"/>
              </a:rPr>
              <a:t>201</a:t>
            </a:r>
            <a:r>
              <a:rPr lang="en-GB" sz="1400" b="1" spc="-80" dirty="0">
                <a:latin typeface="Trebuchet MS"/>
                <a:cs typeface="Trebuchet MS"/>
              </a:rPr>
              <a:t>9</a:t>
            </a:r>
            <a:r>
              <a:rPr sz="1400" b="1" spc="-80" dirty="0">
                <a:latin typeface="Trebuchet MS"/>
                <a:cs typeface="Trebuchet MS"/>
              </a:rPr>
              <a:t>)</a:t>
            </a:r>
            <a:endParaRPr sz="1400" dirty="0">
              <a:latin typeface="Trebuchet MS"/>
              <a:cs typeface="Trebuchet MS"/>
            </a:endParaRPr>
          </a:p>
        </p:txBody>
      </p:sp>
      <p:sp>
        <p:nvSpPr>
          <p:cNvPr id="4" name="object 4"/>
          <p:cNvSpPr txBox="1"/>
          <p:nvPr/>
        </p:nvSpPr>
        <p:spPr>
          <a:xfrm>
            <a:off x="916939" y="2210562"/>
            <a:ext cx="2882265" cy="239395"/>
          </a:xfrm>
          <a:prstGeom prst="rect">
            <a:avLst/>
          </a:prstGeom>
        </p:spPr>
        <p:txBody>
          <a:bodyPr vert="horz" wrap="square" lIns="0" tIns="13335" rIns="0" bIns="0" rtlCol="0">
            <a:spAutoFit/>
          </a:bodyPr>
          <a:lstStyle/>
          <a:p>
            <a:pPr marL="12700">
              <a:lnSpc>
                <a:spcPct val="100000"/>
              </a:lnSpc>
              <a:spcBef>
                <a:spcPts val="105"/>
              </a:spcBef>
            </a:pPr>
            <a:r>
              <a:rPr sz="1400" u="sng" spc="-60" dirty="0">
                <a:solidFill>
                  <a:srgbClr val="467885"/>
                </a:solidFill>
                <a:uFill>
                  <a:solidFill>
                    <a:srgbClr val="467885"/>
                  </a:solidFill>
                </a:uFill>
                <a:latin typeface="Trebuchet MS"/>
                <a:cs typeface="Trebuchet MS"/>
                <a:hlinkClick r:id="rId2"/>
              </a:rPr>
              <a:t>https://www.pasch-</a:t>
            </a:r>
            <a:r>
              <a:rPr sz="1400" u="sng" spc="-40" dirty="0">
                <a:solidFill>
                  <a:srgbClr val="467885"/>
                </a:solidFill>
                <a:uFill>
                  <a:solidFill>
                    <a:srgbClr val="467885"/>
                  </a:solidFill>
                </a:uFill>
                <a:latin typeface="Trebuchet MS"/>
                <a:cs typeface="Trebuchet MS"/>
                <a:hlinkClick r:id="rId2"/>
              </a:rPr>
              <a:t>net.de/de/pasch-</a:t>
            </a:r>
            <a:endParaRPr sz="1400">
              <a:latin typeface="Trebuchet MS"/>
              <a:cs typeface="Trebuchet MS"/>
            </a:endParaRPr>
          </a:p>
        </p:txBody>
      </p:sp>
      <p:sp>
        <p:nvSpPr>
          <p:cNvPr id="5" name="object 5"/>
          <p:cNvSpPr txBox="1"/>
          <p:nvPr/>
        </p:nvSpPr>
        <p:spPr>
          <a:xfrm>
            <a:off x="916939" y="2359913"/>
            <a:ext cx="3898265" cy="239395"/>
          </a:xfrm>
          <a:prstGeom prst="rect">
            <a:avLst/>
          </a:prstGeom>
        </p:spPr>
        <p:txBody>
          <a:bodyPr vert="horz" wrap="square" lIns="0" tIns="13335" rIns="0" bIns="0" rtlCol="0">
            <a:spAutoFit/>
          </a:bodyPr>
          <a:lstStyle/>
          <a:p>
            <a:pPr marL="12700">
              <a:lnSpc>
                <a:spcPct val="100000"/>
              </a:lnSpc>
              <a:spcBef>
                <a:spcPts val="105"/>
              </a:spcBef>
            </a:pPr>
            <a:r>
              <a:rPr sz="1400" u="sng" spc="-50" dirty="0">
                <a:solidFill>
                  <a:srgbClr val="467885"/>
                </a:solidFill>
                <a:uFill>
                  <a:solidFill>
                    <a:srgbClr val="467885"/>
                  </a:solidFill>
                </a:uFill>
                <a:latin typeface="Trebuchet MS"/>
                <a:cs typeface="Trebuchet MS"/>
                <a:hlinkClick r:id="rId2"/>
              </a:rPr>
              <a:t>schulen/schulportraets/europa/tur/kabatas-</a:t>
            </a:r>
            <a:r>
              <a:rPr sz="1400" u="sng" spc="-10" dirty="0">
                <a:solidFill>
                  <a:srgbClr val="467885"/>
                </a:solidFill>
                <a:uFill>
                  <a:solidFill>
                    <a:srgbClr val="467885"/>
                  </a:solidFill>
                </a:uFill>
                <a:latin typeface="Trebuchet MS"/>
                <a:cs typeface="Trebuchet MS"/>
                <a:hlinkClick r:id="rId2"/>
              </a:rPr>
              <a:t>erkek-</a:t>
            </a:r>
            <a:endParaRPr sz="1400">
              <a:latin typeface="Trebuchet MS"/>
              <a:cs typeface="Trebuchet MS"/>
            </a:endParaRPr>
          </a:p>
        </p:txBody>
      </p:sp>
      <p:sp>
        <p:nvSpPr>
          <p:cNvPr id="6" name="object 6"/>
          <p:cNvSpPr txBox="1"/>
          <p:nvPr/>
        </p:nvSpPr>
        <p:spPr>
          <a:xfrm>
            <a:off x="916939" y="2509266"/>
            <a:ext cx="828675" cy="239395"/>
          </a:xfrm>
          <a:prstGeom prst="rect">
            <a:avLst/>
          </a:prstGeom>
        </p:spPr>
        <p:txBody>
          <a:bodyPr vert="horz" wrap="square" lIns="0" tIns="13335" rIns="0" bIns="0" rtlCol="0">
            <a:spAutoFit/>
          </a:bodyPr>
          <a:lstStyle/>
          <a:p>
            <a:pPr marL="12700">
              <a:lnSpc>
                <a:spcPct val="100000"/>
              </a:lnSpc>
              <a:spcBef>
                <a:spcPts val="105"/>
              </a:spcBef>
            </a:pPr>
            <a:r>
              <a:rPr sz="1400" u="sng" spc="-20" dirty="0">
                <a:solidFill>
                  <a:srgbClr val="467885"/>
                </a:solidFill>
                <a:uFill>
                  <a:solidFill>
                    <a:srgbClr val="467885"/>
                  </a:solidFill>
                </a:uFill>
                <a:latin typeface="Trebuchet MS"/>
                <a:cs typeface="Trebuchet MS"/>
                <a:hlinkClick r:id="rId2"/>
              </a:rPr>
              <a:t>lisesi.html</a:t>
            </a:r>
            <a:endParaRPr sz="1400">
              <a:latin typeface="Trebuchet MS"/>
              <a:cs typeface="Trebuchet MS"/>
            </a:endParaRPr>
          </a:p>
        </p:txBody>
      </p:sp>
      <p:sp>
        <p:nvSpPr>
          <p:cNvPr id="7" name="object 7"/>
          <p:cNvSpPr txBox="1"/>
          <p:nvPr/>
        </p:nvSpPr>
        <p:spPr>
          <a:xfrm>
            <a:off x="916939" y="2782061"/>
            <a:ext cx="4037329" cy="414020"/>
          </a:xfrm>
          <a:prstGeom prst="rect">
            <a:avLst/>
          </a:prstGeom>
        </p:spPr>
        <p:txBody>
          <a:bodyPr vert="horz" wrap="square" lIns="0" tIns="81280" rIns="0" bIns="0" rtlCol="0">
            <a:spAutoFit/>
          </a:bodyPr>
          <a:lstStyle/>
          <a:p>
            <a:pPr marL="12700" marR="5080">
              <a:lnSpc>
                <a:spcPct val="70000"/>
              </a:lnSpc>
              <a:spcBef>
                <a:spcPts val="640"/>
              </a:spcBef>
            </a:pPr>
            <a:r>
              <a:rPr sz="1400" spc="-45" dirty="0">
                <a:latin typeface="Trebuchet MS"/>
                <a:cs typeface="Trebuchet MS"/>
              </a:rPr>
              <a:t>-</a:t>
            </a:r>
            <a:r>
              <a:rPr sz="1400" spc="-85" dirty="0">
                <a:latin typeface="Trebuchet MS"/>
                <a:cs typeface="Trebuchet MS"/>
              </a:rPr>
              <a:t> </a:t>
            </a:r>
            <a:r>
              <a:rPr sz="1500" dirty="0">
                <a:latin typeface="Trebuchet MS"/>
                <a:cs typeface="Trebuchet MS"/>
              </a:rPr>
              <a:t>One</a:t>
            </a:r>
            <a:r>
              <a:rPr sz="1500" spc="-110" dirty="0">
                <a:latin typeface="Trebuchet MS"/>
                <a:cs typeface="Trebuchet MS"/>
              </a:rPr>
              <a:t> </a:t>
            </a:r>
            <a:r>
              <a:rPr sz="1500" spc="-50" dirty="0">
                <a:latin typeface="Trebuchet MS"/>
                <a:cs typeface="Trebuchet MS"/>
              </a:rPr>
              <a:t>of</a:t>
            </a:r>
            <a:r>
              <a:rPr sz="1500" spc="-105" dirty="0">
                <a:latin typeface="Trebuchet MS"/>
                <a:cs typeface="Trebuchet MS"/>
              </a:rPr>
              <a:t> </a:t>
            </a:r>
            <a:r>
              <a:rPr sz="1500" spc="-60" dirty="0">
                <a:latin typeface="Trebuchet MS"/>
                <a:cs typeface="Trebuchet MS"/>
              </a:rPr>
              <a:t>the</a:t>
            </a:r>
            <a:r>
              <a:rPr sz="1500" spc="-100" dirty="0">
                <a:latin typeface="Trebuchet MS"/>
                <a:cs typeface="Trebuchet MS"/>
              </a:rPr>
              <a:t> </a:t>
            </a:r>
            <a:r>
              <a:rPr sz="1500" spc="-10" dirty="0">
                <a:latin typeface="Trebuchet MS"/>
                <a:cs typeface="Trebuchet MS"/>
              </a:rPr>
              <a:t>best</a:t>
            </a:r>
            <a:r>
              <a:rPr sz="1500" spc="-105" dirty="0">
                <a:latin typeface="Trebuchet MS"/>
                <a:cs typeface="Trebuchet MS"/>
              </a:rPr>
              <a:t> </a:t>
            </a:r>
            <a:r>
              <a:rPr sz="1500" dirty="0">
                <a:latin typeface="Trebuchet MS"/>
                <a:cs typeface="Trebuchet MS"/>
              </a:rPr>
              <a:t>schools</a:t>
            </a:r>
            <a:r>
              <a:rPr sz="1500" spc="-140" dirty="0">
                <a:latin typeface="Trebuchet MS"/>
                <a:cs typeface="Trebuchet MS"/>
              </a:rPr>
              <a:t> </a:t>
            </a:r>
            <a:r>
              <a:rPr sz="1500" spc="-40" dirty="0">
                <a:latin typeface="Trebuchet MS"/>
                <a:cs typeface="Trebuchet MS"/>
              </a:rPr>
              <a:t>in</a:t>
            </a:r>
            <a:r>
              <a:rPr sz="1500" spc="-90" dirty="0">
                <a:latin typeface="Trebuchet MS"/>
                <a:cs typeface="Trebuchet MS"/>
              </a:rPr>
              <a:t> </a:t>
            </a:r>
            <a:r>
              <a:rPr sz="1500" spc="-110" dirty="0">
                <a:latin typeface="Trebuchet MS"/>
                <a:cs typeface="Trebuchet MS"/>
              </a:rPr>
              <a:t>Turkey,</a:t>
            </a:r>
            <a:r>
              <a:rPr sz="1500" spc="-155" dirty="0">
                <a:latin typeface="Trebuchet MS"/>
                <a:cs typeface="Trebuchet MS"/>
              </a:rPr>
              <a:t> </a:t>
            </a:r>
            <a:r>
              <a:rPr sz="1500" dirty="0">
                <a:latin typeface="Trebuchet MS"/>
                <a:cs typeface="Trebuchet MS"/>
              </a:rPr>
              <a:t>also</a:t>
            </a:r>
            <a:r>
              <a:rPr sz="1500" spc="-95" dirty="0">
                <a:latin typeface="Trebuchet MS"/>
                <a:cs typeface="Trebuchet MS"/>
              </a:rPr>
              <a:t> </a:t>
            </a:r>
            <a:r>
              <a:rPr sz="1500" dirty="0">
                <a:latin typeface="Trebuchet MS"/>
                <a:cs typeface="Trebuchet MS"/>
              </a:rPr>
              <a:t>a</a:t>
            </a:r>
            <a:r>
              <a:rPr sz="1500" spc="-95" dirty="0">
                <a:latin typeface="Trebuchet MS"/>
                <a:cs typeface="Trebuchet MS"/>
              </a:rPr>
              <a:t> </a:t>
            </a:r>
            <a:r>
              <a:rPr sz="1500" spc="-10" dirty="0">
                <a:latin typeface="Trebuchet MS"/>
                <a:cs typeface="Trebuchet MS"/>
              </a:rPr>
              <a:t>german </a:t>
            </a:r>
            <a:r>
              <a:rPr sz="1500" spc="-55" dirty="0">
                <a:latin typeface="Trebuchet MS"/>
                <a:cs typeface="Trebuchet MS"/>
              </a:rPr>
              <a:t>partner</a:t>
            </a:r>
            <a:r>
              <a:rPr sz="1500" spc="-120" dirty="0">
                <a:latin typeface="Trebuchet MS"/>
                <a:cs typeface="Trebuchet MS"/>
              </a:rPr>
              <a:t> </a:t>
            </a:r>
            <a:r>
              <a:rPr sz="1500" dirty="0">
                <a:latin typeface="Trebuchet MS"/>
                <a:cs typeface="Trebuchet MS"/>
              </a:rPr>
              <a:t>school,</a:t>
            </a:r>
            <a:r>
              <a:rPr sz="1500" spc="-160" dirty="0">
                <a:latin typeface="Trebuchet MS"/>
                <a:cs typeface="Trebuchet MS"/>
              </a:rPr>
              <a:t> </a:t>
            </a:r>
            <a:r>
              <a:rPr sz="1500" spc="-45" dirty="0">
                <a:latin typeface="Trebuchet MS"/>
                <a:cs typeface="Trebuchet MS"/>
              </a:rPr>
              <a:t>graduated</a:t>
            </a:r>
            <a:r>
              <a:rPr sz="1500" spc="-120" dirty="0">
                <a:latin typeface="Trebuchet MS"/>
                <a:cs typeface="Trebuchet MS"/>
              </a:rPr>
              <a:t> </a:t>
            </a:r>
            <a:r>
              <a:rPr sz="1500" spc="-70" dirty="0">
                <a:latin typeface="Trebuchet MS"/>
                <a:cs typeface="Trebuchet MS"/>
              </a:rPr>
              <a:t>with</a:t>
            </a:r>
            <a:r>
              <a:rPr sz="1500" spc="-114" dirty="0">
                <a:latin typeface="Trebuchet MS"/>
                <a:cs typeface="Trebuchet MS"/>
              </a:rPr>
              <a:t> </a:t>
            </a:r>
            <a:r>
              <a:rPr sz="1500" spc="110" dirty="0">
                <a:latin typeface="Trebuchet MS"/>
                <a:cs typeface="Trebuchet MS"/>
              </a:rPr>
              <a:t>96%</a:t>
            </a:r>
            <a:r>
              <a:rPr sz="1500" spc="-145" dirty="0">
                <a:latin typeface="Trebuchet MS"/>
                <a:cs typeface="Trebuchet MS"/>
              </a:rPr>
              <a:t> </a:t>
            </a:r>
            <a:r>
              <a:rPr sz="1500" spc="-10" dirty="0">
                <a:latin typeface="Trebuchet MS"/>
                <a:cs typeface="Trebuchet MS"/>
              </a:rPr>
              <a:t>GPA</a:t>
            </a:r>
            <a:r>
              <a:rPr sz="1500" spc="-135" dirty="0">
                <a:latin typeface="Trebuchet MS"/>
                <a:cs typeface="Trebuchet MS"/>
              </a:rPr>
              <a:t> </a:t>
            </a:r>
            <a:r>
              <a:rPr sz="1500" dirty="0">
                <a:latin typeface="Trebuchet MS"/>
                <a:cs typeface="Trebuchet MS"/>
              </a:rPr>
              <a:t>and</a:t>
            </a:r>
            <a:r>
              <a:rPr sz="1500" spc="-120" dirty="0">
                <a:latin typeface="Trebuchet MS"/>
                <a:cs typeface="Trebuchet MS"/>
              </a:rPr>
              <a:t> </a:t>
            </a:r>
            <a:r>
              <a:rPr sz="1500" spc="-25" dirty="0">
                <a:latin typeface="Trebuchet MS"/>
                <a:cs typeface="Trebuchet MS"/>
              </a:rPr>
              <a:t>1,5</a:t>
            </a:r>
            <a:endParaRPr sz="1500">
              <a:latin typeface="Trebuchet MS"/>
              <a:cs typeface="Trebuchet MS"/>
            </a:endParaRPr>
          </a:p>
        </p:txBody>
      </p:sp>
      <p:sp>
        <p:nvSpPr>
          <p:cNvPr id="8" name="object 8"/>
          <p:cNvSpPr txBox="1"/>
          <p:nvPr/>
        </p:nvSpPr>
        <p:spPr>
          <a:xfrm>
            <a:off x="916939" y="3102102"/>
            <a:ext cx="4166235" cy="254000"/>
          </a:xfrm>
          <a:prstGeom prst="rect">
            <a:avLst/>
          </a:prstGeom>
        </p:spPr>
        <p:txBody>
          <a:bodyPr vert="horz" wrap="square" lIns="0" tIns="12700" rIns="0" bIns="0" rtlCol="0">
            <a:spAutoFit/>
          </a:bodyPr>
          <a:lstStyle/>
          <a:p>
            <a:pPr marL="12700">
              <a:lnSpc>
                <a:spcPct val="100000"/>
              </a:lnSpc>
              <a:spcBef>
                <a:spcPts val="100"/>
              </a:spcBef>
            </a:pPr>
            <a:r>
              <a:rPr sz="1500" spc="-65" dirty="0">
                <a:latin typeface="Trebuchet MS"/>
                <a:cs typeface="Trebuchet MS"/>
              </a:rPr>
              <a:t>(Abitur</a:t>
            </a:r>
            <a:r>
              <a:rPr sz="1500" spc="-125" dirty="0">
                <a:latin typeface="Trebuchet MS"/>
                <a:cs typeface="Trebuchet MS"/>
              </a:rPr>
              <a:t> </a:t>
            </a:r>
            <a:r>
              <a:rPr sz="1500" spc="-60" dirty="0">
                <a:latin typeface="Trebuchet MS"/>
                <a:cs typeface="Trebuchet MS"/>
              </a:rPr>
              <a:t>equivalent),</a:t>
            </a:r>
            <a:r>
              <a:rPr sz="1500" spc="-130" dirty="0">
                <a:latin typeface="Trebuchet MS"/>
                <a:cs typeface="Trebuchet MS"/>
              </a:rPr>
              <a:t> </a:t>
            </a:r>
            <a:r>
              <a:rPr sz="1500" dirty="0">
                <a:latin typeface="Trebuchet MS"/>
                <a:cs typeface="Trebuchet MS"/>
              </a:rPr>
              <a:t>scored</a:t>
            </a:r>
            <a:r>
              <a:rPr sz="1500" spc="-135" dirty="0">
                <a:latin typeface="Trebuchet MS"/>
                <a:cs typeface="Trebuchet MS"/>
              </a:rPr>
              <a:t> </a:t>
            </a:r>
            <a:r>
              <a:rPr sz="1500" spc="-50" dirty="0">
                <a:latin typeface="Trebuchet MS"/>
                <a:cs typeface="Trebuchet MS"/>
              </a:rPr>
              <a:t>top</a:t>
            </a:r>
            <a:r>
              <a:rPr sz="1500" spc="-114" dirty="0">
                <a:latin typeface="Trebuchet MS"/>
                <a:cs typeface="Trebuchet MS"/>
              </a:rPr>
              <a:t> </a:t>
            </a:r>
            <a:r>
              <a:rPr sz="1500" spc="50" dirty="0">
                <a:latin typeface="Trebuchet MS"/>
                <a:cs typeface="Trebuchet MS"/>
              </a:rPr>
              <a:t>0.1%</a:t>
            </a:r>
            <a:r>
              <a:rPr sz="1500" spc="-125" dirty="0">
                <a:latin typeface="Trebuchet MS"/>
                <a:cs typeface="Trebuchet MS"/>
              </a:rPr>
              <a:t> </a:t>
            </a:r>
            <a:r>
              <a:rPr sz="1500" spc="-75" dirty="0">
                <a:latin typeface="Trebuchet MS"/>
                <a:cs typeface="Trebuchet MS"/>
              </a:rPr>
              <a:t>at</a:t>
            </a:r>
            <a:r>
              <a:rPr sz="1500" spc="-105" dirty="0">
                <a:latin typeface="Trebuchet MS"/>
                <a:cs typeface="Trebuchet MS"/>
              </a:rPr>
              <a:t> </a:t>
            </a:r>
            <a:r>
              <a:rPr sz="1500" spc="-60" dirty="0">
                <a:latin typeface="Trebuchet MS"/>
                <a:cs typeface="Trebuchet MS"/>
              </a:rPr>
              <a:t>the</a:t>
            </a:r>
            <a:r>
              <a:rPr sz="1500" spc="-114" dirty="0">
                <a:latin typeface="Trebuchet MS"/>
                <a:cs typeface="Trebuchet MS"/>
              </a:rPr>
              <a:t> </a:t>
            </a:r>
            <a:r>
              <a:rPr sz="1500" spc="-10" dirty="0">
                <a:latin typeface="Trebuchet MS"/>
                <a:cs typeface="Trebuchet MS"/>
              </a:rPr>
              <a:t>national</a:t>
            </a:r>
            <a:endParaRPr sz="1500">
              <a:latin typeface="Trebuchet MS"/>
              <a:cs typeface="Trebuchet MS"/>
            </a:endParaRPr>
          </a:p>
        </p:txBody>
      </p:sp>
      <p:sp>
        <p:nvSpPr>
          <p:cNvPr id="9" name="object 9"/>
          <p:cNvSpPr txBox="1"/>
          <p:nvPr/>
        </p:nvSpPr>
        <p:spPr>
          <a:xfrm>
            <a:off x="916939" y="3261817"/>
            <a:ext cx="3887470" cy="254635"/>
          </a:xfrm>
          <a:prstGeom prst="rect">
            <a:avLst/>
          </a:prstGeom>
        </p:spPr>
        <p:txBody>
          <a:bodyPr vert="horz" wrap="square" lIns="0" tIns="12700" rIns="0" bIns="0" rtlCol="0">
            <a:spAutoFit/>
          </a:bodyPr>
          <a:lstStyle/>
          <a:p>
            <a:pPr marL="12700">
              <a:lnSpc>
                <a:spcPct val="100000"/>
              </a:lnSpc>
              <a:spcBef>
                <a:spcPts val="100"/>
              </a:spcBef>
            </a:pPr>
            <a:r>
              <a:rPr sz="1500" spc="-35" dirty="0">
                <a:latin typeface="Trebuchet MS"/>
                <a:cs typeface="Trebuchet MS"/>
              </a:rPr>
              <a:t>turkish</a:t>
            </a:r>
            <a:r>
              <a:rPr sz="1500" spc="-125" dirty="0">
                <a:latin typeface="Trebuchet MS"/>
                <a:cs typeface="Trebuchet MS"/>
              </a:rPr>
              <a:t> </a:t>
            </a:r>
            <a:r>
              <a:rPr sz="1500" spc="-50" dirty="0">
                <a:latin typeface="Trebuchet MS"/>
                <a:cs typeface="Trebuchet MS"/>
              </a:rPr>
              <a:t>university</a:t>
            </a:r>
            <a:r>
              <a:rPr sz="1500" spc="-140" dirty="0">
                <a:latin typeface="Trebuchet MS"/>
                <a:cs typeface="Trebuchet MS"/>
              </a:rPr>
              <a:t> </a:t>
            </a:r>
            <a:r>
              <a:rPr sz="1500" spc="-40" dirty="0">
                <a:latin typeface="Trebuchet MS"/>
                <a:cs typeface="Trebuchet MS"/>
              </a:rPr>
              <a:t>entrance</a:t>
            </a:r>
            <a:r>
              <a:rPr sz="1500" spc="-105" dirty="0">
                <a:latin typeface="Trebuchet MS"/>
                <a:cs typeface="Trebuchet MS"/>
              </a:rPr>
              <a:t> </a:t>
            </a:r>
            <a:r>
              <a:rPr sz="1500" spc="-40" dirty="0">
                <a:latin typeface="Trebuchet MS"/>
                <a:cs typeface="Trebuchet MS"/>
              </a:rPr>
              <a:t>exam</a:t>
            </a:r>
            <a:r>
              <a:rPr sz="1500" spc="-105" dirty="0">
                <a:latin typeface="Trebuchet MS"/>
                <a:cs typeface="Trebuchet MS"/>
              </a:rPr>
              <a:t> </a:t>
            </a:r>
            <a:r>
              <a:rPr sz="1500" spc="-70" dirty="0">
                <a:latin typeface="Trebuchet MS"/>
                <a:cs typeface="Trebuchet MS"/>
              </a:rPr>
              <a:t>for</a:t>
            </a:r>
            <a:r>
              <a:rPr sz="1500" spc="-120" dirty="0">
                <a:latin typeface="Trebuchet MS"/>
                <a:cs typeface="Trebuchet MS"/>
              </a:rPr>
              <a:t> </a:t>
            </a:r>
            <a:r>
              <a:rPr sz="1500" spc="-10" dirty="0">
                <a:latin typeface="Trebuchet MS"/>
                <a:cs typeface="Trebuchet MS"/>
              </a:rPr>
              <a:t>economics</a:t>
            </a:r>
            <a:endParaRPr sz="1500">
              <a:latin typeface="Trebuchet MS"/>
              <a:cs typeface="Trebuchet MS"/>
            </a:endParaRPr>
          </a:p>
        </p:txBody>
      </p:sp>
      <p:sp>
        <p:nvSpPr>
          <p:cNvPr id="10" name="object 10"/>
          <p:cNvSpPr txBox="1"/>
          <p:nvPr/>
        </p:nvSpPr>
        <p:spPr>
          <a:xfrm>
            <a:off x="916939" y="3422395"/>
            <a:ext cx="3677920" cy="570605"/>
          </a:xfrm>
          <a:prstGeom prst="rect">
            <a:avLst/>
          </a:prstGeom>
        </p:spPr>
        <p:txBody>
          <a:bodyPr vert="horz" wrap="square" lIns="0" tIns="81280" rIns="0" bIns="0" rtlCol="0">
            <a:spAutoFit/>
          </a:bodyPr>
          <a:lstStyle/>
          <a:p>
            <a:pPr marL="12700" marR="5080">
              <a:lnSpc>
                <a:spcPct val="70000"/>
              </a:lnSpc>
              <a:spcBef>
                <a:spcPts val="640"/>
              </a:spcBef>
            </a:pPr>
            <a:r>
              <a:rPr sz="1500" dirty="0">
                <a:latin typeface="Trebuchet MS"/>
                <a:cs typeface="Trebuchet MS"/>
              </a:rPr>
              <a:t>and</a:t>
            </a:r>
            <a:r>
              <a:rPr sz="1500" spc="-114" dirty="0">
                <a:latin typeface="Trebuchet MS"/>
                <a:cs typeface="Trebuchet MS"/>
              </a:rPr>
              <a:t> </a:t>
            </a:r>
            <a:r>
              <a:rPr sz="1500" dirty="0">
                <a:latin typeface="Trebuchet MS"/>
                <a:cs typeface="Trebuchet MS"/>
              </a:rPr>
              <a:t>social</a:t>
            </a:r>
            <a:r>
              <a:rPr sz="1500" spc="-125" dirty="0">
                <a:latin typeface="Trebuchet MS"/>
                <a:cs typeface="Trebuchet MS"/>
              </a:rPr>
              <a:t> </a:t>
            </a:r>
            <a:r>
              <a:rPr sz="1500" dirty="0">
                <a:latin typeface="Trebuchet MS"/>
                <a:cs typeface="Trebuchet MS"/>
              </a:rPr>
              <a:t>sciences,</a:t>
            </a:r>
            <a:r>
              <a:rPr sz="1500" spc="-155" dirty="0">
                <a:latin typeface="Trebuchet MS"/>
                <a:cs typeface="Trebuchet MS"/>
              </a:rPr>
              <a:t> </a:t>
            </a:r>
            <a:r>
              <a:rPr sz="1500" spc="-50" dirty="0">
                <a:latin typeface="Trebuchet MS"/>
                <a:cs typeface="Trebuchet MS"/>
              </a:rPr>
              <a:t>top</a:t>
            </a:r>
            <a:r>
              <a:rPr sz="1500" spc="-105" dirty="0">
                <a:latin typeface="Trebuchet MS"/>
                <a:cs typeface="Trebuchet MS"/>
              </a:rPr>
              <a:t> </a:t>
            </a:r>
            <a:r>
              <a:rPr sz="1500" spc="50" dirty="0">
                <a:latin typeface="Trebuchet MS"/>
                <a:cs typeface="Trebuchet MS"/>
              </a:rPr>
              <a:t>0.8%</a:t>
            </a:r>
            <a:r>
              <a:rPr sz="1500" spc="-135" dirty="0">
                <a:latin typeface="Trebuchet MS"/>
                <a:cs typeface="Trebuchet MS"/>
              </a:rPr>
              <a:t> </a:t>
            </a:r>
            <a:r>
              <a:rPr sz="1500" spc="-40" dirty="0">
                <a:latin typeface="Trebuchet MS"/>
                <a:cs typeface="Trebuchet MS"/>
              </a:rPr>
              <a:t>in</a:t>
            </a:r>
            <a:r>
              <a:rPr sz="1500" spc="-110" dirty="0">
                <a:latin typeface="Trebuchet MS"/>
                <a:cs typeface="Trebuchet MS"/>
              </a:rPr>
              <a:t> </a:t>
            </a:r>
            <a:r>
              <a:rPr sz="1500" dirty="0">
                <a:latin typeface="Trebuchet MS"/>
                <a:cs typeface="Trebuchet MS"/>
              </a:rPr>
              <a:t>science</a:t>
            </a:r>
            <a:r>
              <a:rPr sz="1500" spc="-165" dirty="0">
                <a:latin typeface="Trebuchet MS"/>
                <a:cs typeface="Trebuchet MS"/>
              </a:rPr>
              <a:t> </a:t>
            </a:r>
            <a:r>
              <a:rPr sz="1500" spc="-25" dirty="0">
                <a:latin typeface="Trebuchet MS"/>
                <a:cs typeface="Trebuchet MS"/>
              </a:rPr>
              <a:t>and </a:t>
            </a:r>
            <a:r>
              <a:rPr sz="1500" spc="-10" dirty="0">
                <a:latin typeface="Trebuchet MS"/>
                <a:cs typeface="Trebuchet MS"/>
              </a:rPr>
              <a:t>mathematics.</a:t>
            </a:r>
            <a:r>
              <a:rPr lang="en-GB" sz="1500" spc="-10" dirty="0">
                <a:latin typeface="Trebuchet MS"/>
                <a:cs typeface="Trebuchet MS"/>
              </a:rPr>
              <a:t> Also graduated with </a:t>
            </a:r>
            <a:r>
              <a:rPr lang="en-GB" sz="1500" spc="-10" dirty="0" err="1">
                <a:latin typeface="Trebuchet MS"/>
                <a:cs typeface="Trebuchet MS"/>
              </a:rPr>
              <a:t>Deutsches</a:t>
            </a:r>
            <a:r>
              <a:rPr lang="en-GB" sz="1500" spc="-10" dirty="0">
                <a:latin typeface="Trebuchet MS"/>
                <a:cs typeface="Trebuchet MS"/>
              </a:rPr>
              <a:t> </a:t>
            </a:r>
            <a:r>
              <a:rPr lang="en-GB" sz="1500" spc="-10" dirty="0" err="1">
                <a:latin typeface="Trebuchet MS"/>
                <a:cs typeface="Trebuchet MS"/>
              </a:rPr>
              <a:t>Sprachdiplom</a:t>
            </a:r>
            <a:r>
              <a:rPr lang="en-GB" sz="1500" spc="-10" dirty="0">
                <a:latin typeface="Trebuchet MS"/>
                <a:cs typeface="Trebuchet MS"/>
              </a:rPr>
              <a:t> C1 der KMK</a:t>
            </a:r>
            <a:endParaRPr sz="1500" dirty="0">
              <a:latin typeface="Trebuchet MS"/>
              <a:cs typeface="Trebuchet MS"/>
            </a:endParaRPr>
          </a:p>
        </p:txBody>
      </p:sp>
      <p:sp>
        <p:nvSpPr>
          <p:cNvPr id="11" name="object 11"/>
          <p:cNvSpPr txBox="1"/>
          <p:nvPr/>
        </p:nvSpPr>
        <p:spPr>
          <a:xfrm>
            <a:off x="916939" y="4085945"/>
            <a:ext cx="3174365" cy="1685925"/>
          </a:xfrm>
          <a:prstGeom prst="rect">
            <a:avLst/>
          </a:prstGeom>
        </p:spPr>
        <p:txBody>
          <a:bodyPr vert="horz" wrap="square" lIns="0" tIns="76200" rIns="0" bIns="0" rtlCol="0">
            <a:spAutoFit/>
          </a:bodyPr>
          <a:lstStyle/>
          <a:p>
            <a:pPr marL="240665" indent="-227965">
              <a:lnSpc>
                <a:spcPct val="100000"/>
              </a:lnSpc>
              <a:spcBef>
                <a:spcPts val="600"/>
              </a:spcBef>
              <a:buFont typeface="Arial MT"/>
              <a:buChar char="•"/>
              <a:tabLst>
                <a:tab pos="240665" algn="l"/>
              </a:tabLst>
            </a:pPr>
            <a:r>
              <a:rPr sz="1400" spc="10" dirty="0">
                <a:solidFill>
                  <a:srgbClr val="FF0000"/>
                </a:solidFill>
                <a:latin typeface="Trebuchet MS"/>
                <a:cs typeface="Trebuchet MS"/>
              </a:rPr>
              <a:t>MEDICAL</a:t>
            </a:r>
            <a:r>
              <a:rPr sz="1400" spc="75" dirty="0">
                <a:solidFill>
                  <a:srgbClr val="FF0000"/>
                </a:solidFill>
                <a:latin typeface="Trebuchet MS"/>
                <a:cs typeface="Trebuchet MS"/>
              </a:rPr>
              <a:t> </a:t>
            </a:r>
            <a:r>
              <a:rPr sz="1400" spc="65" dirty="0">
                <a:solidFill>
                  <a:srgbClr val="FF0000"/>
                </a:solidFill>
                <a:latin typeface="Trebuchet MS"/>
                <a:cs typeface="Trebuchet MS"/>
              </a:rPr>
              <a:t>SCHOOL</a:t>
            </a:r>
            <a:endParaRPr sz="1400" dirty="0">
              <a:latin typeface="Trebuchet MS"/>
              <a:cs typeface="Trebuchet MS"/>
            </a:endParaRPr>
          </a:p>
          <a:p>
            <a:pPr marL="12700">
              <a:lnSpc>
                <a:spcPct val="100000"/>
              </a:lnSpc>
              <a:spcBef>
                <a:spcPts val="505"/>
              </a:spcBef>
            </a:pPr>
            <a:r>
              <a:rPr sz="1400" b="1" spc="-10" dirty="0">
                <a:latin typeface="Trebuchet MS"/>
                <a:cs typeface="Trebuchet MS"/>
              </a:rPr>
              <a:t>Bezmialem</a:t>
            </a:r>
            <a:r>
              <a:rPr sz="1400" b="1" spc="-130" dirty="0">
                <a:latin typeface="Trebuchet MS"/>
                <a:cs typeface="Trebuchet MS"/>
              </a:rPr>
              <a:t> </a:t>
            </a:r>
            <a:r>
              <a:rPr sz="1400" b="1" spc="-45" dirty="0">
                <a:latin typeface="Trebuchet MS"/>
                <a:cs typeface="Trebuchet MS"/>
              </a:rPr>
              <a:t>Vakif</a:t>
            </a:r>
            <a:r>
              <a:rPr sz="1400" b="1" spc="-85" dirty="0">
                <a:latin typeface="Trebuchet MS"/>
                <a:cs typeface="Trebuchet MS"/>
              </a:rPr>
              <a:t> </a:t>
            </a:r>
            <a:r>
              <a:rPr sz="1400" b="1" spc="-35" dirty="0">
                <a:latin typeface="Trebuchet MS"/>
                <a:cs typeface="Trebuchet MS"/>
              </a:rPr>
              <a:t>University</a:t>
            </a:r>
            <a:r>
              <a:rPr sz="1400" b="1" spc="-114" dirty="0">
                <a:latin typeface="Trebuchet MS"/>
                <a:cs typeface="Trebuchet MS"/>
              </a:rPr>
              <a:t> </a:t>
            </a:r>
            <a:r>
              <a:rPr sz="1400" b="1" spc="-105" dirty="0">
                <a:latin typeface="Trebuchet MS"/>
                <a:cs typeface="Trebuchet MS"/>
              </a:rPr>
              <a:t>(201</a:t>
            </a:r>
            <a:r>
              <a:rPr lang="en-GB" sz="1400" b="1" spc="-105" dirty="0">
                <a:latin typeface="Trebuchet MS"/>
                <a:cs typeface="Trebuchet MS"/>
              </a:rPr>
              <a:t>9</a:t>
            </a:r>
            <a:r>
              <a:rPr sz="1400" b="1" spc="-105" dirty="0">
                <a:latin typeface="Trebuchet MS"/>
                <a:cs typeface="Trebuchet MS"/>
              </a:rPr>
              <a:t>-</a:t>
            </a:r>
            <a:r>
              <a:rPr sz="1400" b="1" spc="-40" dirty="0">
                <a:latin typeface="Trebuchet MS"/>
                <a:cs typeface="Trebuchet MS"/>
              </a:rPr>
              <a:t>2020)</a:t>
            </a:r>
            <a:endParaRPr sz="1400" dirty="0">
              <a:latin typeface="Trebuchet MS"/>
              <a:cs typeface="Trebuchet MS"/>
            </a:endParaRPr>
          </a:p>
          <a:p>
            <a:pPr marL="240665" indent="-227965">
              <a:lnSpc>
                <a:spcPct val="100000"/>
              </a:lnSpc>
              <a:spcBef>
                <a:spcPts val="495"/>
              </a:spcBef>
              <a:buFont typeface="Arial MT"/>
              <a:buChar char="•"/>
              <a:tabLst>
                <a:tab pos="240665" algn="l"/>
              </a:tabLst>
            </a:pPr>
            <a:r>
              <a:rPr sz="1400" spc="-25" dirty="0">
                <a:solidFill>
                  <a:srgbClr val="FF0000"/>
                </a:solidFill>
                <a:latin typeface="Trebuchet MS"/>
                <a:cs typeface="Trebuchet MS"/>
              </a:rPr>
              <a:t>Studienstart</a:t>
            </a:r>
            <a:r>
              <a:rPr sz="1400" spc="-95" dirty="0">
                <a:solidFill>
                  <a:srgbClr val="FF0000"/>
                </a:solidFill>
                <a:latin typeface="Trebuchet MS"/>
                <a:cs typeface="Trebuchet MS"/>
              </a:rPr>
              <a:t> </a:t>
            </a:r>
            <a:r>
              <a:rPr sz="1400" spc="-10" dirty="0">
                <a:solidFill>
                  <a:srgbClr val="FF0000"/>
                </a:solidFill>
                <a:latin typeface="Trebuchet MS"/>
                <a:cs typeface="Trebuchet MS"/>
              </a:rPr>
              <a:t>International</a:t>
            </a:r>
            <a:endParaRPr sz="1400" dirty="0">
              <a:latin typeface="Trebuchet MS"/>
              <a:cs typeface="Trebuchet MS"/>
            </a:endParaRPr>
          </a:p>
          <a:p>
            <a:pPr marL="12700">
              <a:lnSpc>
                <a:spcPct val="100000"/>
              </a:lnSpc>
              <a:spcBef>
                <a:spcPts val="490"/>
              </a:spcBef>
            </a:pPr>
            <a:r>
              <a:rPr sz="1400" b="1" spc="-35" dirty="0">
                <a:latin typeface="Trebuchet MS"/>
                <a:cs typeface="Trebuchet MS"/>
              </a:rPr>
              <a:t>University</a:t>
            </a:r>
            <a:r>
              <a:rPr sz="1400" b="1" spc="-65" dirty="0">
                <a:latin typeface="Trebuchet MS"/>
                <a:cs typeface="Trebuchet MS"/>
              </a:rPr>
              <a:t> </a:t>
            </a:r>
            <a:r>
              <a:rPr sz="1400" b="1" spc="-20" dirty="0">
                <a:latin typeface="Trebuchet MS"/>
                <a:cs typeface="Trebuchet MS"/>
              </a:rPr>
              <a:t>of</a:t>
            </a:r>
            <a:r>
              <a:rPr sz="1400" b="1" spc="-35" dirty="0">
                <a:latin typeface="Trebuchet MS"/>
                <a:cs typeface="Trebuchet MS"/>
              </a:rPr>
              <a:t> </a:t>
            </a:r>
            <a:r>
              <a:rPr sz="1400" b="1" dirty="0">
                <a:latin typeface="Trebuchet MS"/>
                <a:cs typeface="Trebuchet MS"/>
              </a:rPr>
              <a:t>Cologne</a:t>
            </a:r>
            <a:r>
              <a:rPr sz="1400" b="1" spc="-90" dirty="0">
                <a:latin typeface="Trebuchet MS"/>
                <a:cs typeface="Trebuchet MS"/>
              </a:rPr>
              <a:t> </a:t>
            </a:r>
            <a:r>
              <a:rPr sz="1400" b="1" spc="-95" dirty="0">
                <a:latin typeface="Trebuchet MS"/>
                <a:cs typeface="Trebuchet MS"/>
              </a:rPr>
              <a:t>(2020-</a:t>
            </a:r>
            <a:r>
              <a:rPr sz="1400" b="1" spc="-10" dirty="0">
                <a:latin typeface="Trebuchet MS"/>
                <a:cs typeface="Trebuchet MS"/>
              </a:rPr>
              <a:t>2020)</a:t>
            </a:r>
            <a:endParaRPr sz="1400" dirty="0">
              <a:latin typeface="Trebuchet MS"/>
              <a:cs typeface="Trebuchet MS"/>
            </a:endParaRPr>
          </a:p>
          <a:p>
            <a:pPr marL="240665" indent="-227965">
              <a:lnSpc>
                <a:spcPct val="100000"/>
              </a:lnSpc>
              <a:spcBef>
                <a:spcPts val="505"/>
              </a:spcBef>
              <a:buFont typeface="Arial MT"/>
              <a:buChar char="•"/>
              <a:tabLst>
                <a:tab pos="240665" algn="l"/>
              </a:tabLst>
            </a:pPr>
            <a:r>
              <a:rPr sz="1400" spc="10" dirty="0">
                <a:solidFill>
                  <a:srgbClr val="FF0000"/>
                </a:solidFill>
                <a:latin typeface="Trebuchet MS"/>
                <a:cs typeface="Trebuchet MS"/>
              </a:rPr>
              <a:t>MEDICAL</a:t>
            </a:r>
            <a:r>
              <a:rPr sz="1400" spc="75" dirty="0">
                <a:solidFill>
                  <a:srgbClr val="FF0000"/>
                </a:solidFill>
                <a:latin typeface="Trebuchet MS"/>
                <a:cs typeface="Trebuchet MS"/>
              </a:rPr>
              <a:t> </a:t>
            </a:r>
            <a:r>
              <a:rPr sz="1400" spc="65" dirty="0">
                <a:solidFill>
                  <a:srgbClr val="FF0000"/>
                </a:solidFill>
                <a:latin typeface="Trebuchet MS"/>
                <a:cs typeface="Trebuchet MS"/>
              </a:rPr>
              <a:t>SCHOOL</a:t>
            </a:r>
            <a:endParaRPr sz="1400" dirty="0">
              <a:latin typeface="Trebuchet MS"/>
              <a:cs typeface="Trebuchet MS"/>
            </a:endParaRPr>
          </a:p>
          <a:p>
            <a:pPr marL="12700">
              <a:lnSpc>
                <a:spcPct val="100000"/>
              </a:lnSpc>
              <a:spcBef>
                <a:spcPts val="495"/>
              </a:spcBef>
            </a:pPr>
            <a:r>
              <a:rPr sz="1400" b="1" spc="-35" dirty="0">
                <a:latin typeface="Trebuchet MS"/>
                <a:cs typeface="Trebuchet MS"/>
              </a:rPr>
              <a:t>University</a:t>
            </a:r>
            <a:r>
              <a:rPr sz="1400" b="1" spc="-65" dirty="0">
                <a:latin typeface="Trebuchet MS"/>
                <a:cs typeface="Trebuchet MS"/>
              </a:rPr>
              <a:t> </a:t>
            </a:r>
            <a:r>
              <a:rPr sz="1400" b="1" spc="-20" dirty="0">
                <a:latin typeface="Trebuchet MS"/>
                <a:cs typeface="Trebuchet MS"/>
              </a:rPr>
              <a:t>of</a:t>
            </a:r>
            <a:r>
              <a:rPr sz="1400" b="1" spc="-35" dirty="0">
                <a:latin typeface="Trebuchet MS"/>
                <a:cs typeface="Trebuchet MS"/>
              </a:rPr>
              <a:t> </a:t>
            </a:r>
            <a:r>
              <a:rPr sz="1400" b="1" dirty="0">
                <a:latin typeface="Trebuchet MS"/>
                <a:cs typeface="Trebuchet MS"/>
              </a:rPr>
              <a:t>Cologne</a:t>
            </a:r>
            <a:r>
              <a:rPr sz="1400" b="1" spc="-90" dirty="0">
                <a:latin typeface="Trebuchet MS"/>
                <a:cs typeface="Trebuchet MS"/>
              </a:rPr>
              <a:t> </a:t>
            </a:r>
            <a:r>
              <a:rPr sz="1400" b="1" spc="-95" dirty="0">
                <a:latin typeface="Trebuchet MS"/>
                <a:cs typeface="Trebuchet MS"/>
              </a:rPr>
              <a:t>(2020-</a:t>
            </a:r>
            <a:r>
              <a:rPr sz="1400" b="1" spc="-10" dirty="0">
                <a:latin typeface="Trebuchet MS"/>
                <a:cs typeface="Trebuchet MS"/>
              </a:rPr>
              <a:t>2022)</a:t>
            </a:r>
            <a:endParaRPr sz="1400" dirty="0">
              <a:latin typeface="Trebuchet MS"/>
              <a:cs typeface="Trebuchet MS"/>
            </a:endParaRPr>
          </a:p>
        </p:txBody>
      </p:sp>
      <p:sp>
        <p:nvSpPr>
          <p:cNvPr id="12" name="object 12"/>
          <p:cNvSpPr txBox="1"/>
          <p:nvPr/>
        </p:nvSpPr>
        <p:spPr>
          <a:xfrm>
            <a:off x="916939" y="5818428"/>
            <a:ext cx="4163060" cy="208279"/>
          </a:xfrm>
          <a:prstGeom prst="rect">
            <a:avLst/>
          </a:prstGeom>
        </p:spPr>
        <p:txBody>
          <a:bodyPr vert="horz" wrap="square" lIns="0" tIns="12700" rIns="0" bIns="0" rtlCol="0">
            <a:spAutoFit/>
          </a:bodyPr>
          <a:lstStyle/>
          <a:p>
            <a:pPr marL="12700">
              <a:lnSpc>
                <a:spcPct val="100000"/>
              </a:lnSpc>
              <a:spcBef>
                <a:spcPts val="100"/>
              </a:spcBef>
            </a:pPr>
            <a:r>
              <a:rPr sz="1200" spc="-10" dirty="0">
                <a:latin typeface="Trebuchet MS"/>
                <a:cs typeface="Trebuchet MS"/>
              </a:rPr>
              <a:t>Dropped</a:t>
            </a:r>
            <a:r>
              <a:rPr sz="1200" spc="-70" dirty="0">
                <a:latin typeface="Trebuchet MS"/>
                <a:cs typeface="Trebuchet MS"/>
              </a:rPr>
              <a:t> </a:t>
            </a:r>
            <a:r>
              <a:rPr sz="1200" spc="-35" dirty="0">
                <a:latin typeface="Trebuchet MS"/>
                <a:cs typeface="Trebuchet MS"/>
              </a:rPr>
              <a:t>out</a:t>
            </a:r>
            <a:r>
              <a:rPr sz="1200" spc="-90" dirty="0">
                <a:latin typeface="Trebuchet MS"/>
                <a:cs typeface="Trebuchet MS"/>
              </a:rPr>
              <a:t> </a:t>
            </a:r>
            <a:r>
              <a:rPr sz="1200" spc="-55" dirty="0">
                <a:latin typeface="Trebuchet MS"/>
                <a:cs typeface="Trebuchet MS"/>
              </a:rPr>
              <a:t>voluntarily,</a:t>
            </a:r>
            <a:r>
              <a:rPr sz="1200" spc="-80" dirty="0">
                <a:latin typeface="Trebuchet MS"/>
                <a:cs typeface="Trebuchet MS"/>
              </a:rPr>
              <a:t> </a:t>
            </a:r>
            <a:r>
              <a:rPr sz="1200" spc="50" dirty="0">
                <a:latin typeface="Trebuchet MS"/>
                <a:cs typeface="Trebuchet MS"/>
              </a:rPr>
              <a:t>as</a:t>
            </a:r>
            <a:r>
              <a:rPr sz="1200" spc="-80" dirty="0">
                <a:latin typeface="Trebuchet MS"/>
                <a:cs typeface="Trebuchet MS"/>
              </a:rPr>
              <a:t> </a:t>
            </a:r>
            <a:r>
              <a:rPr sz="1200" spc="-35" dirty="0">
                <a:latin typeface="Trebuchet MS"/>
                <a:cs typeface="Trebuchet MS"/>
              </a:rPr>
              <a:t>I</a:t>
            </a:r>
            <a:r>
              <a:rPr sz="1200" spc="-100" dirty="0">
                <a:latin typeface="Trebuchet MS"/>
                <a:cs typeface="Trebuchet MS"/>
              </a:rPr>
              <a:t> </a:t>
            </a:r>
            <a:r>
              <a:rPr sz="1200" spc="-30" dirty="0">
                <a:latin typeface="Trebuchet MS"/>
                <a:cs typeface="Trebuchet MS"/>
              </a:rPr>
              <a:t>wanted</a:t>
            </a:r>
            <a:r>
              <a:rPr sz="1200" spc="-85" dirty="0">
                <a:latin typeface="Trebuchet MS"/>
                <a:cs typeface="Trebuchet MS"/>
              </a:rPr>
              <a:t> </a:t>
            </a:r>
            <a:r>
              <a:rPr sz="1200" spc="-45" dirty="0">
                <a:latin typeface="Trebuchet MS"/>
                <a:cs typeface="Trebuchet MS"/>
              </a:rPr>
              <a:t>to</a:t>
            </a:r>
            <a:r>
              <a:rPr sz="1200" spc="-90" dirty="0">
                <a:latin typeface="Trebuchet MS"/>
                <a:cs typeface="Trebuchet MS"/>
              </a:rPr>
              <a:t> </a:t>
            </a:r>
            <a:r>
              <a:rPr sz="1200" spc="-10" dirty="0">
                <a:latin typeface="Trebuchet MS"/>
                <a:cs typeface="Trebuchet MS"/>
              </a:rPr>
              <a:t>study</a:t>
            </a:r>
            <a:r>
              <a:rPr sz="1200" spc="-75" dirty="0">
                <a:latin typeface="Trebuchet MS"/>
                <a:cs typeface="Trebuchet MS"/>
              </a:rPr>
              <a:t> </a:t>
            </a:r>
            <a:r>
              <a:rPr sz="1200" spc="-10" dirty="0">
                <a:latin typeface="Trebuchet MS"/>
                <a:cs typeface="Trebuchet MS"/>
              </a:rPr>
              <a:t>something</a:t>
            </a:r>
            <a:r>
              <a:rPr sz="1200" spc="-65" dirty="0">
                <a:latin typeface="Trebuchet MS"/>
                <a:cs typeface="Trebuchet MS"/>
              </a:rPr>
              <a:t> </a:t>
            </a:r>
            <a:r>
              <a:rPr sz="1200" spc="-10" dirty="0">
                <a:latin typeface="Trebuchet MS"/>
                <a:cs typeface="Trebuchet MS"/>
              </a:rPr>
              <a:t>related</a:t>
            </a:r>
            <a:endParaRPr sz="1200">
              <a:latin typeface="Trebuchet MS"/>
              <a:cs typeface="Trebuchet MS"/>
            </a:endParaRPr>
          </a:p>
        </p:txBody>
      </p:sp>
      <p:sp>
        <p:nvSpPr>
          <p:cNvPr id="13" name="object 13"/>
          <p:cNvSpPr txBox="1"/>
          <p:nvPr/>
        </p:nvSpPr>
        <p:spPr>
          <a:xfrm>
            <a:off x="916939" y="5946140"/>
            <a:ext cx="1712595" cy="208915"/>
          </a:xfrm>
          <a:prstGeom prst="rect">
            <a:avLst/>
          </a:prstGeom>
        </p:spPr>
        <p:txBody>
          <a:bodyPr vert="horz" wrap="square" lIns="0" tIns="12700" rIns="0" bIns="0" rtlCol="0">
            <a:spAutoFit/>
          </a:bodyPr>
          <a:lstStyle/>
          <a:p>
            <a:pPr marL="12700">
              <a:lnSpc>
                <a:spcPct val="100000"/>
              </a:lnSpc>
              <a:spcBef>
                <a:spcPts val="100"/>
              </a:spcBef>
            </a:pPr>
            <a:r>
              <a:rPr sz="1200" spc="-20" dirty="0">
                <a:latin typeface="Trebuchet MS"/>
                <a:cs typeface="Trebuchet MS"/>
              </a:rPr>
              <a:t>mathematics</a:t>
            </a:r>
            <a:r>
              <a:rPr sz="1200" spc="-40" dirty="0">
                <a:latin typeface="Trebuchet MS"/>
                <a:cs typeface="Trebuchet MS"/>
              </a:rPr>
              <a:t> </a:t>
            </a:r>
            <a:r>
              <a:rPr sz="1200" dirty="0">
                <a:latin typeface="Trebuchet MS"/>
                <a:cs typeface="Trebuchet MS"/>
              </a:rPr>
              <a:t>and</a:t>
            </a:r>
            <a:r>
              <a:rPr sz="1200" spc="-75" dirty="0">
                <a:latin typeface="Trebuchet MS"/>
                <a:cs typeface="Trebuchet MS"/>
              </a:rPr>
              <a:t> </a:t>
            </a:r>
            <a:r>
              <a:rPr sz="1200" spc="-10" dirty="0">
                <a:latin typeface="Trebuchet MS"/>
                <a:cs typeface="Trebuchet MS"/>
              </a:rPr>
              <a:t>physics</a:t>
            </a:r>
            <a:endParaRPr sz="1200">
              <a:latin typeface="Trebuchet MS"/>
              <a:cs typeface="Trebuchet MS"/>
            </a:endParaRPr>
          </a:p>
        </p:txBody>
      </p:sp>
      <p:sp>
        <p:nvSpPr>
          <p:cNvPr id="14" name="object 14"/>
          <p:cNvSpPr txBox="1"/>
          <p:nvPr/>
        </p:nvSpPr>
        <p:spPr>
          <a:xfrm>
            <a:off x="5439283" y="3950030"/>
            <a:ext cx="5032375" cy="848994"/>
          </a:xfrm>
          <a:prstGeom prst="rect">
            <a:avLst/>
          </a:prstGeom>
        </p:spPr>
        <p:txBody>
          <a:bodyPr vert="horz" wrap="square" lIns="0" tIns="12700" rIns="0" bIns="0" rtlCol="0">
            <a:spAutoFit/>
          </a:bodyPr>
          <a:lstStyle/>
          <a:p>
            <a:pPr marL="299085" indent="-286385">
              <a:lnSpc>
                <a:spcPct val="100000"/>
              </a:lnSpc>
              <a:spcBef>
                <a:spcPts val="100"/>
              </a:spcBef>
              <a:buFont typeface="Arial MT"/>
              <a:buChar char="•"/>
              <a:tabLst>
                <a:tab pos="299085" algn="l"/>
              </a:tabLst>
            </a:pPr>
            <a:r>
              <a:rPr sz="1800" spc="-10" dirty="0">
                <a:latin typeface="Trebuchet MS"/>
                <a:cs typeface="Trebuchet MS"/>
              </a:rPr>
              <a:t>Ongoing</a:t>
            </a:r>
            <a:r>
              <a:rPr sz="1800" spc="-165" dirty="0">
                <a:latin typeface="Trebuchet MS"/>
                <a:cs typeface="Trebuchet MS"/>
              </a:rPr>
              <a:t> </a:t>
            </a:r>
            <a:r>
              <a:rPr sz="1800" spc="-25" dirty="0">
                <a:latin typeface="Trebuchet MS"/>
                <a:cs typeface="Trebuchet MS"/>
              </a:rPr>
              <a:t>Bachelor’s</a:t>
            </a:r>
            <a:r>
              <a:rPr sz="1800" spc="-170" dirty="0">
                <a:latin typeface="Trebuchet MS"/>
                <a:cs typeface="Trebuchet MS"/>
              </a:rPr>
              <a:t> </a:t>
            </a:r>
            <a:r>
              <a:rPr sz="1800" spc="-10" dirty="0">
                <a:latin typeface="Trebuchet MS"/>
                <a:cs typeface="Trebuchet MS"/>
              </a:rPr>
              <a:t>degree:</a:t>
            </a:r>
            <a:endParaRPr sz="1800">
              <a:latin typeface="Trebuchet MS"/>
              <a:cs typeface="Trebuchet MS"/>
            </a:endParaRPr>
          </a:p>
          <a:p>
            <a:pPr marL="12700" marR="5080">
              <a:lnSpc>
                <a:spcPct val="100000"/>
              </a:lnSpc>
              <a:spcBef>
                <a:spcPts val="5"/>
              </a:spcBef>
            </a:pPr>
            <a:r>
              <a:rPr sz="1800" b="1" dirty="0">
                <a:latin typeface="Trebuchet MS"/>
                <a:cs typeface="Trebuchet MS"/>
              </a:rPr>
              <a:t>RWTH</a:t>
            </a:r>
            <a:r>
              <a:rPr sz="1800" b="1" spc="-150" dirty="0">
                <a:latin typeface="Trebuchet MS"/>
                <a:cs typeface="Trebuchet MS"/>
              </a:rPr>
              <a:t> </a:t>
            </a:r>
            <a:r>
              <a:rPr sz="1800" b="1" spc="-20" dirty="0">
                <a:latin typeface="Trebuchet MS"/>
                <a:cs typeface="Trebuchet MS"/>
              </a:rPr>
              <a:t>Aachen</a:t>
            </a:r>
            <a:r>
              <a:rPr sz="1800" b="1" spc="-160" dirty="0">
                <a:latin typeface="Trebuchet MS"/>
                <a:cs typeface="Trebuchet MS"/>
              </a:rPr>
              <a:t> </a:t>
            </a:r>
            <a:r>
              <a:rPr sz="1800" b="1" spc="-50" dirty="0">
                <a:latin typeface="Trebuchet MS"/>
                <a:cs typeface="Trebuchet MS"/>
              </a:rPr>
              <a:t>University</a:t>
            </a:r>
            <a:r>
              <a:rPr sz="1800" b="1" spc="-145" dirty="0">
                <a:latin typeface="Trebuchet MS"/>
                <a:cs typeface="Trebuchet MS"/>
              </a:rPr>
              <a:t> </a:t>
            </a:r>
            <a:r>
              <a:rPr sz="1800" b="1" spc="-10" dirty="0">
                <a:latin typeface="Trebuchet MS"/>
                <a:cs typeface="Trebuchet MS"/>
              </a:rPr>
              <a:t>(since</a:t>
            </a:r>
            <a:r>
              <a:rPr sz="1800" b="1" spc="-150" dirty="0">
                <a:latin typeface="Trebuchet MS"/>
                <a:cs typeface="Trebuchet MS"/>
              </a:rPr>
              <a:t> </a:t>
            </a:r>
            <a:r>
              <a:rPr sz="1800" b="1" spc="-120" dirty="0">
                <a:latin typeface="Trebuchet MS"/>
                <a:cs typeface="Trebuchet MS"/>
              </a:rPr>
              <a:t>2022),</a:t>
            </a:r>
            <a:r>
              <a:rPr sz="1800" b="1" spc="-140" dirty="0">
                <a:latin typeface="Trebuchet MS"/>
                <a:cs typeface="Trebuchet MS"/>
              </a:rPr>
              <a:t> </a:t>
            </a:r>
            <a:r>
              <a:rPr sz="1800" b="1" spc="-10" dirty="0">
                <a:latin typeface="Trebuchet MS"/>
                <a:cs typeface="Trebuchet MS"/>
              </a:rPr>
              <a:t>Computer Engineering</a:t>
            </a:r>
            <a:endParaRPr sz="1800">
              <a:latin typeface="Trebuchet MS"/>
              <a:cs typeface="Trebuchet MS"/>
            </a:endParaRPr>
          </a:p>
        </p:txBody>
      </p:sp>
      <p:pic>
        <p:nvPicPr>
          <p:cNvPr id="16" name="object 16"/>
          <p:cNvPicPr/>
          <p:nvPr/>
        </p:nvPicPr>
        <p:blipFill>
          <a:blip r:embed="rId3" cstate="print"/>
          <a:stretch>
            <a:fillRect/>
          </a:stretch>
        </p:blipFill>
        <p:spPr>
          <a:xfrm>
            <a:off x="6405498" y="4858130"/>
            <a:ext cx="2699893" cy="1470914"/>
          </a:xfrm>
          <a:prstGeom prst="rect">
            <a:avLst/>
          </a:prstGeom>
        </p:spPr>
      </p:pic>
      <p:pic>
        <p:nvPicPr>
          <p:cNvPr id="17" name="object 17"/>
          <p:cNvPicPr/>
          <p:nvPr/>
        </p:nvPicPr>
        <p:blipFill>
          <a:blip r:embed="rId4" cstate="print"/>
          <a:stretch>
            <a:fillRect/>
          </a:stretch>
        </p:blipFill>
        <p:spPr>
          <a:xfrm>
            <a:off x="8115807" y="1456689"/>
            <a:ext cx="1938654" cy="2199258"/>
          </a:xfrm>
          <a:prstGeom prst="rect">
            <a:avLst/>
          </a:prstGeom>
        </p:spPr>
      </p:pic>
      <p:pic>
        <p:nvPicPr>
          <p:cNvPr id="18" name="Picture 17">
            <a:extLst>
              <a:ext uri="{FF2B5EF4-FFF2-40B4-BE49-F238E27FC236}">
                <a16:creationId xmlns:a16="http://schemas.microsoft.com/office/drawing/2014/main" id="{B1CEB5B8-1766-3CCD-5C80-84DC0D371E51}"/>
              </a:ext>
            </a:extLst>
          </p:cNvPr>
          <p:cNvPicPr>
            <a:picLocks noChangeAspect="1"/>
          </p:cNvPicPr>
          <p:nvPr/>
        </p:nvPicPr>
        <p:blipFill>
          <a:blip r:embed="rId5"/>
          <a:stretch>
            <a:fillRect/>
          </a:stretch>
        </p:blipFill>
        <p:spPr>
          <a:xfrm>
            <a:off x="5108747" y="1798615"/>
            <a:ext cx="2782669" cy="185733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3411" y="934923"/>
            <a:ext cx="3837304" cy="1068705"/>
          </a:xfrm>
          <a:prstGeom prst="rect">
            <a:avLst/>
          </a:prstGeom>
        </p:spPr>
        <p:txBody>
          <a:bodyPr vert="horz" wrap="square" lIns="0" tIns="74930" rIns="0" bIns="0" rtlCol="0">
            <a:spAutoFit/>
          </a:bodyPr>
          <a:lstStyle/>
          <a:p>
            <a:pPr marL="12700" marR="5080">
              <a:lnSpc>
                <a:spcPts val="3890"/>
              </a:lnSpc>
              <a:spcBef>
                <a:spcPts val="590"/>
              </a:spcBef>
            </a:pPr>
            <a:r>
              <a:rPr sz="3600" b="1" spc="-165" dirty="0">
                <a:solidFill>
                  <a:schemeClr val="tx1"/>
                </a:solidFill>
                <a:latin typeface="Trebuchet MS"/>
                <a:cs typeface="Trebuchet MS"/>
              </a:rPr>
              <a:t>Online</a:t>
            </a:r>
            <a:r>
              <a:rPr sz="3600" b="1" spc="-360" dirty="0">
                <a:solidFill>
                  <a:schemeClr val="tx1"/>
                </a:solidFill>
                <a:latin typeface="Trebuchet MS"/>
                <a:cs typeface="Trebuchet MS"/>
              </a:rPr>
              <a:t> </a:t>
            </a:r>
            <a:r>
              <a:rPr sz="3600" b="1" spc="-60" dirty="0">
                <a:solidFill>
                  <a:schemeClr val="tx1"/>
                </a:solidFill>
                <a:latin typeface="Trebuchet MS"/>
                <a:cs typeface="Trebuchet MS"/>
              </a:rPr>
              <a:t>Courses</a:t>
            </a:r>
            <a:r>
              <a:rPr sz="3600" b="1" spc="-355" dirty="0">
                <a:solidFill>
                  <a:schemeClr val="tx1"/>
                </a:solidFill>
                <a:latin typeface="Trebuchet MS"/>
                <a:cs typeface="Trebuchet MS"/>
              </a:rPr>
              <a:t> </a:t>
            </a:r>
            <a:r>
              <a:rPr sz="3600" b="1" spc="-100" dirty="0">
                <a:solidFill>
                  <a:schemeClr val="tx1"/>
                </a:solidFill>
                <a:latin typeface="Trebuchet MS"/>
                <a:cs typeface="Trebuchet MS"/>
              </a:rPr>
              <a:t>and Trainings</a:t>
            </a:r>
            <a:endParaRPr sz="3600" dirty="0">
              <a:solidFill>
                <a:schemeClr val="tx1"/>
              </a:solidFill>
              <a:latin typeface="Trebuchet MS"/>
              <a:cs typeface="Trebuchet MS"/>
            </a:endParaRPr>
          </a:p>
        </p:txBody>
      </p:sp>
      <p:sp>
        <p:nvSpPr>
          <p:cNvPr id="3" name="object 3"/>
          <p:cNvSpPr txBox="1"/>
          <p:nvPr/>
        </p:nvSpPr>
        <p:spPr>
          <a:xfrm>
            <a:off x="883411" y="2313178"/>
            <a:ext cx="5088255" cy="2903855"/>
          </a:xfrm>
          <a:prstGeom prst="rect">
            <a:avLst/>
          </a:prstGeom>
        </p:spPr>
        <p:txBody>
          <a:bodyPr vert="horz" wrap="square" lIns="0" tIns="43815" rIns="0" bIns="0" rtlCol="0">
            <a:spAutoFit/>
          </a:bodyPr>
          <a:lstStyle/>
          <a:p>
            <a:pPr marL="241300" marR="175260" indent="-228600">
              <a:lnSpc>
                <a:spcPts val="1939"/>
              </a:lnSpc>
              <a:spcBef>
                <a:spcPts val="345"/>
              </a:spcBef>
              <a:buFont typeface="Arial MT"/>
              <a:buChar char="•"/>
              <a:tabLst>
                <a:tab pos="241300" algn="l"/>
              </a:tabLst>
            </a:pPr>
            <a:r>
              <a:rPr sz="1800" spc="-10" dirty="0">
                <a:latin typeface="Trebuchet MS"/>
                <a:cs typeface="Trebuchet MS"/>
              </a:rPr>
              <a:t>Alongside</a:t>
            </a:r>
            <a:r>
              <a:rPr sz="1800" spc="-160" dirty="0">
                <a:latin typeface="Trebuchet MS"/>
                <a:cs typeface="Trebuchet MS"/>
              </a:rPr>
              <a:t> </a:t>
            </a:r>
            <a:r>
              <a:rPr sz="1800" spc="-80" dirty="0">
                <a:latin typeface="Trebuchet MS"/>
                <a:cs typeface="Trebuchet MS"/>
              </a:rPr>
              <a:t>with</a:t>
            </a:r>
            <a:r>
              <a:rPr sz="1800" spc="-145" dirty="0">
                <a:latin typeface="Trebuchet MS"/>
                <a:cs typeface="Trebuchet MS"/>
              </a:rPr>
              <a:t> </a:t>
            </a:r>
            <a:r>
              <a:rPr sz="1800" spc="-60" dirty="0">
                <a:latin typeface="Trebuchet MS"/>
                <a:cs typeface="Trebuchet MS"/>
              </a:rPr>
              <a:t>remote</a:t>
            </a:r>
            <a:r>
              <a:rPr sz="1800" spc="-135" dirty="0">
                <a:latin typeface="Trebuchet MS"/>
                <a:cs typeface="Trebuchet MS"/>
              </a:rPr>
              <a:t> </a:t>
            </a:r>
            <a:r>
              <a:rPr sz="1800" spc="-50" dirty="0">
                <a:latin typeface="Trebuchet MS"/>
                <a:cs typeface="Trebuchet MS"/>
              </a:rPr>
              <a:t>trainings</a:t>
            </a:r>
            <a:r>
              <a:rPr sz="1800" spc="-170" dirty="0">
                <a:latin typeface="Trebuchet MS"/>
                <a:cs typeface="Trebuchet MS"/>
              </a:rPr>
              <a:t> </a:t>
            </a:r>
            <a:r>
              <a:rPr sz="1800" dirty="0">
                <a:latin typeface="Trebuchet MS"/>
                <a:cs typeface="Trebuchet MS"/>
              </a:rPr>
              <a:t>and</a:t>
            </a:r>
            <a:r>
              <a:rPr sz="1800" spc="-145" dirty="0">
                <a:latin typeface="Trebuchet MS"/>
                <a:cs typeface="Trebuchet MS"/>
              </a:rPr>
              <a:t> </a:t>
            </a:r>
            <a:r>
              <a:rPr sz="1800" spc="-10" dirty="0">
                <a:latin typeface="Trebuchet MS"/>
                <a:cs typeface="Trebuchet MS"/>
              </a:rPr>
              <a:t>internships </a:t>
            </a:r>
            <a:r>
              <a:rPr sz="1800" spc="-60" dirty="0">
                <a:latin typeface="Trebuchet MS"/>
                <a:cs typeface="Trebuchet MS"/>
              </a:rPr>
              <a:t>from</a:t>
            </a:r>
            <a:r>
              <a:rPr sz="1800" spc="-140" dirty="0">
                <a:latin typeface="Trebuchet MS"/>
                <a:cs typeface="Trebuchet MS"/>
              </a:rPr>
              <a:t> </a:t>
            </a:r>
            <a:r>
              <a:rPr sz="1800" spc="-20" dirty="0">
                <a:latin typeface="Trebuchet MS"/>
                <a:cs typeface="Trebuchet MS"/>
              </a:rPr>
              <a:t>various</a:t>
            </a:r>
            <a:r>
              <a:rPr sz="1800" spc="-150" dirty="0">
                <a:latin typeface="Trebuchet MS"/>
                <a:cs typeface="Trebuchet MS"/>
              </a:rPr>
              <a:t> </a:t>
            </a:r>
            <a:r>
              <a:rPr sz="1800" spc="-10" dirty="0">
                <a:latin typeface="Trebuchet MS"/>
                <a:cs typeface="Trebuchet MS"/>
              </a:rPr>
              <a:t>companies,</a:t>
            </a:r>
            <a:r>
              <a:rPr sz="1800" spc="-145" dirty="0">
                <a:latin typeface="Trebuchet MS"/>
                <a:cs typeface="Trebuchet MS"/>
              </a:rPr>
              <a:t> </a:t>
            </a:r>
            <a:r>
              <a:rPr sz="1800" spc="-35" dirty="0">
                <a:latin typeface="Trebuchet MS"/>
                <a:cs typeface="Trebuchet MS"/>
              </a:rPr>
              <a:t>I</a:t>
            </a:r>
            <a:r>
              <a:rPr sz="1800" spc="-135" dirty="0">
                <a:latin typeface="Trebuchet MS"/>
                <a:cs typeface="Trebuchet MS"/>
              </a:rPr>
              <a:t> </a:t>
            </a:r>
            <a:r>
              <a:rPr sz="1800" dirty="0">
                <a:latin typeface="Trebuchet MS"/>
                <a:cs typeface="Trebuchet MS"/>
              </a:rPr>
              <a:t>also</a:t>
            </a:r>
            <a:r>
              <a:rPr sz="1800" spc="-140" dirty="0">
                <a:latin typeface="Trebuchet MS"/>
                <a:cs typeface="Trebuchet MS"/>
              </a:rPr>
              <a:t> </a:t>
            </a:r>
            <a:r>
              <a:rPr sz="1800" spc="-30" dirty="0">
                <a:latin typeface="Trebuchet MS"/>
                <a:cs typeface="Trebuchet MS"/>
              </a:rPr>
              <a:t>complete</a:t>
            </a:r>
            <a:r>
              <a:rPr sz="1800" spc="-114" dirty="0">
                <a:latin typeface="Trebuchet MS"/>
                <a:cs typeface="Trebuchet MS"/>
              </a:rPr>
              <a:t> </a:t>
            </a:r>
            <a:r>
              <a:rPr sz="1800" spc="-10" dirty="0">
                <a:latin typeface="Trebuchet MS"/>
                <a:cs typeface="Trebuchet MS"/>
              </a:rPr>
              <a:t>online </a:t>
            </a:r>
            <a:r>
              <a:rPr sz="1800" dirty="0">
                <a:latin typeface="Trebuchet MS"/>
                <a:cs typeface="Trebuchet MS"/>
              </a:rPr>
              <a:t>courses</a:t>
            </a:r>
            <a:r>
              <a:rPr sz="1800" spc="-130" dirty="0">
                <a:latin typeface="Trebuchet MS"/>
                <a:cs typeface="Trebuchet MS"/>
              </a:rPr>
              <a:t> </a:t>
            </a:r>
            <a:r>
              <a:rPr sz="1800" spc="-70" dirty="0">
                <a:latin typeface="Trebuchet MS"/>
                <a:cs typeface="Trebuchet MS"/>
              </a:rPr>
              <a:t>to</a:t>
            </a:r>
            <a:r>
              <a:rPr sz="1800" spc="-110" dirty="0">
                <a:latin typeface="Trebuchet MS"/>
                <a:cs typeface="Trebuchet MS"/>
              </a:rPr>
              <a:t> </a:t>
            </a:r>
            <a:r>
              <a:rPr sz="1800" spc="-50" dirty="0">
                <a:latin typeface="Trebuchet MS"/>
                <a:cs typeface="Trebuchet MS"/>
              </a:rPr>
              <a:t>improve</a:t>
            </a:r>
            <a:r>
              <a:rPr sz="1800" spc="-130" dirty="0">
                <a:latin typeface="Trebuchet MS"/>
                <a:cs typeface="Trebuchet MS"/>
              </a:rPr>
              <a:t> </a:t>
            </a:r>
            <a:r>
              <a:rPr sz="1800" spc="-35" dirty="0">
                <a:latin typeface="Trebuchet MS"/>
                <a:cs typeface="Trebuchet MS"/>
              </a:rPr>
              <a:t>myself</a:t>
            </a:r>
            <a:r>
              <a:rPr sz="1800" spc="-135" dirty="0">
                <a:latin typeface="Trebuchet MS"/>
                <a:cs typeface="Trebuchet MS"/>
              </a:rPr>
              <a:t> </a:t>
            </a:r>
            <a:r>
              <a:rPr sz="1800" dirty="0">
                <a:latin typeface="Trebuchet MS"/>
                <a:cs typeface="Trebuchet MS"/>
              </a:rPr>
              <a:t>and</a:t>
            </a:r>
            <a:r>
              <a:rPr sz="1800" spc="-105" dirty="0">
                <a:latin typeface="Trebuchet MS"/>
                <a:cs typeface="Trebuchet MS"/>
              </a:rPr>
              <a:t> </a:t>
            </a:r>
            <a:r>
              <a:rPr sz="1800" spc="-10" dirty="0">
                <a:latin typeface="Trebuchet MS"/>
                <a:cs typeface="Trebuchet MS"/>
              </a:rPr>
              <a:t>enhance</a:t>
            </a:r>
            <a:r>
              <a:rPr sz="1800" spc="-140" dirty="0">
                <a:latin typeface="Trebuchet MS"/>
                <a:cs typeface="Trebuchet MS"/>
              </a:rPr>
              <a:t> </a:t>
            </a:r>
            <a:r>
              <a:rPr sz="1800" spc="-25" dirty="0">
                <a:latin typeface="Trebuchet MS"/>
                <a:cs typeface="Trebuchet MS"/>
              </a:rPr>
              <a:t>my </a:t>
            </a:r>
            <a:r>
              <a:rPr sz="1800" spc="-20" dirty="0">
                <a:latin typeface="Trebuchet MS"/>
                <a:cs typeface="Trebuchet MS"/>
              </a:rPr>
              <a:t>professional</a:t>
            </a:r>
            <a:r>
              <a:rPr sz="1800" spc="-150" dirty="0">
                <a:latin typeface="Trebuchet MS"/>
                <a:cs typeface="Trebuchet MS"/>
              </a:rPr>
              <a:t> </a:t>
            </a:r>
            <a:r>
              <a:rPr sz="1800" spc="-30" dirty="0">
                <a:latin typeface="Trebuchet MS"/>
                <a:cs typeface="Trebuchet MS"/>
              </a:rPr>
              <a:t>understanding</a:t>
            </a:r>
            <a:r>
              <a:rPr sz="1800" spc="-130" dirty="0">
                <a:latin typeface="Trebuchet MS"/>
                <a:cs typeface="Trebuchet MS"/>
              </a:rPr>
              <a:t> </a:t>
            </a:r>
            <a:r>
              <a:rPr sz="1800" spc="-60" dirty="0">
                <a:latin typeface="Trebuchet MS"/>
                <a:cs typeface="Trebuchet MS"/>
              </a:rPr>
              <a:t>of</a:t>
            </a:r>
            <a:r>
              <a:rPr sz="1800" spc="-105" dirty="0">
                <a:latin typeface="Trebuchet MS"/>
                <a:cs typeface="Trebuchet MS"/>
              </a:rPr>
              <a:t> </a:t>
            </a:r>
            <a:r>
              <a:rPr sz="1800" spc="-50" dirty="0">
                <a:latin typeface="Trebuchet MS"/>
                <a:cs typeface="Trebuchet MS"/>
              </a:rPr>
              <a:t>data</a:t>
            </a:r>
            <a:r>
              <a:rPr sz="1800" spc="-85" dirty="0">
                <a:latin typeface="Trebuchet MS"/>
                <a:cs typeface="Trebuchet MS"/>
              </a:rPr>
              <a:t> </a:t>
            </a:r>
            <a:r>
              <a:rPr sz="1800" spc="-10" dirty="0">
                <a:latin typeface="Trebuchet MS"/>
                <a:cs typeface="Trebuchet MS"/>
              </a:rPr>
              <a:t>science.</a:t>
            </a:r>
            <a:endParaRPr sz="1800" dirty="0">
              <a:latin typeface="Trebuchet MS"/>
              <a:cs typeface="Trebuchet MS"/>
            </a:endParaRPr>
          </a:p>
          <a:p>
            <a:pPr marL="241300" marR="104775" indent="-228600">
              <a:lnSpc>
                <a:spcPts val="1939"/>
              </a:lnSpc>
              <a:spcBef>
                <a:spcPts val="1015"/>
              </a:spcBef>
              <a:buFont typeface="Arial MT"/>
              <a:buChar char="•"/>
              <a:tabLst>
                <a:tab pos="241300" algn="l"/>
              </a:tabLst>
            </a:pPr>
            <a:r>
              <a:rPr sz="1800" spc="-35" dirty="0">
                <a:latin typeface="Trebuchet MS"/>
                <a:cs typeface="Trebuchet MS"/>
              </a:rPr>
              <a:t>I</a:t>
            </a:r>
            <a:r>
              <a:rPr sz="1800" spc="-125" dirty="0">
                <a:latin typeface="Trebuchet MS"/>
                <a:cs typeface="Trebuchet MS"/>
              </a:rPr>
              <a:t> </a:t>
            </a:r>
            <a:r>
              <a:rPr sz="1800" dirty="0">
                <a:latin typeface="Trebuchet MS"/>
                <a:cs typeface="Trebuchet MS"/>
              </a:rPr>
              <a:t>am</a:t>
            </a:r>
            <a:r>
              <a:rPr sz="1800" spc="-110" dirty="0">
                <a:latin typeface="Trebuchet MS"/>
                <a:cs typeface="Trebuchet MS"/>
              </a:rPr>
              <a:t> </a:t>
            </a:r>
            <a:r>
              <a:rPr sz="1800" spc="-60" dirty="0">
                <a:latin typeface="Trebuchet MS"/>
                <a:cs typeface="Trebuchet MS"/>
              </a:rPr>
              <a:t>taking</a:t>
            </a:r>
            <a:r>
              <a:rPr sz="1800" spc="-105" dirty="0">
                <a:latin typeface="Trebuchet MS"/>
                <a:cs typeface="Trebuchet MS"/>
              </a:rPr>
              <a:t> </a:t>
            </a:r>
            <a:r>
              <a:rPr sz="1800" dirty="0">
                <a:latin typeface="Trebuchet MS"/>
                <a:cs typeface="Trebuchet MS"/>
              </a:rPr>
              <a:t>some</a:t>
            </a:r>
            <a:r>
              <a:rPr sz="1800" spc="-125" dirty="0">
                <a:latin typeface="Trebuchet MS"/>
                <a:cs typeface="Trebuchet MS"/>
              </a:rPr>
              <a:t> </a:t>
            </a:r>
            <a:r>
              <a:rPr sz="1800" spc="-60" dirty="0">
                <a:latin typeface="Trebuchet MS"/>
                <a:cs typeface="Trebuchet MS"/>
              </a:rPr>
              <a:t>of</a:t>
            </a:r>
            <a:r>
              <a:rPr sz="1800" spc="-114" dirty="0">
                <a:latin typeface="Trebuchet MS"/>
                <a:cs typeface="Trebuchet MS"/>
              </a:rPr>
              <a:t> </a:t>
            </a:r>
            <a:r>
              <a:rPr sz="1800" spc="-25" dirty="0">
                <a:latin typeface="Trebuchet MS"/>
                <a:cs typeface="Trebuchet MS"/>
              </a:rPr>
              <a:t>these</a:t>
            </a:r>
            <a:r>
              <a:rPr sz="1800" spc="-114" dirty="0">
                <a:latin typeface="Trebuchet MS"/>
                <a:cs typeface="Trebuchet MS"/>
              </a:rPr>
              <a:t> </a:t>
            </a:r>
            <a:r>
              <a:rPr sz="1800" dirty="0">
                <a:latin typeface="Trebuchet MS"/>
                <a:cs typeface="Trebuchet MS"/>
              </a:rPr>
              <a:t>courses</a:t>
            </a:r>
            <a:r>
              <a:rPr sz="1800" spc="-130" dirty="0">
                <a:latin typeface="Trebuchet MS"/>
                <a:cs typeface="Trebuchet MS"/>
              </a:rPr>
              <a:t> </a:t>
            </a:r>
            <a:r>
              <a:rPr sz="1800" spc="-55" dirty="0">
                <a:latin typeface="Trebuchet MS"/>
                <a:cs typeface="Trebuchet MS"/>
              </a:rPr>
              <a:t>in</a:t>
            </a:r>
            <a:r>
              <a:rPr sz="1800" spc="-130" dirty="0">
                <a:latin typeface="Trebuchet MS"/>
                <a:cs typeface="Trebuchet MS"/>
              </a:rPr>
              <a:t> </a:t>
            </a:r>
            <a:r>
              <a:rPr sz="1800" spc="-10" dirty="0">
                <a:latin typeface="Trebuchet MS"/>
                <a:cs typeface="Trebuchet MS"/>
              </a:rPr>
              <a:t>Portuguese </a:t>
            </a:r>
            <a:r>
              <a:rPr sz="1800" dirty="0">
                <a:latin typeface="Trebuchet MS"/>
                <a:cs typeface="Trebuchet MS"/>
              </a:rPr>
              <a:t>and</a:t>
            </a:r>
            <a:r>
              <a:rPr sz="1800" spc="-160" dirty="0">
                <a:latin typeface="Trebuchet MS"/>
                <a:cs typeface="Trebuchet MS"/>
              </a:rPr>
              <a:t> </a:t>
            </a:r>
            <a:r>
              <a:rPr sz="1800" spc="-55" dirty="0">
                <a:latin typeface="Trebuchet MS"/>
                <a:cs typeface="Trebuchet MS"/>
              </a:rPr>
              <a:t>Italian</a:t>
            </a:r>
            <a:r>
              <a:rPr sz="1800" spc="-150" dirty="0">
                <a:latin typeface="Trebuchet MS"/>
                <a:cs typeface="Trebuchet MS"/>
              </a:rPr>
              <a:t> </a:t>
            </a:r>
            <a:r>
              <a:rPr sz="1800" spc="-75" dirty="0">
                <a:latin typeface="Trebuchet MS"/>
                <a:cs typeface="Trebuchet MS"/>
              </a:rPr>
              <a:t>to</a:t>
            </a:r>
            <a:r>
              <a:rPr sz="1800" spc="-145" dirty="0">
                <a:latin typeface="Trebuchet MS"/>
                <a:cs typeface="Trebuchet MS"/>
              </a:rPr>
              <a:t> </a:t>
            </a:r>
            <a:r>
              <a:rPr sz="1800" spc="-50" dirty="0">
                <a:latin typeface="Trebuchet MS"/>
                <a:cs typeface="Trebuchet MS"/>
              </a:rPr>
              <a:t>improve</a:t>
            </a:r>
            <a:r>
              <a:rPr sz="1800" spc="-180" dirty="0">
                <a:latin typeface="Trebuchet MS"/>
                <a:cs typeface="Trebuchet MS"/>
              </a:rPr>
              <a:t> </a:t>
            </a:r>
            <a:r>
              <a:rPr sz="1800" spc="-35" dirty="0">
                <a:latin typeface="Trebuchet MS"/>
                <a:cs typeface="Trebuchet MS"/>
              </a:rPr>
              <a:t>my</a:t>
            </a:r>
            <a:r>
              <a:rPr sz="1800" spc="-155" dirty="0">
                <a:latin typeface="Trebuchet MS"/>
                <a:cs typeface="Trebuchet MS"/>
              </a:rPr>
              <a:t> </a:t>
            </a:r>
            <a:r>
              <a:rPr sz="1800" spc="-10" dirty="0">
                <a:latin typeface="Trebuchet MS"/>
                <a:cs typeface="Trebuchet MS"/>
              </a:rPr>
              <a:t>international </a:t>
            </a:r>
            <a:r>
              <a:rPr sz="1800" spc="-30" dirty="0">
                <a:latin typeface="Trebuchet MS"/>
                <a:cs typeface="Trebuchet MS"/>
              </a:rPr>
              <a:t>understanding</a:t>
            </a:r>
            <a:r>
              <a:rPr sz="1800" spc="-85" dirty="0">
                <a:latin typeface="Trebuchet MS"/>
                <a:cs typeface="Trebuchet MS"/>
              </a:rPr>
              <a:t> </a:t>
            </a:r>
            <a:r>
              <a:rPr sz="1800" spc="-60" dirty="0">
                <a:latin typeface="Trebuchet MS"/>
                <a:cs typeface="Trebuchet MS"/>
              </a:rPr>
              <a:t>of</a:t>
            </a:r>
            <a:r>
              <a:rPr sz="1800" spc="-80" dirty="0">
                <a:latin typeface="Trebuchet MS"/>
                <a:cs typeface="Trebuchet MS"/>
              </a:rPr>
              <a:t> </a:t>
            </a:r>
            <a:r>
              <a:rPr sz="1800" dirty="0">
                <a:latin typeface="Trebuchet MS"/>
                <a:cs typeface="Trebuchet MS"/>
              </a:rPr>
              <a:t>business</a:t>
            </a:r>
            <a:r>
              <a:rPr sz="1800" spc="-85" dirty="0">
                <a:latin typeface="Trebuchet MS"/>
                <a:cs typeface="Trebuchet MS"/>
              </a:rPr>
              <a:t> </a:t>
            </a:r>
            <a:r>
              <a:rPr sz="1800" dirty="0">
                <a:latin typeface="Trebuchet MS"/>
                <a:cs typeface="Trebuchet MS"/>
              </a:rPr>
              <a:t>and</a:t>
            </a:r>
            <a:r>
              <a:rPr sz="1800" spc="-60" dirty="0">
                <a:latin typeface="Trebuchet MS"/>
                <a:cs typeface="Trebuchet MS"/>
              </a:rPr>
              <a:t> </a:t>
            </a:r>
            <a:r>
              <a:rPr sz="1800" spc="-10" dirty="0">
                <a:latin typeface="Trebuchet MS"/>
                <a:cs typeface="Trebuchet MS"/>
              </a:rPr>
              <a:t>data</a:t>
            </a:r>
            <a:r>
              <a:rPr sz="1800" spc="-10" dirty="0">
                <a:solidFill>
                  <a:srgbClr val="0D2841"/>
                </a:solidFill>
                <a:latin typeface="Trebuchet MS"/>
                <a:cs typeface="Trebuchet MS"/>
              </a:rPr>
              <a:t>.</a:t>
            </a:r>
            <a:endParaRPr sz="1800" dirty="0">
              <a:latin typeface="Trebuchet MS"/>
              <a:cs typeface="Trebuchet MS"/>
            </a:endParaRPr>
          </a:p>
          <a:p>
            <a:pPr marL="240665" indent="-227965">
              <a:lnSpc>
                <a:spcPct val="100000"/>
              </a:lnSpc>
              <a:spcBef>
                <a:spcPts val="760"/>
              </a:spcBef>
              <a:buClr>
                <a:srgbClr val="0D2841"/>
              </a:buClr>
              <a:buFont typeface="Arial MT"/>
              <a:buChar char="•"/>
              <a:tabLst>
                <a:tab pos="240665" algn="l"/>
              </a:tabLst>
            </a:pPr>
            <a:r>
              <a:rPr sz="1800" u="sng" spc="-75" dirty="0">
                <a:solidFill>
                  <a:srgbClr val="467885"/>
                </a:solidFill>
                <a:uFill>
                  <a:solidFill>
                    <a:srgbClr val="467885"/>
                  </a:solidFill>
                </a:uFill>
                <a:latin typeface="Trebuchet MS"/>
                <a:cs typeface="Trebuchet MS"/>
                <a:hlinkClick r:id="rId2"/>
              </a:rPr>
              <a:t>https://www.coursera.org/learner/atakanerdogan</a:t>
            </a:r>
            <a:endParaRPr sz="1800" dirty="0">
              <a:latin typeface="Trebuchet MS"/>
              <a:cs typeface="Trebuchet MS"/>
            </a:endParaRPr>
          </a:p>
          <a:p>
            <a:pPr marL="241300" marR="635000" indent="-228600">
              <a:lnSpc>
                <a:spcPts val="1939"/>
              </a:lnSpc>
              <a:spcBef>
                <a:spcPts val="1045"/>
              </a:spcBef>
              <a:buClr>
                <a:srgbClr val="0D2841"/>
              </a:buClr>
              <a:buFont typeface="Arial MT"/>
              <a:buChar char="•"/>
              <a:tabLst>
                <a:tab pos="241300" algn="l"/>
              </a:tabLst>
            </a:pPr>
            <a:r>
              <a:rPr sz="1800" u="sng" spc="-75" dirty="0">
                <a:solidFill>
                  <a:srgbClr val="467885"/>
                </a:solidFill>
                <a:uFill>
                  <a:solidFill>
                    <a:srgbClr val="467885"/>
                  </a:solidFill>
                </a:uFill>
                <a:latin typeface="Trebuchet MS"/>
                <a:cs typeface="Trebuchet MS"/>
                <a:hlinkClick r:id="rId3"/>
              </a:rPr>
              <a:t>www.linkedin.com/in/atakanerdogan1</a:t>
            </a:r>
            <a:r>
              <a:rPr sz="1800" spc="-80" dirty="0">
                <a:solidFill>
                  <a:srgbClr val="467885"/>
                </a:solidFill>
                <a:latin typeface="Trebuchet MS"/>
                <a:cs typeface="Trebuchet MS"/>
              </a:rPr>
              <a:t> </a:t>
            </a:r>
            <a:r>
              <a:rPr sz="1800" spc="155" dirty="0">
                <a:solidFill>
                  <a:srgbClr val="0D2841"/>
                </a:solidFill>
                <a:latin typeface="Trebuchet MS"/>
                <a:cs typeface="Trebuchet MS"/>
              </a:rPr>
              <a:t>–</a:t>
            </a:r>
            <a:r>
              <a:rPr sz="1800" spc="-5" dirty="0">
                <a:solidFill>
                  <a:srgbClr val="0D2841"/>
                </a:solidFill>
                <a:latin typeface="Trebuchet MS"/>
                <a:cs typeface="Trebuchet MS"/>
              </a:rPr>
              <a:t> </a:t>
            </a:r>
            <a:r>
              <a:rPr sz="1800" spc="-25" dirty="0">
                <a:solidFill>
                  <a:srgbClr val="0D2841"/>
                </a:solidFill>
                <a:latin typeface="Trebuchet MS"/>
                <a:cs typeface="Trebuchet MS"/>
              </a:rPr>
              <a:t>for </a:t>
            </a:r>
            <a:r>
              <a:rPr sz="1800" spc="-50" dirty="0">
                <a:solidFill>
                  <a:srgbClr val="0D2841"/>
                </a:solidFill>
                <a:latin typeface="Trebuchet MS"/>
                <a:cs typeface="Trebuchet MS"/>
              </a:rPr>
              <a:t>Linkedin</a:t>
            </a:r>
            <a:r>
              <a:rPr sz="1800" spc="-160" dirty="0">
                <a:solidFill>
                  <a:srgbClr val="0D2841"/>
                </a:solidFill>
                <a:latin typeface="Trebuchet MS"/>
                <a:cs typeface="Trebuchet MS"/>
              </a:rPr>
              <a:t> </a:t>
            </a:r>
            <a:r>
              <a:rPr sz="1800" spc="-50" dirty="0">
                <a:solidFill>
                  <a:srgbClr val="0D2841"/>
                </a:solidFill>
                <a:latin typeface="Trebuchet MS"/>
                <a:cs typeface="Trebuchet MS"/>
              </a:rPr>
              <a:t>learning</a:t>
            </a:r>
            <a:r>
              <a:rPr sz="1800" spc="-145" dirty="0">
                <a:solidFill>
                  <a:srgbClr val="0D2841"/>
                </a:solidFill>
                <a:latin typeface="Trebuchet MS"/>
                <a:cs typeface="Trebuchet MS"/>
              </a:rPr>
              <a:t> </a:t>
            </a:r>
            <a:r>
              <a:rPr sz="1800" spc="-10" dirty="0">
                <a:solidFill>
                  <a:srgbClr val="0D2841"/>
                </a:solidFill>
                <a:latin typeface="Trebuchet MS"/>
                <a:cs typeface="Trebuchet MS"/>
              </a:rPr>
              <a:t>certificates</a:t>
            </a:r>
            <a:endParaRPr sz="1800" dirty="0">
              <a:latin typeface="Trebuchet MS"/>
              <a:cs typeface="Trebuchet MS"/>
            </a:endParaRPr>
          </a:p>
        </p:txBody>
      </p:sp>
      <p:grpSp>
        <p:nvGrpSpPr>
          <p:cNvPr id="4" name="object 4"/>
          <p:cNvGrpSpPr/>
          <p:nvPr/>
        </p:nvGrpSpPr>
        <p:grpSpPr>
          <a:xfrm>
            <a:off x="6369939" y="0"/>
            <a:ext cx="5822315" cy="6685280"/>
            <a:chOff x="6369939" y="0"/>
            <a:chExt cx="5822315" cy="6685280"/>
          </a:xfrm>
        </p:grpSpPr>
        <p:pic>
          <p:nvPicPr>
            <p:cNvPr id="5" name="object 5"/>
            <p:cNvPicPr/>
            <p:nvPr/>
          </p:nvPicPr>
          <p:blipFill>
            <a:blip r:embed="rId4" cstate="print"/>
            <a:stretch>
              <a:fillRect/>
            </a:stretch>
          </p:blipFill>
          <p:spPr>
            <a:xfrm>
              <a:off x="6369939" y="0"/>
              <a:ext cx="5822061" cy="6685257"/>
            </a:xfrm>
            <a:prstGeom prst="rect">
              <a:avLst/>
            </a:prstGeom>
          </p:spPr>
        </p:pic>
        <p:pic>
          <p:nvPicPr>
            <p:cNvPr id="6" name="object 6"/>
            <p:cNvPicPr/>
            <p:nvPr/>
          </p:nvPicPr>
          <p:blipFill>
            <a:blip r:embed="rId5" cstate="print"/>
            <a:stretch>
              <a:fillRect/>
            </a:stretch>
          </p:blipFill>
          <p:spPr>
            <a:xfrm>
              <a:off x="6417691" y="98710"/>
              <a:ext cx="5774309" cy="6315374"/>
            </a:xfrm>
            <a:prstGeom prst="rect">
              <a:avLst/>
            </a:prstGeom>
          </p:spPr>
        </p:pic>
        <p:sp>
          <p:nvSpPr>
            <p:cNvPr id="7" name="object 7"/>
            <p:cNvSpPr/>
            <p:nvPr/>
          </p:nvSpPr>
          <p:spPr>
            <a:xfrm>
              <a:off x="9340576" y="2177255"/>
              <a:ext cx="1192530" cy="1192530"/>
            </a:xfrm>
            <a:custGeom>
              <a:avLst/>
              <a:gdLst/>
              <a:ahLst/>
              <a:cxnLst/>
              <a:rect l="l" t="t" r="r" b="b"/>
              <a:pathLst>
                <a:path w="1192529" h="1192529">
                  <a:moveTo>
                    <a:pt x="596202" y="0"/>
                  </a:moveTo>
                  <a:lnTo>
                    <a:pt x="547308" y="1976"/>
                  </a:lnTo>
                  <a:lnTo>
                    <a:pt x="499501" y="7803"/>
                  </a:lnTo>
                  <a:lnTo>
                    <a:pt x="452936" y="17327"/>
                  </a:lnTo>
                  <a:lnTo>
                    <a:pt x="407766" y="30395"/>
                  </a:lnTo>
                  <a:lnTo>
                    <a:pt x="364144" y="46853"/>
                  </a:lnTo>
                  <a:lnTo>
                    <a:pt x="322224" y="66548"/>
                  </a:lnTo>
                  <a:lnTo>
                    <a:pt x="282160" y="89326"/>
                  </a:lnTo>
                  <a:lnTo>
                    <a:pt x="244104" y="115034"/>
                  </a:lnTo>
                  <a:lnTo>
                    <a:pt x="208211" y="143519"/>
                  </a:lnTo>
                  <a:lnTo>
                    <a:pt x="174633" y="174627"/>
                  </a:lnTo>
                  <a:lnTo>
                    <a:pt x="143525" y="208205"/>
                  </a:lnTo>
                  <a:lnTo>
                    <a:pt x="115040" y="244099"/>
                  </a:lnTo>
                  <a:lnTo>
                    <a:pt x="89331" y="282155"/>
                  </a:lnTo>
                  <a:lnTo>
                    <a:pt x="66552" y="322221"/>
                  </a:lnTo>
                  <a:lnTo>
                    <a:pt x="46856" y="364143"/>
                  </a:lnTo>
                  <a:lnTo>
                    <a:pt x="30397" y="407767"/>
                  </a:lnTo>
                  <a:lnTo>
                    <a:pt x="17328" y="452941"/>
                  </a:lnTo>
                  <a:lnTo>
                    <a:pt x="7804" y="499510"/>
                  </a:lnTo>
                  <a:lnTo>
                    <a:pt x="1976" y="547321"/>
                  </a:lnTo>
                  <a:lnTo>
                    <a:pt x="0" y="596221"/>
                  </a:lnTo>
                  <a:lnTo>
                    <a:pt x="1976" y="645121"/>
                  </a:lnTo>
                  <a:lnTo>
                    <a:pt x="7804" y="692933"/>
                  </a:lnTo>
                  <a:lnTo>
                    <a:pt x="17328" y="739502"/>
                  </a:lnTo>
                  <a:lnTo>
                    <a:pt x="30397" y="784675"/>
                  </a:lnTo>
                  <a:lnTo>
                    <a:pt x="46856" y="828299"/>
                  </a:lnTo>
                  <a:lnTo>
                    <a:pt x="66552" y="870221"/>
                  </a:lnTo>
                  <a:lnTo>
                    <a:pt x="89331" y="910287"/>
                  </a:lnTo>
                  <a:lnTo>
                    <a:pt x="115040" y="948344"/>
                  </a:lnTo>
                  <a:lnTo>
                    <a:pt x="143525" y="984238"/>
                  </a:lnTo>
                  <a:lnTo>
                    <a:pt x="174633" y="1017815"/>
                  </a:lnTo>
                  <a:lnTo>
                    <a:pt x="208211" y="1048923"/>
                  </a:lnTo>
                  <a:lnTo>
                    <a:pt x="244104" y="1077408"/>
                  </a:lnTo>
                  <a:lnTo>
                    <a:pt x="282160" y="1103116"/>
                  </a:lnTo>
                  <a:lnTo>
                    <a:pt x="322224" y="1125895"/>
                  </a:lnTo>
                  <a:lnTo>
                    <a:pt x="364144" y="1145590"/>
                  </a:lnTo>
                  <a:lnTo>
                    <a:pt x="407766" y="1162048"/>
                  </a:lnTo>
                  <a:lnTo>
                    <a:pt x="452936" y="1175116"/>
                  </a:lnTo>
                  <a:lnTo>
                    <a:pt x="499501" y="1184640"/>
                  </a:lnTo>
                  <a:lnTo>
                    <a:pt x="547308" y="1190467"/>
                  </a:lnTo>
                  <a:lnTo>
                    <a:pt x="596202" y="1192443"/>
                  </a:lnTo>
                  <a:lnTo>
                    <a:pt x="645100" y="1190467"/>
                  </a:lnTo>
                  <a:lnTo>
                    <a:pt x="692910" y="1184640"/>
                  </a:lnTo>
                  <a:lnTo>
                    <a:pt x="739478" y="1175116"/>
                  </a:lnTo>
                  <a:lnTo>
                    <a:pt x="784650" y="1162048"/>
                  </a:lnTo>
                  <a:lnTo>
                    <a:pt x="828273" y="1145590"/>
                  </a:lnTo>
                  <a:lnTo>
                    <a:pt x="870193" y="1125895"/>
                  </a:lnTo>
                  <a:lnTo>
                    <a:pt x="910258" y="1103116"/>
                  </a:lnTo>
                  <a:lnTo>
                    <a:pt x="948313" y="1077408"/>
                  </a:lnTo>
                  <a:lnTo>
                    <a:pt x="984206" y="1048923"/>
                  </a:lnTo>
                  <a:lnTo>
                    <a:pt x="1017782" y="1017815"/>
                  </a:lnTo>
                  <a:lnTo>
                    <a:pt x="1048889" y="984238"/>
                  </a:lnTo>
                  <a:lnTo>
                    <a:pt x="1077373" y="948344"/>
                  </a:lnTo>
                  <a:lnTo>
                    <a:pt x="1103081" y="910287"/>
                  </a:lnTo>
                  <a:lnTo>
                    <a:pt x="1125858" y="870221"/>
                  </a:lnTo>
                  <a:lnTo>
                    <a:pt x="1145553" y="828300"/>
                  </a:lnTo>
                  <a:lnTo>
                    <a:pt x="1162010" y="784675"/>
                  </a:lnTo>
                  <a:lnTo>
                    <a:pt x="1175077" y="739502"/>
                  </a:lnTo>
                  <a:lnTo>
                    <a:pt x="1184601" y="692933"/>
                  </a:lnTo>
                  <a:lnTo>
                    <a:pt x="1190428" y="645121"/>
                  </a:lnTo>
                  <a:lnTo>
                    <a:pt x="1192404" y="596221"/>
                  </a:lnTo>
                  <a:lnTo>
                    <a:pt x="1190428" y="547321"/>
                  </a:lnTo>
                  <a:lnTo>
                    <a:pt x="1184601" y="499510"/>
                  </a:lnTo>
                  <a:lnTo>
                    <a:pt x="1175077" y="452941"/>
                  </a:lnTo>
                  <a:lnTo>
                    <a:pt x="1162010" y="407768"/>
                  </a:lnTo>
                  <a:lnTo>
                    <a:pt x="1145553" y="364143"/>
                  </a:lnTo>
                  <a:lnTo>
                    <a:pt x="1125858" y="322221"/>
                  </a:lnTo>
                  <a:lnTo>
                    <a:pt x="1103081" y="282155"/>
                  </a:lnTo>
                  <a:lnTo>
                    <a:pt x="1077373" y="244099"/>
                  </a:lnTo>
                  <a:lnTo>
                    <a:pt x="1048889" y="208205"/>
                  </a:lnTo>
                  <a:lnTo>
                    <a:pt x="1017782" y="174627"/>
                  </a:lnTo>
                  <a:lnTo>
                    <a:pt x="984206" y="143519"/>
                  </a:lnTo>
                  <a:lnTo>
                    <a:pt x="948313" y="115035"/>
                  </a:lnTo>
                  <a:lnTo>
                    <a:pt x="910258" y="89326"/>
                  </a:lnTo>
                  <a:lnTo>
                    <a:pt x="870193" y="66548"/>
                  </a:lnTo>
                  <a:lnTo>
                    <a:pt x="828273" y="46853"/>
                  </a:lnTo>
                  <a:lnTo>
                    <a:pt x="784650" y="30395"/>
                  </a:lnTo>
                  <a:lnTo>
                    <a:pt x="739478" y="17327"/>
                  </a:lnTo>
                  <a:lnTo>
                    <a:pt x="692910" y="7803"/>
                  </a:lnTo>
                  <a:lnTo>
                    <a:pt x="645100" y="1976"/>
                  </a:lnTo>
                  <a:lnTo>
                    <a:pt x="596202" y="0"/>
                  </a:lnTo>
                  <a:close/>
                </a:path>
              </a:pathLst>
            </a:custGeom>
            <a:solidFill>
              <a:srgbClr val="155F82"/>
            </a:solidFill>
          </p:spPr>
          <p:txBody>
            <a:bodyPr wrap="square" lIns="0" tIns="0" rIns="0" bIns="0" rtlCol="0"/>
            <a:lstStyle/>
            <a:p>
              <a:endParaRPr/>
            </a:p>
          </p:txBody>
        </p:sp>
        <p:sp>
          <p:nvSpPr>
            <p:cNvPr id="8" name="object 8"/>
            <p:cNvSpPr/>
            <p:nvPr/>
          </p:nvSpPr>
          <p:spPr>
            <a:xfrm>
              <a:off x="9340576" y="2177255"/>
              <a:ext cx="1192530" cy="1192530"/>
            </a:xfrm>
            <a:custGeom>
              <a:avLst/>
              <a:gdLst/>
              <a:ahLst/>
              <a:cxnLst/>
              <a:rect l="l" t="t" r="r" b="b"/>
              <a:pathLst>
                <a:path w="1192529" h="1192529">
                  <a:moveTo>
                    <a:pt x="1192404" y="596221"/>
                  </a:moveTo>
                  <a:lnTo>
                    <a:pt x="1190428" y="645121"/>
                  </a:lnTo>
                  <a:lnTo>
                    <a:pt x="1184601" y="692933"/>
                  </a:lnTo>
                  <a:lnTo>
                    <a:pt x="1175077" y="739502"/>
                  </a:lnTo>
                  <a:lnTo>
                    <a:pt x="1162010" y="784675"/>
                  </a:lnTo>
                  <a:lnTo>
                    <a:pt x="1145553" y="828300"/>
                  </a:lnTo>
                  <a:lnTo>
                    <a:pt x="1125858" y="870221"/>
                  </a:lnTo>
                  <a:lnTo>
                    <a:pt x="1103081" y="910287"/>
                  </a:lnTo>
                  <a:lnTo>
                    <a:pt x="1077373" y="948344"/>
                  </a:lnTo>
                  <a:lnTo>
                    <a:pt x="1048889" y="984238"/>
                  </a:lnTo>
                  <a:lnTo>
                    <a:pt x="1017782" y="1017815"/>
                  </a:lnTo>
                  <a:lnTo>
                    <a:pt x="984206" y="1048923"/>
                  </a:lnTo>
                  <a:lnTo>
                    <a:pt x="948313" y="1077408"/>
                  </a:lnTo>
                  <a:lnTo>
                    <a:pt x="910258" y="1103116"/>
                  </a:lnTo>
                  <a:lnTo>
                    <a:pt x="870193" y="1125895"/>
                  </a:lnTo>
                  <a:lnTo>
                    <a:pt x="828273" y="1145590"/>
                  </a:lnTo>
                  <a:lnTo>
                    <a:pt x="784650" y="1162048"/>
                  </a:lnTo>
                  <a:lnTo>
                    <a:pt x="739478" y="1175116"/>
                  </a:lnTo>
                  <a:lnTo>
                    <a:pt x="692910" y="1184640"/>
                  </a:lnTo>
                  <a:lnTo>
                    <a:pt x="645100" y="1190467"/>
                  </a:lnTo>
                  <a:lnTo>
                    <a:pt x="596202" y="1192443"/>
                  </a:lnTo>
                  <a:lnTo>
                    <a:pt x="547308" y="1190467"/>
                  </a:lnTo>
                  <a:lnTo>
                    <a:pt x="499501" y="1184640"/>
                  </a:lnTo>
                  <a:lnTo>
                    <a:pt x="452936" y="1175116"/>
                  </a:lnTo>
                  <a:lnTo>
                    <a:pt x="407766" y="1162048"/>
                  </a:lnTo>
                  <a:lnTo>
                    <a:pt x="364144" y="1145590"/>
                  </a:lnTo>
                  <a:lnTo>
                    <a:pt x="322224" y="1125895"/>
                  </a:lnTo>
                  <a:lnTo>
                    <a:pt x="282160" y="1103116"/>
                  </a:lnTo>
                  <a:lnTo>
                    <a:pt x="244104" y="1077408"/>
                  </a:lnTo>
                  <a:lnTo>
                    <a:pt x="208211" y="1048923"/>
                  </a:lnTo>
                  <a:lnTo>
                    <a:pt x="174633" y="1017815"/>
                  </a:lnTo>
                  <a:lnTo>
                    <a:pt x="143525" y="984238"/>
                  </a:lnTo>
                  <a:lnTo>
                    <a:pt x="115040" y="948344"/>
                  </a:lnTo>
                  <a:lnTo>
                    <a:pt x="89331" y="910287"/>
                  </a:lnTo>
                  <a:lnTo>
                    <a:pt x="66552" y="870221"/>
                  </a:lnTo>
                  <a:lnTo>
                    <a:pt x="46856" y="828299"/>
                  </a:lnTo>
                  <a:lnTo>
                    <a:pt x="30397" y="784675"/>
                  </a:lnTo>
                  <a:lnTo>
                    <a:pt x="17328" y="739502"/>
                  </a:lnTo>
                  <a:lnTo>
                    <a:pt x="7804" y="692933"/>
                  </a:lnTo>
                  <a:lnTo>
                    <a:pt x="1976" y="645121"/>
                  </a:lnTo>
                  <a:lnTo>
                    <a:pt x="0" y="596221"/>
                  </a:lnTo>
                  <a:lnTo>
                    <a:pt x="1976" y="547321"/>
                  </a:lnTo>
                  <a:lnTo>
                    <a:pt x="7804" y="499510"/>
                  </a:lnTo>
                  <a:lnTo>
                    <a:pt x="17328" y="452941"/>
                  </a:lnTo>
                  <a:lnTo>
                    <a:pt x="30397" y="407767"/>
                  </a:lnTo>
                  <a:lnTo>
                    <a:pt x="46856" y="364143"/>
                  </a:lnTo>
                  <a:lnTo>
                    <a:pt x="66552" y="322221"/>
                  </a:lnTo>
                  <a:lnTo>
                    <a:pt x="89331" y="282155"/>
                  </a:lnTo>
                  <a:lnTo>
                    <a:pt x="115040" y="244099"/>
                  </a:lnTo>
                  <a:lnTo>
                    <a:pt x="143525" y="208205"/>
                  </a:lnTo>
                  <a:lnTo>
                    <a:pt x="174633" y="174627"/>
                  </a:lnTo>
                  <a:lnTo>
                    <a:pt x="208211" y="143519"/>
                  </a:lnTo>
                  <a:lnTo>
                    <a:pt x="244104" y="115034"/>
                  </a:lnTo>
                  <a:lnTo>
                    <a:pt x="282160" y="89326"/>
                  </a:lnTo>
                  <a:lnTo>
                    <a:pt x="322224" y="66548"/>
                  </a:lnTo>
                  <a:lnTo>
                    <a:pt x="364144" y="46853"/>
                  </a:lnTo>
                  <a:lnTo>
                    <a:pt x="407766" y="30395"/>
                  </a:lnTo>
                  <a:lnTo>
                    <a:pt x="452936" y="17327"/>
                  </a:lnTo>
                  <a:lnTo>
                    <a:pt x="499501" y="7803"/>
                  </a:lnTo>
                  <a:lnTo>
                    <a:pt x="547308" y="1976"/>
                  </a:lnTo>
                  <a:lnTo>
                    <a:pt x="596202" y="0"/>
                  </a:lnTo>
                  <a:lnTo>
                    <a:pt x="645100" y="1976"/>
                  </a:lnTo>
                  <a:lnTo>
                    <a:pt x="692910" y="7803"/>
                  </a:lnTo>
                  <a:lnTo>
                    <a:pt x="739478" y="17327"/>
                  </a:lnTo>
                  <a:lnTo>
                    <a:pt x="784650" y="30395"/>
                  </a:lnTo>
                  <a:lnTo>
                    <a:pt x="828273" y="46853"/>
                  </a:lnTo>
                  <a:lnTo>
                    <a:pt x="870193" y="66548"/>
                  </a:lnTo>
                  <a:lnTo>
                    <a:pt x="910258" y="89326"/>
                  </a:lnTo>
                  <a:lnTo>
                    <a:pt x="948313" y="115035"/>
                  </a:lnTo>
                  <a:lnTo>
                    <a:pt x="984206" y="143519"/>
                  </a:lnTo>
                  <a:lnTo>
                    <a:pt x="1017782" y="174627"/>
                  </a:lnTo>
                  <a:lnTo>
                    <a:pt x="1048889" y="208205"/>
                  </a:lnTo>
                  <a:lnTo>
                    <a:pt x="1077373" y="244099"/>
                  </a:lnTo>
                  <a:lnTo>
                    <a:pt x="1103081" y="282155"/>
                  </a:lnTo>
                  <a:lnTo>
                    <a:pt x="1125858" y="322221"/>
                  </a:lnTo>
                  <a:lnTo>
                    <a:pt x="1145553" y="364143"/>
                  </a:lnTo>
                  <a:lnTo>
                    <a:pt x="1162010" y="407768"/>
                  </a:lnTo>
                  <a:lnTo>
                    <a:pt x="1175077" y="452941"/>
                  </a:lnTo>
                  <a:lnTo>
                    <a:pt x="1184601" y="499510"/>
                  </a:lnTo>
                  <a:lnTo>
                    <a:pt x="1190428" y="547321"/>
                  </a:lnTo>
                  <a:lnTo>
                    <a:pt x="1192404" y="596221"/>
                  </a:lnTo>
                  <a:close/>
                </a:path>
              </a:pathLst>
            </a:custGeom>
            <a:ln w="43473">
              <a:solidFill>
                <a:srgbClr val="155F82"/>
              </a:solidFill>
            </a:ln>
          </p:spPr>
          <p:txBody>
            <a:bodyPr wrap="square" lIns="0" tIns="0" rIns="0" bIns="0" rtlCol="0"/>
            <a:lstStyle/>
            <a:p>
              <a:endParaRPr/>
            </a:p>
          </p:txBody>
        </p:sp>
        <p:sp>
          <p:nvSpPr>
            <p:cNvPr id="9" name="object 9"/>
            <p:cNvSpPr/>
            <p:nvPr/>
          </p:nvSpPr>
          <p:spPr>
            <a:xfrm>
              <a:off x="8744374" y="3370071"/>
              <a:ext cx="2385060" cy="1393825"/>
            </a:xfrm>
            <a:custGeom>
              <a:avLst/>
              <a:gdLst/>
              <a:ahLst/>
              <a:cxnLst/>
              <a:rect l="l" t="t" r="r" b="b"/>
              <a:pathLst>
                <a:path w="2385059" h="1393825">
                  <a:moveTo>
                    <a:pt x="1573601" y="0"/>
                  </a:moveTo>
                  <a:lnTo>
                    <a:pt x="1489560" y="46118"/>
                  </a:lnTo>
                  <a:lnTo>
                    <a:pt x="1401386" y="79939"/>
                  </a:lnTo>
                  <a:lnTo>
                    <a:pt x="1310349" y="101461"/>
                  </a:lnTo>
                  <a:lnTo>
                    <a:pt x="1217722" y="110685"/>
                  </a:lnTo>
                  <a:lnTo>
                    <a:pt x="1124775" y="107610"/>
                  </a:lnTo>
                  <a:lnTo>
                    <a:pt x="1032781" y="92237"/>
                  </a:lnTo>
                  <a:lnTo>
                    <a:pt x="943011" y="64566"/>
                  </a:lnTo>
                  <a:lnTo>
                    <a:pt x="856736" y="24596"/>
                  </a:lnTo>
                  <a:lnTo>
                    <a:pt x="815306" y="0"/>
                  </a:lnTo>
                  <a:lnTo>
                    <a:pt x="697159" y="25653"/>
                  </a:lnTo>
                  <a:lnTo>
                    <a:pt x="547077" y="75156"/>
                  </a:lnTo>
                  <a:lnTo>
                    <a:pt x="402467" y="138485"/>
                  </a:lnTo>
                  <a:lnTo>
                    <a:pt x="264303" y="215220"/>
                  </a:lnTo>
                  <a:lnTo>
                    <a:pt x="219849" y="243705"/>
                  </a:lnTo>
                  <a:lnTo>
                    <a:pt x="184500" y="273278"/>
                  </a:lnTo>
                  <a:lnTo>
                    <a:pt x="157236" y="309826"/>
                  </a:lnTo>
                  <a:lnTo>
                    <a:pt x="136840" y="351562"/>
                  </a:lnTo>
                  <a:lnTo>
                    <a:pt x="111787" y="443439"/>
                  </a:lnTo>
                  <a:lnTo>
                    <a:pt x="0" y="1084005"/>
                  </a:lnTo>
                  <a:lnTo>
                    <a:pt x="312" y="1124150"/>
                  </a:lnTo>
                  <a:lnTo>
                    <a:pt x="10747" y="1162248"/>
                  </a:lnTo>
                  <a:lnTo>
                    <a:pt x="30527" y="1196439"/>
                  </a:lnTo>
                  <a:lnTo>
                    <a:pt x="58874" y="1224863"/>
                  </a:lnTo>
                  <a:lnTo>
                    <a:pt x="314124" y="1393295"/>
                  </a:lnTo>
                  <a:lnTo>
                    <a:pt x="314124" y="586533"/>
                  </a:lnTo>
                  <a:lnTo>
                    <a:pt x="320166" y="541557"/>
                  </a:lnTo>
                  <a:lnTo>
                    <a:pt x="337220" y="501143"/>
                  </a:lnTo>
                  <a:lnTo>
                    <a:pt x="363671" y="466904"/>
                  </a:lnTo>
                  <a:lnTo>
                    <a:pt x="397909" y="440451"/>
                  </a:lnTo>
                  <a:lnTo>
                    <a:pt x="438322" y="423398"/>
                  </a:lnTo>
                  <a:lnTo>
                    <a:pt x="484414" y="417355"/>
                  </a:lnTo>
                  <a:lnTo>
                    <a:pt x="1900395" y="417355"/>
                  </a:lnTo>
                  <a:lnTo>
                    <a:pt x="1945369" y="423398"/>
                  </a:lnTo>
                  <a:lnTo>
                    <a:pt x="1985782" y="440452"/>
                  </a:lnTo>
                  <a:lnTo>
                    <a:pt x="2020020" y="466904"/>
                  </a:lnTo>
                  <a:lnTo>
                    <a:pt x="2046471" y="501143"/>
                  </a:lnTo>
                  <a:lnTo>
                    <a:pt x="2063525" y="541557"/>
                  </a:lnTo>
                  <a:lnTo>
                    <a:pt x="2069567" y="586533"/>
                  </a:lnTo>
                  <a:lnTo>
                    <a:pt x="2069567" y="1372800"/>
                  </a:lnTo>
                  <a:lnTo>
                    <a:pt x="2338604" y="1203995"/>
                  </a:lnTo>
                  <a:lnTo>
                    <a:pt x="2359736" y="1185175"/>
                  </a:lnTo>
                  <a:lnTo>
                    <a:pt x="2374912" y="1161852"/>
                  </a:lnTo>
                  <a:lnTo>
                    <a:pt x="2383485" y="1135379"/>
                  </a:lnTo>
                  <a:lnTo>
                    <a:pt x="2384809" y="1107109"/>
                  </a:lnTo>
                  <a:lnTo>
                    <a:pt x="2273022" y="443440"/>
                  </a:lnTo>
                  <a:lnTo>
                    <a:pt x="2263590" y="397751"/>
                  </a:lnTo>
                  <a:lnTo>
                    <a:pt x="2247714" y="354281"/>
                  </a:lnTo>
                  <a:lnTo>
                    <a:pt x="2225749" y="313681"/>
                  </a:lnTo>
                  <a:lnTo>
                    <a:pt x="2198046" y="276605"/>
                  </a:lnTo>
                  <a:lnTo>
                    <a:pt x="2164960" y="243705"/>
                  </a:lnTo>
                  <a:lnTo>
                    <a:pt x="2030666" y="161469"/>
                  </a:lnTo>
                  <a:lnTo>
                    <a:pt x="1889001" y="93452"/>
                  </a:lnTo>
                  <a:lnTo>
                    <a:pt x="1741085" y="40152"/>
                  </a:lnTo>
                  <a:lnTo>
                    <a:pt x="1573601" y="0"/>
                  </a:lnTo>
                  <a:close/>
                </a:path>
              </a:pathLst>
            </a:custGeom>
            <a:solidFill>
              <a:srgbClr val="155F82"/>
            </a:solidFill>
          </p:spPr>
          <p:txBody>
            <a:bodyPr wrap="square" lIns="0" tIns="0" rIns="0" bIns="0" rtlCol="0"/>
            <a:lstStyle/>
            <a:p>
              <a:endParaRPr/>
            </a:p>
          </p:txBody>
        </p:sp>
        <p:sp>
          <p:nvSpPr>
            <p:cNvPr id="10" name="object 10"/>
            <p:cNvSpPr/>
            <p:nvPr/>
          </p:nvSpPr>
          <p:spPr>
            <a:xfrm>
              <a:off x="8744374" y="3370071"/>
              <a:ext cx="2385060" cy="1393825"/>
            </a:xfrm>
            <a:custGeom>
              <a:avLst/>
              <a:gdLst/>
              <a:ahLst/>
              <a:cxnLst/>
              <a:rect l="l" t="t" r="r" b="b"/>
              <a:pathLst>
                <a:path w="2385059" h="1393825">
                  <a:moveTo>
                    <a:pt x="2273022" y="443440"/>
                  </a:moveTo>
                  <a:lnTo>
                    <a:pt x="2263590" y="397751"/>
                  </a:lnTo>
                  <a:lnTo>
                    <a:pt x="2247714" y="354281"/>
                  </a:lnTo>
                  <a:lnTo>
                    <a:pt x="2225749" y="313681"/>
                  </a:lnTo>
                  <a:lnTo>
                    <a:pt x="2198046" y="276605"/>
                  </a:lnTo>
                  <a:lnTo>
                    <a:pt x="2164960" y="243705"/>
                  </a:lnTo>
                  <a:lnTo>
                    <a:pt x="2121084" y="214744"/>
                  </a:lnTo>
                  <a:lnTo>
                    <a:pt x="2076305" y="187326"/>
                  </a:lnTo>
                  <a:lnTo>
                    <a:pt x="2030666" y="161469"/>
                  </a:lnTo>
                  <a:lnTo>
                    <a:pt x="1984208" y="137192"/>
                  </a:lnTo>
                  <a:lnTo>
                    <a:pt x="1936972" y="114514"/>
                  </a:lnTo>
                  <a:lnTo>
                    <a:pt x="1889001" y="93452"/>
                  </a:lnTo>
                  <a:lnTo>
                    <a:pt x="1840334" y="74025"/>
                  </a:lnTo>
                  <a:lnTo>
                    <a:pt x="1791015" y="56253"/>
                  </a:lnTo>
                  <a:lnTo>
                    <a:pt x="1741085" y="40152"/>
                  </a:lnTo>
                  <a:lnTo>
                    <a:pt x="1690585" y="25742"/>
                  </a:lnTo>
                  <a:lnTo>
                    <a:pt x="1639556" y="13042"/>
                  </a:lnTo>
                  <a:lnTo>
                    <a:pt x="1590352" y="3086"/>
                  </a:lnTo>
                  <a:lnTo>
                    <a:pt x="1573601" y="0"/>
                  </a:lnTo>
                  <a:lnTo>
                    <a:pt x="1532177" y="24596"/>
                  </a:lnTo>
                  <a:lnTo>
                    <a:pt x="1489560" y="46118"/>
                  </a:lnTo>
                  <a:lnTo>
                    <a:pt x="1445910" y="64566"/>
                  </a:lnTo>
                  <a:lnTo>
                    <a:pt x="1401386" y="79939"/>
                  </a:lnTo>
                  <a:lnTo>
                    <a:pt x="1356146" y="92237"/>
                  </a:lnTo>
                  <a:lnTo>
                    <a:pt x="1310349" y="101461"/>
                  </a:lnTo>
                  <a:lnTo>
                    <a:pt x="1264155" y="107610"/>
                  </a:lnTo>
                  <a:lnTo>
                    <a:pt x="1217722" y="110685"/>
                  </a:lnTo>
                  <a:lnTo>
                    <a:pt x="1171209" y="110685"/>
                  </a:lnTo>
                  <a:lnTo>
                    <a:pt x="1124775" y="107610"/>
                  </a:lnTo>
                  <a:lnTo>
                    <a:pt x="1078580" y="101461"/>
                  </a:lnTo>
                  <a:lnTo>
                    <a:pt x="1032781" y="92237"/>
                  </a:lnTo>
                  <a:lnTo>
                    <a:pt x="987539" y="79939"/>
                  </a:lnTo>
                  <a:lnTo>
                    <a:pt x="943011" y="64566"/>
                  </a:lnTo>
                  <a:lnTo>
                    <a:pt x="899357" y="46118"/>
                  </a:lnTo>
                  <a:lnTo>
                    <a:pt x="856736" y="24596"/>
                  </a:lnTo>
                  <a:lnTo>
                    <a:pt x="815306" y="0"/>
                  </a:lnTo>
                  <a:lnTo>
                    <a:pt x="748234" y="12297"/>
                  </a:lnTo>
                  <a:lnTo>
                    <a:pt x="697159" y="25653"/>
                  </a:lnTo>
                  <a:lnTo>
                    <a:pt x="646584" y="40592"/>
                  </a:lnTo>
                  <a:lnTo>
                    <a:pt x="596545" y="57098"/>
                  </a:lnTo>
                  <a:lnTo>
                    <a:pt x="547077" y="75156"/>
                  </a:lnTo>
                  <a:lnTo>
                    <a:pt x="498218" y="94750"/>
                  </a:lnTo>
                  <a:lnTo>
                    <a:pt x="450002" y="115865"/>
                  </a:lnTo>
                  <a:lnTo>
                    <a:pt x="402467" y="138485"/>
                  </a:lnTo>
                  <a:lnTo>
                    <a:pt x="355648" y="162594"/>
                  </a:lnTo>
                  <a:lnTo>
                    <a:pt x="309581" y="188178"/>
                  </a:lnTo>
                  <a:lnTo>
                    <a:pt x="264303" y="215220"/>
                  </a:lnTo>
                  <a:lnTo>
                    <a:pt x="219849" y="243705"/>
                  </a:lnTo>
                  <a:lnTo>
                    <a:pt x="184500" y="273278"/>
                  </a:lnTo>
                  <a:lnTo>
                    <a:pt x="157236" y="309826"/>
                  </a:lnTo>
                  <a:lnTo>
                    <a:pt x="136840" y="351562"/>
                  </a:lnTo>
                  <a:lnTo>
                    <a:pt x="122096" y="396696"/>
                  </a:lnTo>
                  <a:lnTo>
                    <a:pt x="111787" y="443439"/>
                  </a:lnTo>
                  <a:lnTo>
                    <a:pt x="0" y="1084005"/>
                  </a:lnTo>
                  <a:lnTo>
                    <a:pt x="312" y="1124150"/>
                  </a:lnTo>
                  <a:lnTo>
                    <a:pt x="10747" y="1162248"/>
                  </a:lnTo>
                  <a:lnTo>
                    <a:pt x="30527" y="1196439"/>
                  </a:lnTo>
                  <a:lnTo>
                    <a:pt x="58874" y="1224863"/>
                  </a:lnTo>
                  <a:lnTo>
                    <a:pt x="314124" y="1393295"/>
                  </a:lnTo>
                  <a:lnTo>
                    <a:pt x="314124" y="586533"/>
                  </a:lnTo>
                  <a:lnTo>
                    <a:pt x="320166" y="541557"/>
                  </a:lnTo>
                  <a:lnTo>
                    <a:pt x="337220" y="501143"/>
                  </a:lnTo>
                  <a:lnTo>
                    <a:pt x="363671" y="466904"/>
                  </a:lnTo>
                  <a:lnTo>
                    <a:pt x="397909" y="440451"/>
                  </a:lnTo>
                  <a:lnTo>
                    <a:pt x="438322" y="423398"/>
                  </a:lnTo>
                  <a:lnTo>
                    <a:pt x="483296" y="417355"/>
                  </a:lnTo>
                  <a:lnTo>
                    <a:pt x="483669" y="417355"/>
                  </a:lnTo>
                  <a:lnTo>
                    <a:pt x="484041" y="417355"/>
                  </a:lnTo>
                  <a:lnTo>
                    <a:pt x="484414" y="417355"/>
                  </a:lnTo>
                  <a:lnTo>
                    <a:pt x="1900395" y="417355"/>
                  </a:lnTo>
                  <a:lnTo>
                    <a:pt x="1945369" y="423398"/>
                  </a:lnTo>
                  <a:lnTo>
                    <a:pt x="1985782" y="440452"/>
                  </a:lnTo>
                  <a:lnTo>
                    <a:pt x="2020020" y="466904"/>
                  </a:lnTo>
                  <a:lnTo>
                    <a:pt x="2046471" y="501143"/>
                  </a:lnTo>
                  <a:lnTo>
                    <a:pt x="2063525" y="541557"/>
                  </a:lnTo>
                  <a:lnTo>
                    <a:pt x="2069567" y="586533"/>
                  </a:lnTo>
                  <a:lnTo>
                    <a:pt x="2069567" y="1372800"/>
                  </a:lnTo>
                  <a:lnTo>
                    <a:pt x="2338604" y="1203995"/>
                  </a:lnTo>
                  <a:lnTo>
                    <a:pt x="2359736" y="1185175"/>
                  </a:lnTo>
                  <a:lnTo>
                    <a:pt x="2374912" y="1161852"/>
                  </a:lnTo>
                  <a:lnTo>
                    <a:pt x="2383485" y="1135379"/>
                  </a:lnTo>
                  <a:lnTo>
                    <a:pt x="2384809" y="1107109"/>
                  </a:lnTo>
                  <a:lnTo>
                    <a:pt x="2273022" y="443440"/>
                  </a:lnTo>
                  <a:close/>
                </a:path>
              </a:pathLst>
            </a:custGeom>
            <a:ln w="43474">
              <a:solidFill>
                <a:srgbClr val="155F82"/>
              </a:solidFill>
            </a:ln>
          </p:spPr>
          <p:txBody>
            <a:bodyPr wrap="square" lIns="0" tIns="0" rIns="0" bIns="0" rtlCol="0"/>
            <a:lstStyle/>
            <a:p>
              <a:endParaRPr/>
            </a:p>
          </p:txBody>
        </p:sp>
        <p:sp>
          <p:nvSpPr>
            <p:cNvPr id="11" name="object 11"/>
            <p:cNvSpPr/>
            <p:nvPr/>
          </p:nvSpPr>
          <p:spPr>
            <a:xfrm>
              <a:off x="8849081" y="3861954"/>
              <a:ext cx="2175510" cy="1165860"/>
            </a:xfrm>
            <a:custGeom>
              <a:avLst/>
              <a:gdLst/>
              <a:ahLst/>
              <a:cxnLst/>
              <a:rect l="l" t="t" r="r" b="b"/>
              <a:pathLst>
                <a:path w="2175509" h="1165860">
                  <a:moveTo>
                    <a:pt x="2175393" y="1023266"/>
                  </a:moveTo>
                  <a:lnTo>
                    <a:pt x="0" y="1023265"/>
                  </a:lnTo>
                  <a:lnTo>
                    <a:pt x="0" y="1070590"/>
                  </a:lnTo>
                  <a:lnTo>
                    <a:pt x="27842" y="1137415"/>
                  </a:lnTo>
                  <a:lnTo>
                    <a:pt x="94647" y="1165247"/>
                  </a:lnTo>
                  <a:lnTo>
                    <a:pt x="2080746" y="1165247"/>
                  </a:lnTo>
                  <a:lnTo>
                    <a:pt x="2117530" y="1157710"/>
                  </a:lnTo>
                  <a:lnTo>
                    <a:pt x="2147574" y="1137415"/>
                  </a:lnTo>
                  <a:lnTo>
                    <a:pt x="2167867" y="1107371"/>
                  </a:lnTo>
                  <a:lnTo>
                    <a:pt x="2175393" y="1070591"/>
                  </a:lnTo>
                  <a:lnTo>
                    <a:pt x="2175393" y="1023266"/>
                  </a:lnTo>
                  <a:close/>
                </a:path>
                <a:path w="2175509" h="1165860">
                  <a:moveTo>
                    <a:pt x="1796836" y="0"/>
                  </a:moveTo>
                  <a:lnTo>
                    <a:pt x="379706" y="0"/>
                  </a:lnTo>
                  <a:lnTo>
                    <a:pt x="312785" y="27726"/>
                  </a:lnTo>
                  <a:lnTo>
                    <a:pt x="285059" y="94650"/>
                  </a:lnTo>
                  <a:lnTo>
                    <a:pt x="285059" y="1023265"/>
                  </a:lnTo>
                  <a:lnTo>
                    <a:pt x="1891452" y="1023265"/>
                  </a:lnTo>
                  <a:lnTo>
                    <a:pt x="1891452" y="790739"/>
                  </a:lnTo>
                  <a:lnTo>
                    <a:pt x="1033666" y="790739"/>
                  </a:lnTo>
                  <a:lnTo>
                    <a:pt x="970997" y="764654"/>
                  </a:lnTo>
                  <a:lnTo>
                    <a:pt x="842136" y="764654"/>
                  </a:lnTo>
                  <a:lnTo>
                    <a:pt x="633092" y="555604"/>
                  </a:lnTo>
                  <a:lnTo>
                    <a:pt x="842136" y="346554"/>
                  </a:lnTo>
                  <a:lnTo>
                    <a:pt x="1136867" y="346554"/>
                  </a:lnTo>
                  <a:lnTo>
                    <a:pt x="1139492" y="340219"/>
                  </a:lnTo>
                  <a:lnTo>
                    <a:pt x="1891452" y="340219"/>
                  </a:lnTo>
                  <a:lnTo>
                    <a:pt x="1891452" y="94650"/>
                  </a:lnTo>
                  <a:lnTo>
                    <a:pt x="1884030" y="57813"/>
                  </a:lnTo>
                  <a:lnTo>
                    <a:pt x="1863753" y="27726"/>
                  </a:lnTo>
                  <a:lnTo>
                    <a:pt x="1833671" y="7439"/>
                  </a:lnTo>
                  <a:lnTo>
                    <a:pt x="1796836" y="0"/>
                  </a:lnTo>
                  <a:close/>
                </a:path>
                <a:path w="2175509" h="1165860">
                  <a:moveTo>
                    <a:pt x="1891452" y="340219"/>
                  </a:moveTo>
                  <a:lnTo>
                    <a:pt x="1139492" y="340219"/>
                  </a:lnTo>
                  <a:lnTo>
                    <a:pt x="1208055" y="368912"/>
                  </a:lnTo>
                  <a:lnTo>
                    <a:pt x="1033666" y="790739"/>
                  </a:lnTo>
                  <a:lnTo>
                    <a:pt x="1891452" y="790739"/>
                  </a:lnTo>
                  <a:lnTo>
                    <a:pt x="1891452" y="764654"/>
                  </a:lnTo>
                  <a:lnTo>
                    <a:pt x="1331767" y="764654"/>
                  </a:lnTo>
                  <a:lnTo>
                    <a:pt x="1279226" y="712112"/>
                  </a:lnTo>
                  <a:lnTo>
                    <a:pt x="1435357" y="555604"/>
                  </a:lnTo>
                  <a:lnTo>
                    <a:pt x="1279226" y="399096"/>
                  </a:lnTo>
                  <a:lnTo>
                    <a:pt x="1331767" y="346554"/>
                  </a:lnTo>
                  <a:lnTo>
                    <a:pt x="1891452" y="346554"/>
                  </a:lnTo>
                  <a:lnTo>
                    <a:pt x="1891452" y="340219"/>
                  </a:lnTo>
                  <a:close/>
                </a:path>
                <a:path w="2175509" h="1165860">
                  <a:moveTo>
                    <a:pt x="1136867" y="346554"/>
                  </a:moveTo>
                  <a:lnTo>
                    <a:pt x="842136" y="346554"/>
                  </a:lnTo>
                  <a:lnTo>
                    <a:pt x="894676" y="399096"/>
                  </a:lnTo>
                  <a:lnTo>
                    <a:pt x="738545" y="555604"/>
                  </a:lnTo>
                  <a:lnTo>
                    <a:pt x="894676" y="712112"/>
                  </a:lnTo>
                  <a:lnTo>
                    <a:pt x="842136" y="764654"/>
                  </a:lnTo>
                  <a:lnTo>
                    <a:pt x="970997" y="764654"/>
                  </a:lnTo>
                  <a:lnTo>
                    <a:pt x="964730" y="762046"/>
                  </a:lnTo>
                  <a:lnTo>
                    <a:pt x="1136867" y="346554"/>
                  </a:lnTo>
                  <a:close/>
                </a:path>
                <a:path w="2175509" h="1165860">
                  <a:moveTo>
                    <a:pt x="1891452" y="346554"/>
                  </a:moveTo>
                  <a:lnTo>
                    <a:pt x="1331767" y="346554"/>
                  </a:lnTo>
                  <a:lnTo>
                    <a:pt x="1540810" y="555604"/>
                  </a:lnTo>
                  <a:lnTo>
                    <a:pt x="1331767" y="764654"/>
                  </a:lnTo>
                  <a:lnTo>
                    <a:pt x="1891452" y="764654"/>
                  </a:lnTo>
                  <a:lnTo>
                    <a:pt x="1891452" y="346554"/>
                  </a:lnTo>
                  <a:close/>
                </a:path>
              </a:pathLst>
            </a:custGeom>
            <a:solidFill>
              <a:srgbClr val="155F82"/>
            </a:solidFill>
          </p:spPr>
          <p:txBody>
            <a:bodyPr wrap="square" lIns="0" tIns="0" rIns="0" bIns="0" rtlCol="0"/>
            <a:lstStyle/>
            <a:p>
              <a:endParaRPr/>
            </a:p>
          </p:txBody>
        </p:sp>
        <p:sp>
          <p:nvSpPr>
            <p:cNvPr id="12" name="object 12"/>
            <p:cNvSpPr/>
            <p:nvPr/>
          </p:nvSpPr>
          <p:spPr>
            <a:xfrm>
              <a:off x="8849081" y="3861954"/>
              <a:ext cx="2175510" cy="1165860"/>
            </a:xfrm>
            <a:custGeom>
              <a:avLst/>
              <a:gdLst/>
              <a:ahLst/>
              <a:cxnLst/>
              <a:rect l="l" t="t" r="r" b="b"/>
              <a:pathLst>
                <a:path w="2175509" h="1165860">
                  <a:moveTo>
                    <a:pt x="1891452" y="1023265"/>
                  </a:moveTo>
                  <a:lnTo>
                    <a:pt x="1891452" y="94650"/>
                  </a:lnTo>
                  <a:lnTo>
                    <a:pt x="1884030" y="57813"/>
                  </a:lnTo>
                  <a:lnTo>
                    <a:pt x="1863753" y="27726"/>
                  </a:lnTo>
                  <a:lnTo>
                    <a:pt x="1833672" y="7439"/>
                  </a:lnTo>
                  <a:lnTo>
                    <a:pt x="1796836" y="0"/>
                  </a:lnTo>
                  <a:lnTo>
                    <a:pt x="1796463" y="0"/>
                  </a:lnTo>
                  <a:lnTo>
                    <a:pt x="1796091" y="0"/>
                  </a:lnTo>
                  <a:lnTo>
                    <a:pt x="1795687" y="0"/>
                  </a:lnTo>
                  <a:lnTo>
                    <a:pt x="379706" y="0"/>
                  </a:lnTo>
                  <a:lnTo>
                    <a:pt x="342870" y="7439"/>
                  </a:lnTo>
                  <a:lnTo>
                    <a:pt x="312785" y="27726"/>
                  </a:lnTo>
                  <a:lnTo>
                    <a:pt x="292498" y="57812"/>
                  </a:lnTo>
                  <a:lnTo>
                    <a:pt x="285059" y="94650"/>
                  </a:lnTo>
                  <a:lnTo>
                    <a:pt x="285059" y="1023265"/>
                  </a:lnTo>
                  <a:lnTo>
                    <a:pt x="0" y="1023265"/>
                  </a:lnTo>
                  <a:lnTo>
                    <a:pt x="0" y="1070590"/>
                  </a:lnTo>
                  <a:lnTo>
                    <a:pt x="7544" y="1107371"/>
                  </a:lnTo>
                  <a:lnTo>
                    <a:pt x="27842" y="1137414"/>
                  </a:lnTo>
                  <a:lnTo>
                    <a:pt x="57880" y="1157710"/>
                  </a:lnTo>
                  <a:lnTo>
                    <a:pt x="94647" y="1165247"/>
                  </a:lnTo>
                  <a:lnTo>
                    <a:pt x="2080746" y="1165247"/>
                  </a:lnTo>
                  <a:lnTo>
                    <a:pt x="2117530" y="1157710"/>
                  </a:lnTo>
                  <a:lnTo>
                    <a:pt x="2147574" y="1137415"/>
                  </a:lnTo>
                  <a:lnTo>
                    <a:pt x="2167867" y="1107371"/>
                  </a:lnTo>
                  <a:lnTo>
                    <a:pt x="2175393" y="1070591"/>
                  </a:lnTo>
                  <a:lnTo>
                    <a:pt x="2175393" y="1023265"/>
                  </a:lnTo>
                  <a:lnTo>
                    <a:pt x="1891452" y="1023265"/>
                  </a:lnTo>
                  <a:close/>
                </a:path>
                <a:path w="2175509" h="1165860">
                  <a:moveTo>
                    <a:pt x="894676" y="712112"/>
                  </a:moveTo>
                  <a:lnTo>
                    <a:pt x="842136" y="764654"/>
                  </a:lnTo>
                  <a:lnTo>
                    <a:pt x="633092" y="555604"/>
                  </a:lnTo>
                  <a:lnTo>
                    <a:pt x="842136" y="346554"/>
                  </a:lnTo>
                  <a:lnTo>
                    <a:pt x="894676" y="399096"/>
                  </a:lnTo>
                  <a:lnTo>
                    <a:pt x="738545" y="555604"/>
                  </a:lnTo>
                  <a:lnTo>
                    <a:pt x="894676" y="712112"/>
                  </a:lnTo>
                  <a:close/>
                </a:path>
                <a:path w="2175509" h="1165860">
                  <a:moveTo>
                    <a:pt x="1033666" y="790739"/>
                  </a:moveTo>
                  <a:lnTo>
                    <a:pt x="964730" y="762046"/>
                  </a:lnTo>
                  <a:lnTo>
                    <a:pt x="1139492" y="340219"/>
                  </a:lnTo>
                  <a:lnTo>
                    <a:pt x="1208055" y="368912"/>
                  </a:lnTo>
                  <a:lnTo>
                    <a:pt x="1033666" y="790739"/>
                  </a:lnTo>
                  <a:close/>
                </a:path>
                <a:path w="2175509" h="1165860">
                  <a:moveTo>
                    <a:pt x="1331767" y="764654"/>
                  </a:moveTo>
                  <a:lnTo>
                    <a:pt x="1279226" y="712112"/>
                  </a:lnTo>
                  <a:lnTo>
                    <a:pt x="1435357" y="555604"/>
                  </a:lnTo>
                  <a:lnTo>
                    <a:pt x="1279226" y="399096"/>
                  </a:lnTo>
                  <a:lnTo>
                    <a:pt x="1331767" y="346554"/>
                  </a:lnTo>
                  <a:lnTo>
                    <a:pt x="1540810" y="555604"/>
                  </a:lnTo>
                  <a:lnTo>
                    <a:pt x="1331767" y="764654"/>
                  </a:lnTo>
                  <a:close/>
                </a:path>
              </a:pathLst>
            </a:custGeom>
            <a:ln w="43473">
              <a:solidFill>
                <a:srgbClr val="155F82"/>
              </a:solidFill>
            </a:ln>
          </p:spPr>
          <p:txBody>
            <a:bodyPr wrap="square" lIns="0" tIns="0" rIns="0" bIns="0" rtlCol="0"/>
            <a:lstStyle/>
            <a:p>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7374" y="901395"/>
            <a:ext cx="9171026" cy="598241"/>
          </a:xfrm>
          <a:prstGeom prst="rect">
            <a:avLst/>
          </a:prstGeom>
        </p:spPr>
        <p:txBody>
          <a:bodyPr vert="horz" wrap="square" lIns="0" tIns="13335" rIns="0" bIns="0" rtlCol="0">
            <a:spAutoFit/>
          </a:bodyPr>
          <a:lstStyle/>
          <a:p>
            <a:pPr marL="12700">
              <a:lnSpc>
                <a:spcPct val="100000"/>
              </a:lnSpc>
              <a:spcBef>
                <a:spcPts val="105"/>
              </a:spcBef>
            </a:pPr>
            <a:r>
              <a:rPr sz="3800" spc="-150" dirty="0"/>
              <a:t>Data</a:t>
            </a:r>
            <a:r>
              <a:rPr sz="3800" spc="-375" dirty="0"/>
              <a:t> </a:t>
            </a:r>
            <a:r>
              <a:rPr sz="3800" spc="-90" dirty="0"/>
              <a:t>Analysis</a:t>
            </a:r>
            <a:r>
              <a:rPr sz="3800" spc="-365" dirty="0"/>
              <a:t> </a:t>
            </a:r>
            <a:r>
              <a:rPr lang="en-GB" sz="3800" spc="830" dirty="0"/>
              <a:t>&amp;</a:t>
            </a:r>
            <a:r>
              <a:rPr sz="3800" spc="-365" dirty="0"/>
              <a:t> </a:t>
            </a:r>
            <a:r>
              <a:rPr sz="3800" spc="-105" dirty="0"/>
              <a:t>Science</a:t>
            </a:r>
            <a:r>
              <a:rPr sz="3800" spc="-370" dirty="0"/>
              <a:t> </a:t>
            </a:r>
            <a:r>
              <a:rPr sz="3800" spc="-195" dirty="0"/>
              <a:t>Related</a:t>
            </a:r>
            <a:r>
              <a:rPr sz="3800" spc="-370" dirty="0"/>
              <a:t> </a:t>
            </a:r>
            <a:r>
              <a:rPr sz="3800" spc="-150" dirty="0"/>
              <a:t>Experience</a:t>
            </a:r>
            <a:endParaRPr sz="3800" dirty="0"/>
          </a:p>
        </p:txBody>
      </p:sp>
      <p:grpSp>
        <p:nvGrpSpPr>
          <p:cNvPr id="3" name="object 3"/>
          <p:cNvGrpSpPr/>
          <p:nvPr/>
        </p:nvGrpSpPr>
        <p:grpSpPr>
          <a:xfrm>
            <a:off x="-3" y="1998332"/>
            <a:ext cx="11695430" cy="4613275"/>
            <a:chOff x="-3" y="1998332"/>
            <a:chExt cx="11695430" cy="4613275"/>
          </a:xfrm>
        </p:grpSpPr>
        <p:sp>
          <p:nvSpPr>
            <p:cNvPr id="4" name="object 4"/>
            <p:cNvSpPr/>
            <p:nvPr/>
          </p:nvSpPr>
          <p:spPr>
            <a:xfrm>
              <a:off x="0" y="1998332"/>
              <a:ext cx="11695430" cy="782320"/>
            </a:xfrm>
            <a:custGeom>
              <a:avLst/>
              <a:gdLst/>
              <a:ahLst/>
              <a:cxnLst/>
              <a:rect l="l" t="t" r="r" b="b"/>
              <a:pathLst>
                <a:path w="11695430" h="782319">
                  <a:moveTo>
                    <a:pt x="11454625" y="508"/>
                  </a:moveTo>
                  <a:lnTo>
                    <a:pt x="0" y="508"/>
                  </a:lnTo>
                  <a:lnTo>
                    <a:pt x="0" y="782205"/>
                  </a:lnTo>
                  <a:lnTo>
                    <a:pt x="11454625" y="782205"/>
                  </a:lnTo>
                  <a:lnTo>
                    <a:pt x="11454625" y="508"/>
                  </a:lnTo>
                  <a:close/>
                </a:path>
                <a:path w="11695430" h="782319">
                  <a:moveTo>
                    <a:pt x="11695036" y="0"/>
                  </a:moveTo>
                  <a:lnTo>
                    <a:pt x="11542649" y="0"/>
                  </a:lnTo>
                  <a:lnTo>
                    <a:pt x="11542649" y="781697"/>
                  </a:lnTo>
                  <a:lnTo>
                    <a:pt x="11695036" y="781697"/>
                  </a:lnTo>
                  <a:lnTo>
                    <a:pt x="11695036" y="0"/>
                  </a:lnTo>
                  <a:close/>
                </a:path>
              </a:pathLst>
            </a:custGeom>
            <a:solidFill>
              <a:srgbClr val="0E9ED4"/>
            </a:solidFill>
          </p:spPr>
          <p:txBody>
            <a:bodyPr wrap="square" lIns="0" tIns="0" rIns="0" bIns="0" rtlCol="0"/>
            <a:lstStyle/>
            <a:p>
              <a:endParaRPr/>
            </a:p>
          </p:txBody>
        </p:sp>
        <p:pic>
          <p:nvPicPr>
            <p:cNvPr id="5" name="object 5"/>
            <p:cNvPicPr/>
            <p:nvPr/>
          </p:nvPicPr>
          <p:blipFill>
            <a:blip r:embed="rId2" cstate="print"/>
            <a:stretch>
              <a:fillRect/>
            </a:stretch>
          </p:blipFill>
          <p:spPr>
            <a:xfrm>
              <a:off x="0" y="2188451"/>
              <a:ext cx="11515344" cy="4422648"/>
            </a:xfrm>
            <a:prstGeom prst="rect">
              <a:avLst/>
            </a:prstGeom>
          </p:spPr>
        </p:pic>
        <p:sp>
          <p:nvSpPr>
            <p:cNvPr id="6" name="object 6"/>
            <p:cNvSpPr/>
            <p:nvPr/>
          </p:nvSpPr>
          <p:spPr>
            <a:xfrm>
              <a:off x="0" y="2203107"/>
              <a:ext cx="11383645" cy="4147820"/>
            </a:xfrm>
            <a:custGeom>
              <a:avLst/>
              <a:gdLst/>
              <a:ahLst/>
              <a:cxnLst/>
              <a:rect l="l" t="t" r="r" b="b"/>
              <a:pathLst>
                <a:path w="11383645" h="4147820">
                  <a:moveTo>
                    <a:pt x="11383391" y="0"/>
                  </a:moveTo>
                  <a:lnTo>
                    <a:pt x="0" y="0"/>
                  </a:lnTo>
                  <a:lnTo>
                    <a:pt x="0" y="4147820"/>
                  </a:lnTo>
                  <a:lnTo>
                    <a:pt x="11383391" y="4147820"/>
                  </a:lnTo>
                  <a:lnTo>
                    <a:pt x="11383391" y="0"/>
                  </a:lnTo>
                  <a:close/>
                </a:path>
              </a:pathLst>
            </a:custGeom>
            <a:solidFill>
              <a:srgbClr val="FFFFFF"/>
            </a:solidFill>
          </p:spPr>
          <p:txBody>
            <a:bodyPr wrap="square" lIns="0" tIns="0" rIns="0" bIns="0" rtlCol="0"/>
            <a:lstStyle/>
            <a:p>
              <a:endParaRPr/>
            </a:p>
          </p:txBody>
        </p:sp>
      </p:grpSp>
      <p:sp>
        <p:nvSpPr>
          <p:cNvPr id="7" name="object 7"/>
          <p:cNvSpPr txBox="1"/>
          <p:nvPr/>
        </p:nvSpPr>
        <p:spPr>
          <a:xfrm>
            <a:off x="496570" y="2220214"/>
            <a:ext cx="10586643" cy="4475584"/>
          </a:xfrm>
          <a:prstGeom prst="rect">
            <a:avLst/>
          </a:prstGeom>
        </p:spPr>
        <p:txBody>
          <a:bodyPr vert="horz" wrap="square" lIns="0" tIns="12700" rIns="0" bIns="0" rtlCol="0">
            <a:spAutoFit/>
          </a:bodyPr>
          <a:lstStyle/>
          <a:p>
            <a:pPr marL="12700">
              <a:lnSpc>
                <a:spcPct val="100000"/>
              </a:lnSpc>
              <a:spcBef>
                <a:spcPts val="100"/>
              </a:spcBef>
            </a:pPr>
            <a:r>
              <a:rPr sz="2400" b="1" spc="45" dirty="0">
                <a:solidFill>
                  <a:schemeClr val="bg1"/>
                </a:solidFill>
                <a:latin typeface="Trebuchet MS"/>
                <a:cs typeface="Trebuchet MS"/>
              </a:rPr>
              <a:t>TRAININGS</a:t>
            </a:r>
            <a:r>
              <a:rPr lang="en-GB" sz="2400" b="1" spc="-265" dirty="0">
                <a:solidFill>
                  <a:schemeClr val="bg1"/>
                </a:solidFill>
                <a:latin typeface="Trebuchet MS"/>
                <a:cs typeface="Trebuchet MS"/>
              </a:rPr>
              <a:t> &amp;</a:t>
            </a:r>
            <a:r>
              <a:rPr sz="2400" b="1" spc="-240" dirty="0">
                <a:solidFill>
                  <a:schemeClr val="bg1"/>
                </a:solidFill>
                <a:latin typeface="Trebuchet MS"/>
                <a:cs typeface="Trebuchet MS"/>
              </a:rPr>
              <a:t> </a:t>
            </a:r>
            <a:r>
              <a:rPr sz="2400" b="1" spc="45" dirty="0">
                <a:solidFill>
                  <a:schemeClr val="bg1"/>
                </a:solidFill>
                <a:latin typeface="Trebuchet MS"/>
                <a:cs typeface="Trebuchet MS"/>
              </a:rPr>
              <a:t>INTERNSHIPS</a:t>
            </a:r>
            <a:endParaRPr sz="2400" dirty="0">
              <a:solidFill>
                <a:schemeClr val="bg1"/>
              </a:solidFill>
              <a:latin typeface="Trebuchet MS"/>
              <a:cs typeface="Trebuchet MS"/>
            </a:endParaRPr>
          </a:p>
          <a:p>
            <a:pPr marL="12700" marR="0" lvl="0" indent="0" defTabSz="914400" eaLnBrk="1" fontAlgn="auto" latinLnBrk="0" hangingPunct="1">
              <a:lnSpc>
                <a:spcPct val="100000"/>
              </a:lnSpc>
              <a:spcBef>
                <a:spcPts val="855"/>
              </a:spcBef>
              <a:spcAft>
                <a:spcPts val="0"/>
              </a:spcAft>
              <a:buClrTx/>
              <a:buSzTx/>
              <a:buFontTx/>
              <a:buNone/>
              <a:tabLst/>
              <a:defRPr/>
            </a:pPr>
            <a:r>
              <a:rPr kumimoji="0" lang="en-GB" sz="1300" b="1" i="0" u="none" strike="noStrike" kern="0" cap="none" spc="-60" normalizeH="0" baseline="0" noProof="0" dirty="0">
                <a:ln>
                  <a:noFill/>
                </a:ln>
                <a:solidFill>
                  <a:srgbClr val="002060"/>
                </a:solidFill>
                <a:effectLst/>
                <a:uLnTx/>
                <a:uFillTx/>
                <a:latin typeface="Trebuchet MS"/>
                <a:cs typeface="Trebuchet MS"/>
              </a:rPr>
              <a:t>ELEVATE</a:t>
            </a:r>
            <a:r>
              <a:rPr kumimoji="0" lang="en-GB" sz="1300" b="1" i="0" u="none" strike="noStrike" kern="0" cap="none" spc="-80" normalizeH="0" baseline="0" noProof="0" dirty="0">
                <a:ln>
                  <a:noFill/>
                </a:ln>
                <a:solidFill>
                  <a:srgbClr val="002060"/>
                </a:solidFill>
                <a:effectLst/>
                <a:uLnTx/>
                <a:uFillTx/>
                <a:latin typeface="Trebuchet MS"/>
                <a:cs typeface="Trebuchet MS"/>
              </a:rPr>
              <a:t> </a:t>
            </a:r>
            <a:r>
              <a:rPr kumimoji="0" lang="en-GB" sz="1300" b="1" i="0" u="none" strike="noStrike" kern="0" cap="none" spc="0" normalizeH="0" baseline="0" noProof="0" dirty="0">
                <a:ln>
                  <a:noFill/>
                </a:ln>
                <a:solidFill>
                  <a:srgbClr val="002060"/>
                </a:solidFill>
                <a:effectLst/>
                <a:uLnTx/>
                <a:uFillTx/>
                <a:latin typeface="Trebuchet MS"/>
                <a:cs typeface="Trebuchet MS"/>
              </a:rPr>
              <a:t>LABS</a:t>
            </a:r>
            <a:r>
              <a:rPr kumimoji="0" lang="en-GB" sz="1300" b="1" i="0" u="none" strike="noStrike" kern="0" cap="none" spc="-95" normalizeH="0" baseline="0" noProof="0" dirty="0">
                <a:ln>
                  <a:noFill/>
                </a:ln>
                <a:solidFill>
                  <a:srgbClr val="002060"/>
                </a:solidFill>
                <a:effectLst/>
                <a:uLnTx/>
                <a:uFillTx/>
                <a:latin typeface="Trebuchet MS"/>
                <a:cs typeface="Trebuchet MS"/>
              </a:rPr>
              <a:t> </a:t>
            </a:r>
            <a:r>
              <a:rPr kumimoji="0" lang="en-GB" sz="1300" b="1" i="0" u="none" strike="noStrike" kern="0" cap="none" spc="-10" normalizeH="0" baseline="0" noProof="0" dirty="0">
                <a:ln>
                  <a:noFill/>
                </a:ln>
                <a:solidFill>
                  <a:srgbClr val="002060"/>
                </a:solidFill>
                <a:effectLst/>
                <a:uLnTx/>
                <a:uFillTx/>
                <a:latin typeface="Trebuchet MS"/>
                <a:cs typeface="Trebuchet MS"/>
              </a:rPr>
              <a:t>(since</a:t>
            </a:r>
            <a:r>
              <a:rPr kumimoji="0" lang="en-GB" sz="1300" b="1" i="0" u="none" strike="noStrike" kern="0" cap="none" spc="-95" normalizeH="0" baseline="0" noProof="0" dirty="0">
                <a:ln>
                  <a:noFill/>
                </a:ln>
                <a:solidFill>
                  <a:srgbClr val="002060"/>
                </a:solidFill>
                <a:effectLst/>
                <a:uLnTx/>
                <a:uFillTx/>
                <a:latin typeface="Trebuchet MS"/>
                <a:cs typeface="Trebuchet MS"/>
              </a:rPr>
              <a:t> </a:t>
            </a:r>
            <a:r>
              <a:rPr kumimoji="0" lang="en-GB" sz="1300" b="1" i="0" u="none" strike="noStrike" kern="0" cap="none" spc="-45" normalizeH="0" baseline="0" noProof="0" dirty="0">
                <a:ln>
                  <a:noFill/>
                </a:ln>
                <a:solidFill>
                  <a:srgbClr val="002060"/>
                </a:solidFill>
                <a:effectLst/>
                <a:uLnTx/>
                <a:uFillTx/>
                <a:latin typeface="Trebuchet MS"/>
                <a:cs typeface="Trebuchet MS"/>
              </a:rPr>
              <a:t>Apr</a:t>
            </a:r>
            <a:r>
              <a:rPr kumimoji="0" lang="en-GB" sz="1300" b="1" i="0" u="none" strike="noStrike" kern="0" cap="none" spc="-105" normalizeH="0" baseline="0" noProof="0" dirty="0">
                <a:ln>
                  <a:noFill/>
                </a:ln>
                <a:solidFill>
                  <a:srgbClr val="002060"/>
                </a:solidFill>
                <a:effectLst/>
                <a:uLnTx/>
                <a:uFillTx/>
                <a:latin typeface="Trebuchet MS"/>
                <a:cs typeface="Trebuchet MS"/>
              </a:rPr>
              <a:t> </a:t>
            </a:r>
            <a:r>
              <a:rPr kumimoji="0" lang="en-GB" sz="1300" b="1" i="0" u="none" strike="noStrike" kern="0" cap="none" spc="-90" normalizeH="0" baseline="0" noProof="0" dirty="0">
                <a:ln>
                  <a:noFill/>
                </a:ln>
                <a:solidFill>
                  <a:srgbClr val="002060"/>
                </a:solidFill>
                <a:effectLst/>
                <a:uLnTx/>
                <a:uFillTx/>
                <a:latin typeface="Trebuchet MS"/>
                <a:cs typeface="Trebuchet MS"/>
              </a:rPr>
              <a:t>2025)</a:t>
            </a:r>
            <a:r>
              <a:rPr kumimoji="0" lang="en-GB" sz="1300" b="1" i="0" u="none" strike="noStrike" kern="0" cap="none" spc="-50" normalizeH="0" baseline="0" noProof="0" dirty="0">
                <a:ln>
                  <a:noFill/>
                </a:ln>
                <a:solidFill>
                  <a:srgbClr val="002060"/>
                </a:solidFill>
                <a:effectLst/>
                <a:uLnTx/>
                <a:uFillTx/>
                <a:latin typeface="Trebuchet MS"/>
                <a:cs typeface="Trebuchet MS"/>
              </a:rPr>
              <a:t> </a:t>
            </a:r>
            <a:r>
              <a:rPr kumimoji="0" lang="en-GB" sz="1300" b="1" i="0" u="none" strike="noStrike" kern="0" cap="none" spc="-45" normalizeH="0" baseline="0" noProof="0" dirty="0">
                <a:ln>
                  <a:noFill/>
                </a:ln>
                <a:solidFill>
                  <a:srgbClr val="002060"/>
                </a:solidFill>
                <a:effectLst/>
                <a:uLnTx/>
                <a:uFillTx/>
                <a:latin typeface="Trebuchet MS"/>
                <a:cs typeface="Trebuchet MS"/>
              </a:rPr>
              <a:t>-</a:t>
            </a:r>
            <a:r>
              <a:rPr kumimoji="0" lang="en-GB" sz="1300" b="1" i="0" u="none" strike="noStrike" kern="0" cap="none" spc="-10" normalizeH="0" baseline="0" noProof="0" dirty="0">
                <a:ln>
                  <a:noFill/>
                </a:ln>
                <a:solidFill>
                  <a:srgbClr val="002060"/>
                </a:solidFill>
                <a:effectLst/>
                <a:uLnTx/>
                <a:uFillTx/>
                <a:latin typeface="Trebuchet MS"/>
                <a:cs typeface="Trebuchet MS"/>
              </a:rPr>
              <a:t>remote</a:t>
            </a:r>
            <a:endParaRPr kumimoji="0" lang="en-GB" sz="1300" b="0" i="0" u="none" strike="noStrike" kern="0" cap="none" spc="0" normalizeH="0" baseline="0" noProof="0" dirty="0">
              <a:ln>
                <a:noFill/>
              </a:ln>
              <a:solidFill>
                <a:srgbClr val="002060"/>
              </a:solidFill>
              <a:effectLst/>
              <a:uLnTx/>
              <a:uFillTx/>
              <a:latin typeface="Trebuchet MS"/>
              <a:cs typeface="Trebuchet MS"/>
            </a:endParaRPr>
          </a:p>
          <a:p>
            <a:pPr marL="240665" marR="0" lvl="0" indent="-227965" defTabSz="914400" eaLnBrk="1" fontAlgn="auto" latinLnBrk="0" hangingPunct="1">
              <a:lnSpc>
                <a:spcPct val="100000"/>
              </a:lnSpc>
              <a:spcBef>
                <a:spcPts val="840"/>
              </a:spcBef>
              <a:spcAft>
                <a:spcPts val="0"/>
              </a:spcAft>
              <a:buClrTx/>
              <a:buSzTx/>
              <a:buFontTx/>
              <a:buChar char="-"/>
              <a:tabLst>
                <a:tab pos="240665" algn="l"/>
              </a:tabLst>
              <a:defRPr/>
            </a:pPr>
            <a:r>
              <a:rPr kumimoji="0" lang="en-GB" sz="1300" b="0" i="0" u="none" strike="noStrike" kern="0" cap="none" spc="-10" normalizeH="0" baseline="0" noProof="0" dirty="0">
                <a:ln>
                  <a:noFill/>
                </a:ln>
                <a:solidFill>
                  <a:srgbClr val="002060"/>
                </a:solidFill>
                <a:effectLst/>
                <a:uLnTx/>
                <a:uFillTx/>
                <a:latin typeface="Trebuchet MS"/>
                <a:cs typeface="Trebuchet MS"/>
              </a:rPr>
              <a:t>Data</a:t>
            </a:r>
            <a:r>
              <a:rPr kumimoji="0" lang="en-GB" sz="1300" b="0" i="0" u="none" strike="noStrike" kern="0" cap="none" spc="-100" normalizeH="0" baseline="0" noProof="0" dirty="0">
                <a:ln>
                  <a:noFill/>
                </a:ln>
                <a:solidFill>
                  <a:srgbClr val="002060"/>
                </a:solidFill>
                <a:effectLst/>
                <a:uLnTx/>
                <a:uFillTx/>
                <a:latin typeface="Trebuchet MS"/>
                <a:cs typeface="Trebuchet MS"/>
              </a:rPr>
              <a:t> </a:t>
            </a:r>
            <a:r>
              <a:rPr kumimoji="0" lang="en-GB" sz="1300" b="0" i="0" u="none" strike="noStrike" kern="0" cap="none" spc="-30" normalizeH="0" baseline="0" noProof="0" dirty="0">
                <a:ln>
                  <a:noFill/>
                </a:ln>
                <a:solidFill>
                  <a:srgbClr val="002060"/>
                </a:solidFill>
                <a:effectLst/>
                <a:uLnTx/>
                <a:uFillTx/>
                <a:latin typeface="Trebuchet MS"/>
                <a:cs typeface="Trebuchet MS"/>
              </a:rPr>
              <a:t>Analyst</a:t>
            </a:r>
            <a:r>
              <a:rPr kumimoji="0" lang="en-GB" sz="1300" b="0" i="0" u="none" strike="noStrike" kern="0" cap="none" spc="-70" normalizeH="0" baseline="0" noProof="0" dirty="0">
                <a:ln>
                  <a:noFill/>
                </a:ln>
                <a:solidFill>
                  <a:srgbClr val="002060"/>
                </a:solidFill>
                <a:effectLst/>
                <a:uLnTx/>
                <a:uFillTx/>
                <a:latin typeface="Trebuchet MS"/>
                <a:cs typeface="Trebuchet MS"/>
              </a:rPr>
              <a:t> </a:t>
            </a:r>
            <a:r>
              <a:rPr kumimoji="0" lang="en-GB" sz="1300" b="0" i="0" u="none" strike="noStrike" kern="0" cap="none" spc="-10" normalizeH="0" baseline="0" noProof="0" dirty="0">
                <a:ln>
                  <a:noFill/>
                </a:ln>
                <a:solidFill>
                  <a:srgbClr val="002060"/>
                </a:solidFill>
                <a:effectLst/>
                <a:uLnTx/>
                <a:uFillTx/>
                <a:latin typeface="Trebuchet MS"/>
                <a:cs typeface="Trebuchet MS"/>
              </a:rPr>
              <a:t>Intern</a:t>
            </a:r>
            <a:endParaRPr kumimoji="0" lang="en-GB" sz="1300" b="0" i="0" u="none" strike="noStrike" kern="0" cap="none" spc="0" normalizeH="0" baseline="0" noProof="0" dirty="0">
              <a:ln>
                <a:noFill/>
              </a:ln>
              <a:solidFill>
                <a:srgbClr val="002060"/>
              </a:solidFill>
              <a:effectLst/>
              <a:uLnTx/>
              <a:uFillTx/>
              <a:latin typeface="Trebuchet MS"/>
              <a:cs typeface="Trebuchet MS"/>
            </a:endParaRPr>
          </a:p>
          <a:p>
            <a:pPr marL="240665" marR="0" lvl="0" indent="-227965" defTabSz="914400" eaLnBrk="1" fontAlgn="auto" latinLnBrk="0" hangingPunct="1">
              <a:lnSpc>
                <a:spcPct val="100000"/>
              </a:lnSpc>
              <a:spcBef>
                <a:spcPts val="840"/>
              </a:spcBef>
              <a:spcAft>
                <a:spcPts val="0"/>
              </a:spcAft>
              <a:buClrTx/>
              <a:buSzTx/>
              <a:buFontTx/>
              <a:buChar char="-"/>
              <a:tabLst>
                <a:tab pos="240665" algn="l"/>
              </a:tabLst>
              <a:defRPr/>
            </a:pPr>
            <a:r>
              <a:rPr kumimoji="0" lang="en-GB" sz="1300" b="0" i="0" u="none" strike="noStrike" kern="0" cap="none" spc="-30" normalizeH="0" baseline="0" noProof="0" dirty="0">
                <a:ln>
                  <a:noFill/>
                </a:ln>
                <a:solidFill>
                  <a:srgbClr val="002060"/>
                </a:solidFill>
                <a:effectLst/>
                <a:uLnTx/>
                <a:uFillTx/>
                <a:latin typeface="Trebuchet MS"/>
                <a:cs typeface="Trebuchet MS"/>
              </a:rPr>
              <a:t>Building</a:t>
            </a:r>
            <a:r>
              <a:rPr kumimoji="0" lang="en-GB" sz="1300" b="0" i="0" u="none" strike="noStrike" kern="0" cap="none" spc="-85" normalizeH="0" baseline="0" noProof="0" dirty="0">
                <a:ln>
                  <a:noFill/>
                </a:ln>
                <a:solidFill>
                  <a:srgbClr val="002060"/>
                </a:solidFill>
                <a:effectLst/>
                <a:uLnTx/>
                <a:uFillTx/>
                <a:latin typeface="Trebuchet MS"/>
                <a:cs typeface="Trebuchet MS"/>
              </a:rPr>
              <a:t> </a:t>
            </a:r>
            <a:r>
              <a:rPr kumimoji="0" lang="en-GB" sz="1300" b="0" i="0" u="none" strike="noStrike" kern="0" cap="none" spc="-35" normalizeH="0" baseline="0" noProof="0" dirty="0">
                <a:ln>
                  <a:noFill/>
                </a:ln>
                <a:solidFill>
                  <a:srgbClr val="002060"/>
                </a:solidFill>
                <a:effectLst/>
                <a:uLnTx/>
                <a:uFillTx/>
                <a:latin typeface="Trebuchet MS"/>
                <a:cs typeface="Trebuchet MS"/>
              </a:rPr>
              <a:t>projects</a:t>
            </a:r>
            <a:r>
              <a:rPr kumimoji="0" lang="en-GB" sz="1300" b="0" i="0" u="none" strike="noStrike" kern="0" cap="none" spc="-85" normalizeH="0" baseline="0" noProof="0" dirty="0">
                <a:ln>
                  <a:noFill/>
                </a:ln>
                <a:solidFill>
                  <a:srgbClr val="002060"/>
                </a:solidFill>
                <a:effectLst/>
                <a:uLnTx/>
                <a:uFillTx/>
                <a:latin typeface="Trebuchet MS"/>
                <a:cs typeface="Trebuchet MS"/>
              </a:rPr>
              <a:t> </a:t>
            </a:r>
            <a:r>
              <a:rPr kumimoji="0" lang="en-GB" sz="1300" b="0" i="0" u="none" strike="noStrike" kern="0" cap="none" spc="0" normalizeH="0" baseline="0" noProof="0" dirty="0">
                <a:ln>
                  <a:noFill/>
                </a:ln>
                <a:solidFill>
                  <a:srgbClr val="002060"/>
                </a:solidFill>
                <a:effectLst/>
                <a:uLnTx/>
                <a:uFillTx/>
                <a:latin typeface="Trebuchet MS"/>
                <a:cs typeface="Trebuchet MS"/>
              </a:rPr>
              <a:t>and</a:t>
            </a:r>
            <a:r>
              <a:rPr kumimoji="0" lang="en-GB" sz="1300" b="0" i="0" u="none" strike="noStrike" kern="0" cap="none" spc="-90" normalizeH="0" baseline="0" noProof="0" dirty="0">
                <a:ln>
                  <a:noFill/>
                </a:ln>
                <a:solidFill>
                  <a:srgbClr val="002060"/>
                </a:solidFill>
                <a:effectLst/>
                <a:uLnTx/>
                <a:uFillTx/>
                <a:latin typeface="Trebuchet MS"/>
                <a:cs typeface="Trebuchet MS"/>
              </a:rPr>
              <a:t> </a:t>
            </a:r>
            <a:r>
              <a:rPr kumimoji="0" lang="en-GB" sz="1300" b="0" i="0" u="none" strike="noStrike" kern="0" cap="none" spc="-30" normalizeH="0" baseline="0" noProof="0" dirty="0">
                <a:ln>
                  <a:noFill/>
                </a:ln>
                <a:solidFill>
                  <a:srgbClr val="002060"/>
                </a:solidFill>
                <a:effectLst/>
                <a:uLnTx/>
                <a:uFillTx/>
                <a:latin typeface="Trebuchet MS"/>
                <a:cs typeface="Trebuchet MS"/>
              </a:rPr>
              <a:t>completing</a:t>
            </a:r>
            <a:r>
              <a:rPr kumimoji="0" lang="en-GB" sz="1300" b="0" i="0" u="none" strike="noStrike" kern="0" cap="none" spc="-80" normalizeH="0" baseline="0" noProof="0" dirty="0">
                <a:ln>
                  <a:noFill/>
                </a:ln>
                <a:solidFill>
                  <a:srgbClr val="002060"/>
                </a:solidFill>
                <a:effectLst/>
                <a:uLnTx/>
                <a:uFillTx/>
                <a:latin typeface="Trebuchet MS"/>
                <a:cs typeface="Trebuchet MS"/>
              </a:rPr>
              <a:t> </a:t>
            </a:r>
            <a:r>
              <a:rPr kumimoji="0" lang="en-GB" sz="1300" b="0" i="0" u="none" strike="noStrike" kern="0" cap="none" spc="0" normalizeH="0" baseline="0" noProof="0" dirty="0">
                <a:ln>
                  <a:noFill/>
                </a:ln>
                <a:solidFill>
                  <a:srgbClr val="002060"/>
                </a:solidFill>
                <a:effectLst/>
                <a:uLnTx/>
                <a:uFillTx/>
                <a:latin typeface="Trebuchet MS"/>
                <a:cs typeface="Trebuchet MS"/>
              </a:rPr>
              <a:t>tasks</a:t>
            </a:r>
            <a:r>
              <a:rPr kumimoji="0" lang="en-GB" sz="1300" b="0" i="0" u="none" strike="noStrike" kern="0" cap="none" spc="-65" normalizeH="0" baseline="0" noProof="0" dirty="0">
                <a:ln>
                  <a:noFill/>
                </a:ln>
                <a:solidFill>
                  <a:srgbClr val="002060"/>
                </a:solidFill>
                <a:effectLst/>
                <a:uLnTx/>
                <a:uFillTx/>
                <a:latin typeface="Trebuchet MS"/>
                <a:cs typeface="Trebuchet MS"/>
              </a:rPr>
              <a:t> </a:t>
            </a:r>
            <a:r>
              <a:rPr kumimoji="0" lang="en-GB" sz="1300" b="0" i="0" u="none" strike="noStrike" kern="0" cap="none" spc="-45" normalizeH="0" baseline="0" noProof="0" dirty="0">
                <a:ln>
                  <a:noFill/>
                </a:ln>
                <a:solidFill>
                  <a:srgbClr val="002060"/>
                </a:solidFill>
                <a:effectLst/>
                <a:uLnTx/>
                <a:uFillTx/>
                <a:latin typeface="Trebuchet MS"/>
                <a:cs typeface="Trebuchet MS"/>
              </a:rPr>
              <a:t>daily</a:t>
            </a:r>
            <a:r>
              <a:rPr kumimoji="0" lang="en-GB" sz="1300" b="0" i="0" u="none" strike="noStrike" kern="0" cap="none" spc="-80" normalizeH="0" baseline="0" noProof="0" dirty="0">
                <a:ln>
                  <a:noFill/>
                </a:ln>
                <a:solidFill>
                  <a:srgbClr val="002060"/>
                </a:solidFill>
                <a:effectLst/>
                <a:uLnTx/>
                <a:uFillTx/>
                <a:latin typeface="Trebuchet MS"/>
                <a:cs typeface="Trebuchet MS"/>
              </a:rPr>
              <a:t> </a:t>
            </a:r>
            <a:r>
              <a:rPr kumimoji="0" lang="en-GB" sz="1300" b="0" i="0" u="none" strike="noStrike" kern="0" cap="none" spc="-55" normalizeH="0" baseline="0" noProof="0" dirty="0">
                <a:ln>
                  <a:noFill/>
                </a:ln>
                <a:solidFill>
                  <a:srgbClr val="002060"/>
                </a:solidFill>
                <a:effectLst/>
                <a:uLnTx/>
                <a:uFillTx/>
                <a:latin typeface="Trebuchet MS"/>
                <a:cs typeface="Trebuchet MS"/>
              </a:rPr>
              <a:t>to</a:t>
            </a:r>
            <a:r>
              <a:rPr kumimoji="0" lang="en-GB" sz="1300" b="0" i="0" u="none" strike="noStrike" kern="0" cap="none" spc="-75" normalizeH="0" baseline="0" noProof="0" dirty="0">
                <a:ln>
                  <a:noFill/>
                </a:ln>
                <a:solidFill>
                  <a:srgbClr val="002060"/>
                </a:solidFill>
                <a:effectLst/>
                <a:uLnTx/>
                <a:uFillTx/>
                <a:latin typeface="Trebuchet MS"/>
                <a:cs typeface="Trebuchet MS"/>
              </a:rPr>
              <a:t> </a:t>
            </a:r>
            <a:r>
              <a:rPr kumimoji="0" lang="en-GB" sz="1300" b="0" i="0" u="none" strike="noStrike" kern="0" cap="none" spc="0" normalizeH="0" baseline="0" noProof="0" dirty="0">
                <a:ln>
                  <a:noFill/>
                </a:ln>
                <a:solidFill>
                  <a:srgbClr val="002060"/>
                </a:solidFill>
                <a:effectLst/>
                <a:uLnTx/>
                <a:uFillTx/>
                <a:latin typeface="Trebuchet MS"/>
                <a:cs typeface="Trebuchet MS"/>
              </a:rPr>
              <a:t>process</a:t>
            </a:r>
            <a:r>
              <a:rPr kumimoji="0" lang="en-GB" sz="1300" b="0" i="0" u="none" strike="noStrike" kern="0" cap="none" spc="-60" normalizeH="0" baseline="0" noProof="0" dirty="0">
                <a:ln>
                  <a:noFill/>
                </a:ln>
                <a:solidFill>
                  <a:srgbClr val="002060"/>
                </a:solidFill>
                <a:effectLst/>
                <a:uLnTx/>
                <a:uFillTx/>
                <a:latin typeface="Trebuchet MS"/>
                <a:cs typeface="Trebuchet MS"/>
              </a:rPr>
              <a:t> </a:t>
            </a:r>
            <a:r>
              <a:rPr kumimoji="0" lang="en-GB" sz="1300" b="0" i="0" u="none" strike="noStrike" kern="0" cap="none" spc="-10" normalizeH="0" baseline="0" noProof="0" dirty="0">
                <a:ln>
                  <a:noFill/>
                </a:ln>
                <a:solidFill>
                  <a:srgbClr val="002060"/>
                </a:solidFill>
                <a:effectLst/>
                <a:uLnTx/>
                <a:uFillTx/>
                <a:latin typeface="Trebuchet MS"/>
                <a:cs typeface="Trebuchet MS"/>
              </a:rPr>
              <a:t>and</a:t>
            </a:r>
            <a:r>
              <a:rPr kumimoji="0" lang="en-GB" sz="1300" b="0" i="0" u="none" strike="noStrike" kern="0" cap="none" spc="-95" normalizeH="0" baseline="0" noProof="0" dirty="0">
                <a:ln>
                  <a:noFill/>
                </a:ln>
                <a:solidFill>
                  <a:srgbClr val="002060"/>
                </a:solidFill>
                <a:effectLst/>
                <a:uLnTx/>
                <a:uFillTx/>
                <a:latin typeface="Trebuchet MS"/>
                <a:cs typeface="Trebuchet MS"/>
              </a:rPr>
              <a:t> </a:t>
            </a:r>
            <a:r>
              <a:rPr kumimoji="0" lang="en-GB" sz="1300" b="0" i="0" u="none" strike="noStrike" kern="0" cap="none" spc="-35" normalizeH="0" baseline="0" noProof="0" dirty="0">
                <a:ln>
                  <a:noFill/>
                </a:ln>
                <a:solidFill>
                  <a:srgbClr val="002060"/>
                </a:solidFill>
                <a:effectLst/>
                <a:uLnTx/>
                <a:uFillTx/>
                <a:latin typeface="Trebuchet MS"/>
                <a:cs typeface="Trebuchet MS"/>
              </a:rPr>
              <a:t>visualize</a:t>
            </a:r>
            <a:r>
              <a:rPr kumimoji="0" lang="en-GB" sz="1300" b="0" i="0" u="none" strike="noStrike" kern="0" cap="none" spc="-40" normalizeH="0" baseline="0" noProof="0" dirty="0">
                <a:ln>
                  <a:noFill/>
                </a:ln>
                <a:solidFill>
                  <a:srgbClr val="002060"/>
                </a:solidFill>
                <a:effectLst/>
                <a:uLnTx/>
                <a:uFillTx/>
                <a:latin typeface="Trebuchet MS"/>
                <a:cs typeface="Trebuchet MS"/>
              </a:rPr>
              <a:t> </a:t>
            </a:r>
            <a:r>
              <a:rPr kumimoji="0" lang="en-GB" sz="1300" b="0" i="0" u="none" strike="noStrike" kern="0" cap="none" spc="-10" normalizeH="0" baseline="0" noProof="0" dirty="0">
                <a:ln>
                  <a:noFill/>
                </a:ln>
                <a:solidFill>
                  <a:srgbClr val="002060"/>
                </a:solidFill>
                <a:effectLst/>
                <a:uLnTx/>
                <a:uFillTx/>
                <a:latin typeface="Trebuchet MS"/>
                <a:cs typeface="Trebuchet MS"/>
              </a:rPr>
              <a:t>data.</a:t>
            </a:r>
            <a:endParaRPr lang="en-GB" sz="1300" b="1" spc="50" dirty="0">
              <a:solidFill>
                <a:srgbClr val="002060"/>
              </a:solidFill>
              <a:latin typeface="Trebuchet MS"/>
              <a:cs typeface="Trebuchet MS"/>
            </a:endParaRPr>
          </a:p>
          <a:p>
            <a:pPr marL="12700">
              <a:lnSpc>
                <a:spcPct val="100000"/>
              </a:lnSpc>
              <a:spcBef>
                <a:spcPts val="920"/>
              </a:spcBef>
            </a:pPr>
            <a:r>
              <a:rPr lang="en-GB" sz="1300" b="1" spc="50" dirty="0">
                <a:solidFill>
                  <a:srgbClr val="002060"/>
                </a:solidFill>
                <a:latin typeface="Trebuchet MS"/>
                <a:cs typeface="Trebuchet MS"/>
              </a:rPr>
              <a:t>Edureka.co (since Jan 2025) - remote</a:t>
            </a:r>
          </a:p>
          <a:p>
            <a:pPr marL="298450" indent="-285750">
              <a:lnSpc>
                <a:spcPct val="100000"/>
              </a:lnSpc>
              <a:spcBef>
                <a:spcPts val="920"/>
              </a:spcBef>
              <a:buFont typeface="Arial" panose="020B0604020202020204" pitchFamily="34" charset="0"/>
              <a:buChar char="•"/>
            </a:pPr>
            <a:r>
              <a:rPr lang="en-GB" sz="1300" spc="50" dirty="0">
                <a:solidFill>
                  <a:srgbClr val="002060"/>
                </a:solidFill>
                <a:latin typeface="Trebuchet MS"/>
                <a:cs typeface="Trebuchet MS"/>
              </a:rPr>
              <a:t>DS/ML Internship Program of Edureka.co, getting remote training with building different projects. Latest project was heart disease prediction</a:t>
            </a:r>
            <a:r>
              <a:rPr lang="en-GB" sz="1300" b="1" spc="50" dirty="0">
                <a:solidFill>
                  <a:srgbClr val="002060"/>
                </a:solidFill>
                <a:latin typeface="Trebuchet MS"/>
                <a:cs typeface="Trebuchet MS"/>
              </a:rPr>
              <a:t>.</a:t>
            </a:r>
          </a:p>
          <a:p>
            <a:pPr marL="12700">
              <a:lnSpc>
                <a:spcPct val="100000"/>
              </a:lnSpc>
              <a:spcBef>
                <a:spcPts val="850"/>
              </a:spcBef>
            </a:pPr>
            <a:r>
              <a:rPr sz="1300" b="1" spc="50" dirty="0">
                <a:solidFill>
                  <a:srgbClr val="002060"/>
                </a:solidFill>
                <a:latin typeface="Trebuchet MS"/>
                <a:cs typeface="Trebuchet MS"/>
              </a:rPr>
              <a:t>O</a:t>
            </a:r>
            <a:r>
              <a:rPr lang="en-GB" sz="1300" b="1" spc="50" dirty="0" err="1">
                <a:solidFill>
                  <a:srgbClr val="002060"/>
                </a:solidFill>
                <a:latin typeface="Trebuchet MS"/>
                <a:cs typeface="Trebuchet MS"/>
              </a:rPr>
              <a:t>eson</a:t>
            </a:r>
            <a:r>
              <a:rPr sz="1300" b="1" spc="-110" dirty="0">
                <a:solidFill>
                  <a:srgbClr val="002060"/>
                </a:solidFill>
                <a:latin typeface="Trebuchet MS"/>
                <a:cs typeface="Trebuchet MS"/>
              </a:rPr>
              <a:t> </a:t>
            </a:r>
            <a:r>
              <a:rPr sz="1300" b="1" spc="-10" dirty="0">
                <a:solidFill>
                  <a:srgbClr val="002060"/>
                </a:solidFill>
                <a:latin typeface="Trebuchet MS"/>
                <a:cs typeface="Trebuchet MS"/>
              </a:rPr>
              <a:t>(since</a:t>
            </a:r>
            <a:r>
              <a:rPr sz="1300" b="1" spc="-114" dirty="0">
                <a:solidFill>
                  <a:srgbClr val="002060"/>
                </a:solidFill>
                <a:latin typeface="Trebuchet MS"/>
                <a:cs typeface="Trebuchet MS"/>
              </a:rPr>
              <a:t> </a:t>
            </a:r>
            <a:r>
              <a:rPr sz="1300" b="1" dirty="0">
                <a:solidFill>
                  <a:srgbClr val="002060"/>
                </a:solidFill>
                <a:latin typeface="Trebuchet MS"/>
                <a:cs typeface="Trebuchet MS"/>
              </a:rPr>
              <a:t>Mar</a:t>
            </a:r>
            <a:r>
              <a:rPr sz="1300" b="1" spc="-120" dirty="0">
                <a:solidFill>
                  <a:srgbClr val="002060"/>
                </a:solidFill>
                <a:latin typeface="Trebuchet MS"/>
                <a:cs typeface="Trebuchet MS"/>
              </a:rPr>
              <a:t> </a:t>
            </a:r>
            <a:r>
              <a:rPr sz="1300" b="1" spc="-90" dirty="0">
                <a:solidFill>
                  <a:srgbClr val="002060"/>
                </a:solidFill>
                <a:latin typeface="Trebuchet MS"/>
                <a:cs typeface="Trebuchet MS"/>
              </a:rPr>
              <a:t>2025)</a:t>
            </a:r>
            <a:r>
              <a:rPr sz="1300" b="1" spc="-85" dirty="0">
                <a:solidFill>
                  <a:srgbClr val="002060"/>
                </a:solidFill>
                <a:latin typeface="Trebuchet MS"/>
                <a:cs typeface="Trebuchet MS"/>
              </a:rPr>
              <a:t> </a:t>
            </a:r>
            <a:r>
              <a:rPr sz="1300" b="1" spc="-45" dirty="0">
                <a:solidFill>
                  <a:srgbClr val="002060"/>
                </a:solidFill>
                <a:latin typeface="Trebuchet MS"/>
                <a:cs typeface="Trebuchet MS"/>
              </a:rPr>
              <a:t>-</a:t>
            </a:r>
            <a:r>
              <a:rPr sz="1300" b="1" spc="-105" dirty="0">
                <a:solidFill>
                  <a:srgbClr val="002060"/>
                </a:solidFill>
                <a:latin typeface="Trebuchet MS"/>
                <a:cs typeface="Trebuchet MS"/>
              </a:rPr>
              <a:t> </a:t>
            </a:r>
            <a:r>
              <a:rPr sz="1300" b="1" spc="-10" dirty="0">
                <a:solidFill>
                  <a:srgbClr val="002060"/>
                </a:solidFill>
                <a:latin typeface="Trebuchet MS"/>
                <a:cs typeface="Trebuchet MS"/>
              </a:rPr>
              <a:t>remote</a:t>
            </a:r>
            <a:endParaRPr sz="1300" dirty="0">
              <a:solidFill>
                <a:srgbClr val="002060"/>
              </a:solidFill>
              <a:latin typeface="Trebuchet MS"/>
              <a:cs typeface="Trebuchet MS"/>
            </a:endParaRPr>
          </a:p>
          <a:p>
            <a:pPr marL="298450" indent="-285750">
              <a:lnSpc>
                <a:spcPct val="100000"/>
              </a:lnSpc>
              <a:spcBef>
                <a:spcPts val="840"/>
              </a:spcBef>
              <a:buFont typeface="Arial" panose="020B0604020202020204" pitchFamily="34" charset="0"/>
              <a:buChar char="•"/>
              <a:tabLst>
                <a:tab pos="240665" algn="l"/>
              </a:tabLst>
            </a:pPr>
            <a:r>
              <a:rPr lang="en-GB" sz="1300" spc="-10" dirty="0">
                <a:solidFill>
                  <a:srgbClr val="002060"/>
                </a:solidFill>
                <a:latin typeface="Trebuchet MS"/>
                <a:cs typeface="Trebuchet MS"/>
              </a:rPr>
              <a:t>Oeson Global </a:t>
            </a:r>
            <a:r>
              <a:rPr sz="1300" spc="-10" dirty="0">
                <a:solidFill>
                  <a:srgbClr val="002060"/>
                </a:solidFill>
                <a:latin typeface="Trebuchet MS"/>
                <a:cs typeface="Trebuchet MS"/>
              </a:rPr>
              <a:t>Data</a:t>
            </a:r>
            <a:r>
              <a:rPr sz="1300" spc="-100" dirty="0">
                <a:solidFill>
                  <a:srgbClr val="002060"/>
                </a:solidFill>
                <a:latin typeface="Trebuchet MS"/>
                <a:cs typeface="Trebuchet MS"/>
              </a:rPr>
              <a:t> </a:t>
            </a:r>
            <a:r>
              <a:rPr sz="1300" dirty="0">
                <a:solidFill>
                  <a:srgbClr val="002060"/>
                </a:solidFill>
                <a:latin typeface="Trebuchet MS"/>
                <a:cs typeface="Trebuchet MS"/>
              </a:rPr>
              <a:t>Science</a:t>
            </a:r>
            <a:r>
              <a:rPr sz="1300" spc="-80" dirty="0">
                <a:solidFill>
                  <a:srgbClr val="002060"/>
                </a:solidFill>
                <a:latin typeface="Trebuchet MS"/>
                <a:cs typeface="Trebuchet MS"/>
              </a:rPr>
              <a:t> </a:t>
            </a:r>
            <a:r>
              <a:rPr sz="1300" spc="-65" dirty="0">
                <a:solidFill>
                  <a:srgbClr val="002060"/>
                </a:solidFill>
                <a:latin typeface="Trebuchet MS"/>
                <a:cs typeface="Trebuchet MS"/>
              </a:rPr>
              <a:t>Training</a:t>
            </a:r>
            <a:r>
              <a:rPr sz="1300" spc="-100" dirty="0">
                <a:solidFill>
                  <a:srgbClr val="002060"/>
                </a:solidFill>
                <a:latin typeface="Trebuchet MS"/>
                <a:cs typeface="Trebuchet MS"/>
              </a:rPr>
              <a:t> </a:t>
            </a:r>
            <a:r>
              <a:rPr sz="1300" spc="-10" dirty="0">
                <a:solidFill>
                  <a:srgbClr val="002060"/>
                </a:solidFill>
                <a:latin typeface="Trebuchet MS"/>
                <a:cs typeface="Trebuchet MS"/>
              </a:rPr>
              <a:t>and</a:t>
            </a:r>
            <a:r>
              <a:rPr sz="1300" spc="-110" dirty="0">
                <a:solidFill>
                  <a:srgbClr val="002060"/>
                </a:solidFill>
                <a:latin typeface="Trebuchet MS"/>
                <a:cs typeface="Trebuchet MS"/>
              </a:rPr>
              <a:t> </a:t>
            </a:r>
            <a:r>
              <a:rPr sz="1300" spc="-30" dirty="0">
                <a:solidFill>
                  <a:srgbClr val="002060"/>
                </a:solidFill>
                <a:latin typeface="Trebuchet MS"/>
                <a:cs typeface="Trebuchet MS"/>
              </a:rPr>
              <a:t>Internship</a:t>
            </a:r>
            <a:r>
              <a:rPr sz="1300" spc="-90" dirty="0">
                <a:solidFill>
                  <a:srgbClr val="002060"/>
                </a:solidFill>
                <a:latin typeface="Trebuchet MS"/>
                <a:cs typeface="Trebuchet MS"/>
              </a:rPr>
              <a:t> </a:t>
            </a:r>
            <a:r>
              <a:rPr sz="1300" spc="-10" dirty="0">
                <a:solidFill>
                  <a:srgbClr val="002060"/>
                </a:solidFill>
                <a:latin typeface="Trebuchet MS"/>
                <a:cs typeface="Trebuchet MS"/>
              </a:rPr>
              <a:t>Program</a:t>
            </a:r>
            <a:endParaRPr sz="1300" dirty="0">
              <a:solidFill>
                <a:srgbClr val="002060"/>
              </a:solidFill>
              <a:latin typeface="Trebuchet MS"/>
              <a:cs typeface="Trebuchet MS"/>
            </a:endParaRPr>
          </a:p>
          <a:p>
            <a:pPr marL="298450" indent="-285750">
              <a:lnSpc>
                <a:spcPct val="100000"/>
              </a:lnSpc>
              <a:spcBef>
                <a:spcPts val="840"/>
              </a:spcBef>
              <a:buFont typeface="Arial" panose="020B0604020202020204" pitchFamily="34" charset="0"/>
              <a:buChar char="•"/>
              <a:tabLst>
                <a:tab pos="240665" algn="l"/>
              </a:tabLst>
            </a:pPr>
            <a:r>
              <a:rPr sz="1300" spc="-50" dirty="0">
                <a:solidFill>
                  <a:srgbClr val="002060"/>
                </a:solidFill>
                <a:latin typeface="Trebuchet MS"/>
                <a:cs typeface="Trebuchet MS"/>
              </a:rPr>
              <a:t>Getting</a:t>
            </a:r>
            <a:r>
              <a:rPr sz="1300" spc="-85" dirty="0">
                <a:solidFill>
                  <a:srgbClr val="002060"/>
                </a:solidFill>
                <a:latin typeface="Trebuchet MS"/>
                <a:cs typeface="Trebuchet MS"/>
              </a:rPr>
              <a:t> </a:t>
            </a:r>
            <a:r>
              <a:rPr sz="1300" spc="-55" dirty="0">
                <a:solidFill>
                  <a:srgbClr val="002060"/>
                </a:solidFill>
                <a:latin typeface="Trebuchet MS"/>
                <a:cs typeface="Trebuchet MS"/>
              </a:rPr>
              <a:t>training</a:t>
            </a:r>
            <a:r>
              <a:rPr sz="1300" spc="-100" dirty="0">
                <a:solidFill>
                  <a:srgbClr val="002060"/>
                </a:solidFill>
                <a:latin typeface="Trebuchet MS"/>
                <a:cs typeface="Trebuchet MS"/>
              </a:rPr>
              <a:t> </a:t>
            </a:r>
            <a:r>
              <a:rPr sz="1300" spc="-10" dirty="0">
                <a:solidFill>
                  <a:srgbClr val="002060"/>
                </a:solidFill>
                <a:latin typeface="Trebuchet MS"/>
                <a:cs typeface="Trebuchet MS"/>
              </a:rPr>
              <a:t>and</a:t>
            </a:r>
            <a:r>
              <a:rPr sz="1300" spc="-100" dirty="0">
                <a:solidFill>
                  <a:srgbClr val="002060"/>
                </a:solidFill>
                <a:latin typeface="Trebuchet MS"/>
                <a:cs typeface="Trebuchet MS"/>
              </a:rPr>
              <a:t> </a:t>
            </a:r>
            <a:r>
              <a:rPr sz="1300" spc="-35" dirty="0">
                <a:solidFill>
                  <a:srgbClr val="002060"/>
                </a:solidFill>
                <a:latin typeface="Trebuchet MS"/>
                <a:cs typeface="Trebuchet MS"/>
              </a:rPr>
              <a:t>applying</a:t>
            </a:r>
            <a:r>
              <a:rPr sz="1300" spc="-105" dirty="0">
                <a:solidFill>
                  <a:srgbClr val="002060"/>
                </a:solidFill>
                <a:latin typeface="Trebuchet MS"/>
                <a:cs typeface="Trebuchet MS"/>
              </a:rPr>
              <a:t> </a:t>
            </a:r>
            <a:r>
              <a:rPr sz="1300" spc="-35" dirty="0">
                <a:solidFill>
                  <a:srgbClr val="002060"/>
                </a:solidFill>
                <a:latin typeface="Trebuchet MS"/>
                <a:cs typeface="Trebuchet MS"/>
              </a:rPr>
              <a:t>my</a:t>
            </a:r>
            <a:r>
              <a:rPr sz="1300" spc="-70" dirty="0">
                <a:solidFill>
                  <a:srgbClr val="002060"/>
                </a:solidFill>
                <a:latin typeface="Trebuchet MS"/>
                <a:cs typeface="Trebuchet MS"/>
              </a:rPr>
              <a:t> </a:t>
            </a:r>
            <a:r>
              <a:rPr sz="1300" dirty="0">
                <a:solidFill>
                  <a:srgbClr val="002060"/>
                </a:solidFill>
                <a:latin typeface="Trebuchet MS"/>
                <a:cs typeface="Trebuchet MS"/>
              </a:rPr>
              <a:t>skills</a:t>
            </a:r>
            <a:r>
              <a:rPr sz="1300" spc="-70" dirty="0">
                <a:solidFill>
                  <a:srgbClr val="002060"/>
                </a:solidFill>
                <a:latin typeface="Trebuchet MS"/>
                <a:cs typeface="Trebuchet MS"/>
              </a:rPr>
              <a:t> </a:t>
            </a:r>
            <a:r>
              <a:rPr sz="1300" dirty="0">
                <a:solidFill>
                  <a:srgbClr val="002060"/>
                </a:solidFill>
                <a:latin typeface="Trebuchet MS"/>
                <a:cs typeface="Trebuchet MS"/>
              </a:rPr>
              <a:t>hands</a:t>
            </a:r>
            <a:r>
              <a:rPr sz="1300" spc="-90" dirty="0">
                <a:solidFill>
                  <a:srgbClr val="002060"/>
                </a:solidFill>
                <a:latin typeface="Trebuchet MS"/>
                <a:cs typeface="Trebuchet MS"/>
              </a:rPr>
              <a:t> </a:t>
            </a:r>
            <a:r>
              <a:rPr sz="1300" dirty="0">
                <a:solidFill>
                  <a:srgbClr val="002060"/>
                </a:solidFill>
                <a:latin typeface="Trebuchet MS"/>
                <a:cs typeface="Trebuchet MS"/>
              </a:rPr>
              <a:t>on</a:t>
            </a:r>
            <a:r>
              <a:rPr sz="1300" spc="-100" dirty="0">
                <a:solidFill>
                  <a:srgbClr val="002060"/>
                </a:solidFill>
                <a:latin typeface="Trebuchet MS"/>
                <a:cs typeface="Trebuchet MS"/>
              </a:rPr>
              <a:t> </a:t>
            </a:r>
            <a:r>
              <a:rPr sz="1300" spc="-55" dirty="0">
                <a:solidFill>
                  <a:srgbClr val="002060"/>
                </a:solidFill>
                <a:latin typeface="Trebuchet MS"/>
                <a:cs typeface="Trebuchet MS"/>
              </a:rPr>
              <a:t>real</a:t>
            </a:r>
            <a:r>
              <a:rPr sz="1300" spc="-90" dirty="0">
                <a:solidFill>
                  <a:srgbClr val="002060"/>
                </a:solidFill>
                <a:latin typeface="Trebuchet MS"/>
                <a:cs typeface="Trebuchet MS"/>
              </a:rPr>
              <a:t> </a:t>
            </a:r>
            <a:r>
              <a:rPr sz="1300" spc="-70" dirty="0">
                <a:solidFill>
                  <a:srgbClr val="002060"/>
                </a:solidFill>
                <a:latin typeface="Trebuchet MS"/>
                <a:cs typeface="Trebuchet MS"/>
              </a:rPr>
              <a:t>time,</a:t>
            </a:r>
            <a:r>
              <a:rPr sz="1300" spc="-75" dirty="0">
                <a:solidFill>
                  <a:srgbClr val="002060"/>
                </a:solidFill>
                <a:latin typeface="Trebuchet MS"/>
                <a:cs typeface="Trebuchet MS"/>
              </a:rPr>
              <a:t> </a:t>
            </a:r>
            <a:r>
              <a:rPr sz="1300" spc="-10" dirty="0">
                <a:solidFill>
                  <a:srgbClr val="002060"/>
                </a:solidFill>
                <a:latin typeface="Trebuchet MS"/>
                <a:cs typeface="Trebuchet MS"/>
              </a:rPr>
              <a:t>and</a:t>
            </a:r>
            <a:r>
              <a:rPr sz="1300" spc="-100" dirty="0">
                <a:solidFill>
                  <a:srgbClr val="002060"/>
                </a:solidFill>
                <a:latin typeface="Trebuchet MS"/>
                <a:cs typeface="Trebuchet MS"/>
              </a:rPr>
              <a:t> </a:t>
            </a:r>
            <a:r>
              <a:rPr sz="1300" spc="-60" dirty="0">
                <a:solidFill>
                  <a:srgbClr val="002060"/>
                </a:solidFill>
                <a:latin typeface="Trebuchet MS"/>
                <a:cs typeface="Trebuchet MS"/>
              </a:rPr>
              <a:t>with</a:t>
            </a:r>
            <a:r>
              <a:rPr sz="1300" spc="-80" dirty="0">
                <a:solidFill>
                  <a:srgbClr val="002060"/>
                </a:solidFill>
                <a:latin typeface="Trebuchet MS"/>
                <a:cs typeface="Trebuchet MS"/>
              </a:rPr>
              <a:t> </a:t>
            </a:r>
            <a:r>
              <a:rPr sz="1300" spc="-30" dirty="0">
                <a:solidFill>
                  <a:srgbClr val="002060"/>
                </a:solidFill>
                <a:latin typeface="Trebuchet MS"/>
                <a:cs typeface="Trebuchet MS"/>
              </a:rPr>
              <a:t>building</a:t>
            </a:r>
            <a:r>
              <a:rPr sz="1300" spc="-105" dirty="0">
                <a:solidFill>
                  <a:srgbClr val="002060"/>
                </a:solidFill>
                <a:latin typeface="Trebuchet MS"/>
                <a:cs typeface="Trebuchet MS"/>
              </a:rPr>
              <a:t> </a:t>
            </a:r>
            <a:r>
              <a:rPr sz="1300" spc="-65" dirty="0">
                <a:solidFill>
                  <a:srgbClr val="002060"/>
                </a:solidFill>
                <a:latin typeface="Trebuchet MS"/>
                <a:cs typeface="Trebuchet MS"/>
              </a:rPr>
              <a:t>different</a:t>
            </a:r>
            <a:r>
              <a:rPr sz="1300" spc="-114" dirty="0">
                <a:solidFill>
                  <a:srgbClr val="002060"/>
                </a:solidFill>
                <a:latin typeface="Trebuchet MS"/>
                <a:cs typeface="Trebuchet MS"/>
              </a:rPr>
              <a:t> </a:t>
            </a:r>
            <a:r>
              <a:rPr sz="1300" spc="-45" dirty="0">
                <a:solidFill>
                  <a:srgbClr val="002060"/>
                </a:solidFill>
                <a:latin typeface="Trebuchet MS"/>
                <a:cs typeface="Trebuchet MS"/>
              </a:rPr>
              <a:t>projects.</a:t>
            </a:r>
            <a:r>
              <a:rPr sz="1300" spc="-85" dirty="0">
                <a:solidFill>
                  <a:srgbClr val="002060"/>
                </a:solidFill>
                <a:latin typeface="Trebuchet MS"/>
                <a:cs typeface="Trebuchet MS"/>
              </a:rPr>
              <a:t> </a:t>
            </a:r>
            <a:r>
              <a:rPr sz="1300" spc="-35" dirty="0">
                <a:solidFill>
                  <a:srgbClr val="002060"/>
                </a:solidFill>
                <a:latin typeface="Trebuchet MS"/>
                <a:cs typeface="Trebuchet MS"/>
              </a:rPr>
              <a:t>I</a:t>
            </a:r>
            <a:r>
              <a:rPr sz="1300" spc="-90" dirty="0">
                <a:solidFill>
                  <a:srgbClr val="002060"/>
                </a:solidFill>
                <a:latin typeface="Trebuchet MS"/>
                <a:cs typeface="Trebuchet MS"/>
              </a:rPr>
              <a:t> </a:t>
            </a:r>
            <a:r>
              <a:rPr sz="1300" spc="-35" dirty="0">
                <a:solidFill>
                  <a:srgbClr val="002060"/>
                </a:solidFill>
                <a:latin typeface="Trebuchet MS"/>
                <a:cs typeface="Trebuchet MS"/>
              </a:rPr>
              <a:t>have</a:t>
            </a:r>
            <a:r>
              <a:rPr sz="1300" spc="-85" dirty="0">
                <a:solidFill>
                  <a:srgbClr val="002060"/>
                </a:solidFill>
                <a:latin typeface="Trebuchet MS"/>
                <a:cs typeface="Trebuchet MS"/>
              </a:rPr>
              <a:t> </a:t>
            </a:r>
            <a:r>
              <a:rPr sz="1300" spc="-50" dirty="0">
                <a:solidFill>
                  <a:srgbClr val="002060"/>
                </a:solidFill>
                <a:latin typeface="Trebuchet MS"/>
                <a:cs typeface="Trebuchet MS"/>
              </a:rPr>
              <a:t>built</a:t>
            </a:r>
            <a:r>
              <a:rPr sz="1300" spc="-85" dirty="0">
                <a:solidFill>
                  <a:srgbClr val="002060"/>
                </a:solidFill>
                <a:latin typeface="Trebuchet MS"/>
                <a:cs typeface="Trebuchet MS"/>
              </a:rPr>
              <a:t> </a:t>
            </a:r>
            <a:r>
              <a:rPr sz="1300" dirty="0">
                <a:solidFill>
                  <a:srgbClr val="002060"/>
                </a:solidFill>
                <a:latin typeface="Trebuchet MS"/>
                <a:cs typeface="Trebuchet MS"/>
              </a:rPr>
              <a:t>a</a:t>
            </a:r>
            <a:r>
              <a:rPr sz="1300" spc="-160" dirty="0">
                <a:solidFill>
                  <a:srgbClr val="002060"/>
                </a:solidFill>
                <a:latin typeface="Trebuchet MS"/>
                <a:cs typeface="Trebuchet MS"/>
              </a:rPr>
              <a:t> </a:t>
            </a:r>
            <a:r>
              <a:rPr sz="1300" spc="-40" dirty="0">
                <a:solidFill>
                  <a:srgbClr val="002060"/>
                </a:solidFill>
                <a:latin typeface="Trebuchet MS"/>
                <a:cs typeface="Trebuchet MS"/>
              </a:rPr>
              <a:t>“Revenue</a:t>
            </a:r>
            <a:r>
              <a:rPr sz="1300" spc="-75" dirty="0">
                <a:solidFill>
                  <a:srgbClr val="002060"/>
                </a:solidFill>
                <a:latin typeface="Trebuchet MS"/>
                <a:cs typeface="Trebuchet MS"/>
              </a:rPr>
              <a:t> </a:t>
            </a:r>
            <a:r>
              <a:rPr sz="1300" spc="-40" dirty="0">
                <a:solidFill>
                  <a:srgbClr val="002060"/>
                </a:solidFill>
                <a:latin typeface="Trebuchet MS"/>
                <a:cs typeface="Trebuchet MS"/>
              </a:rPr>
              <a:t>Prediction”</a:t>
            </a:r>
            <a:r>
              <a:rPr sz="1300" spc="-165" dirty="0">
                <a:solidFill>
                  <a:srgbClr val="002060"/>
                </a:solidFill>
                <a:latin typeface="Trebuchet MS"/>
                <a:cs typeface="Trebuchet MS"/>
              </a:rPr>
              <a:t> </a:t>
            </a:r>
            <a:r>
              <a:rPr sz="1300" spc="-10" dirty="0">
                <a:solidFill>
                  <a:srgbClr val="002060"/>
                </a:solidFill>
                <a:latin typeface="Trebuchet MS"/>
                <a:cs typeface="Trebuchet MS"/>
              </a:rPr>
              <a:t>project.</a:t>
            </a:r>
            <a:endParaRPr sz="1300" dirty="0">
              <a:solidFill>
                <a:srgbClr val="002060"/>
              </a:solidFill>
              <a:latin typeface="Trebuchet MS"/>
              <a:cs typeface="Trebuchet MS"/>
            </a:endParaRPr>
          </a:p>
          <a:p>
            <a:pPr marL="12700" marR="0" lvl="0" indent="0" defTabSz="914400" eaLnBrk="1" fontAlgn="auto" latinLnBrk="0" hangingPunct="1">
              <a:lnSpc>
                <a:spcPct val="100000"/>
              </a:lnSpc>
              <a:spcBef>
                <a:spcPts val="920"/>
              </a:spcBef>
              <a:spcAft>
                <a:spcPts val="0"/>
              </a:spcAft>
              <a:buClrTx/>
              <a:buSzTx/>
              <a:buFontTx/>
              <a:buNone/>
              <a:tabLst/>
              <a:defRPr/>
            </a:pPr>
            <a:r>
              <a:rPr kumimoji="0" lang="en-GB" sz="1300" b="1" i="0" u="none" strike="noStrike" kern="0" cap="none" spc="50" normalizeH="0" baseline="0" noProof="0" dirty="0">
                <a:ln>
                  <a:noFill/>
                </a:ln>
                <a:solidFill>
                  <a:srgbClr val="002060"/>
                </a:solidFill>
                <a:effectLst/>
                <a:uLnTx/>
                <a:uFillTx/>
                <a:latin typeface="Trebuchet MS"/>
                <a:cs typeface="Trebuchet MS"/>
              </a:rPr>
              <a:t>Oeson</a:t>
            </a:r>
            <a:r>
              <a:rPr kumimoji="0" lang="en-GB" sz="1300" b="1" i="0" u="none" strike="noStrike" kern="0" cap="none" spc="-130" normalizeH="0" baseline="0" noProof="0" dirty="0">
                <a:ln>
                  <a:noFill/>
                </a:ln>
                <a:solidFill>
                  <a:srgbClr val="002060"/>
                </a:solidFill>
                <a:effectLst/>
                <a:uLnTx/>
                <a:uFillTx/>
                <a:latin typeface="Trebuchet MS"/>
                <a:cs typeface="Trebuchet MS"/>
              </a:rPr>
              <a:t> </a:t>
            </a:r>
            <a:r>
              <a:rPr kumimoji="0" lang="en-GB" sz="1300" b="1" i="0" u="none" strike="noStrike" kern="0" cap="none" spc="-35" normalizeH="0" baseline="0" noProof="0" dirty="0">
                <a:ln>
                  <a:noFill/>
                </a:ln>
                <a:solidFill>
                  <a:srgbClr val="002060"/>
                </a:solidFill>
                <a:effectLst/>
                <a:uLnTx/>
                <a:uFillTx/>
                <a:latin typeface="Trebuchet MS"/>
                <a:cs typeface="Trebuchet MS"/>
              </a:rPr>
              <a:t>(Nov</a:t>
            </a:r>
            <a:r>
              <a:rPr kumimoji="0" lang="en-GB" sz="1300" b="1" i="0" u="none" strike="noStrike" kern="0" cap="none" spc="-135" normalizeH="0" baseline="0" noProof="0" dirty="0">
                <a:ln>
                  <a:noFill/>
                </a:ln>
                <a:solidFill>
                  <a:srgbClr val="002060"/>
                </a:solidFill>
                <a:effectLst/>
                <a:uLnTx/>
                <a:uFillTx/>
                <a:latin typeface="Trebuchet MS"/>
                <a:cs typeface="Trebuchet MS"/>
              </a:rPr>
              <a:t> </a:t>
            </a:r>
            <a:r>
              <a:rPr kumimoji="0" lang="en-GB" sz="1300" b="1" i="0" u="none" strike="noStrike" kern="0" cap="none" spc="-75" normalizeH="0" baseline="0" noProof="0" dirty="0">
                <a:ln>
                  <a:noFill/>
                </a:ln>
                <a:solidFill>
                  <a:srgbClr val="002060"/>
                </a:solidFill>
                <a:effectLst/>
                <a:uLnTx/>
                <a:uFillTx/>
                <a:latin typeface="Trebuchet MS"/>
                <a:cs typeface="Trebuchet MS"/>
              </a:rPr>
              <a:t>2024-</a:t>
            </a:r>
            <a:r>
              <a:rPr kumimoji="0" lang="en-GB" sz="1300" b="1" i="0" u="none" strike="noStrike" kern="0" cap="none" spc="0" normalizeH="0" baseline="0" noProof="0" dirty="0">
                <a:ln>
                  <a:noFill/>
                </a:ln>
                <a:solidFill>
                  <a:srgbClr val="002060"/>
                </a:solidFill>
                <a:effectLst/>
                <a:uLnTx/>
                <a:uFillTx/>
                <a:latin typeface="Trebuchet MS"/>
                <a:cs typeface="Trebuchet MS"/>
              </a:rPr>
              <a:t>Mar</a:t>
            </a:r>
            <a:r>
              <a:rPr kumimoji="0" lang="en-GB" sz="1300" b="1" i="0" u="none" strike="noStrike" kern="0" cap="none" spc="-130" normalizeH="0" baseline="0" noProof="0" dirty="0">
                <a:ln>
                  <a:noFill/>
                </a:ln>
                <a:solidFill>
                  <a:srgbClr val="002060"/>
                </a:solidFill>
                <a:effectLst/>
                <a:uLnTx/>
                <a:uFillTx/>
                <a:latin typeface="Trebuchet MS"/>
                <a:cs typeface="Trebuchet MS"/>
              </a:rPr>
              <a:t> </a:t>
            </a:r>
            <a:r>
              <a:rPr kumimoji="0" lang="en-GB" sz="1300" b="1" i="0" u="none" strike="noStrike" kern="0" cap="none" spc="-50" normalizeH="0" baseline="0" noProof="0" dirty="0">
                <a:ln>
                  <a:noFill/>
                </a:ln>
                <a:solidFill>
                  <a:srgbClr val="002060"/>
                </a:solidFill>
                <a:effectLst/>
                <a:uLnTx/>
                <a:uFillTx/>
                <a:latin typeface="Trebuchet MS"/>
                <a:cs typeface="Trebuchet MS"/>
              </a:rPr>
              <a:t>2025)</a:t>
            </a:r>
            <a:r>
              <a:rPr kumimoji="0" lang="en-GB" sz="1300" b="1" i="0" u="none" strike="noStrike" kern="0" cap="none" spc="130" normalizeH="0" baseline="0" noProof="0" dirty="0">
                <a:ln>
                  <a:noFill/>
                </a:ln>
                <a:solidFill>
                  <a:srgbClr val="002060"/>
                </a:solidFill>
                <a:effectLst/>
                <a:uLnTx/>
                <a:uFillTx/>
                <a:latin typeface="Trebuchet MS"/>
                <a:cs typeface="Trebuchet MS"/>
              </a:rPr>
              <a:t> </a:t>
            </a:r>
            <a:r>
              <a:rPr kumimoji="0" lang="en-GB" sz="1300" b="1" i="0" u="none" strike="noStrike" kern="0" cap="none" spc="-45" normalizeH="0" baseline="0" noProof="0" dirty="0">
                <a:ln>
                  <a:noFill/>
                </a:ln>
                <a:solidFill>
                  <a:srgbClr val="002060"/>
                </a:solidFill>
                <a:effectLst/>
                <a:uLnTx/>
                <a:uFillTx/>
                <a:latin typeface="Trebuchet MS"/>
                <a:cs typeface="Trebuchet MS"/>
              </a:rPr>
              <a:t>-</a:t>
            </a:r>
            <a:r>
              <a:rPr kumimoji="0" lang="en-GB" sz="1300" b="1" i="0" u="none" strike="noStrike" kern="0" cap="none" spc="-140" normalizeH="0" baseline="0" noProof="0" dirty="0">
                <a:ln>
                  <a:noFill/>
                </a:ln>
                <a:solidFill>
                  <a:srgbClr val="002060"/>
                </a:solidFill>
                <a:effectLst/>
                <a:uLnTx/>
                <a:uFillTx/>
                <a:latin typeface="Trebuchet MS"/>
                <a:cs typeface="Trebuchet MS"/>
              </a:rPr>
              <a:t> </a:t>
            </a:r>
            <a:r>
              <a:rPr kumimoji="0" lang="en-GB" sz="1300" b="1" i="0" u="none" strike="noStrike" kern="0" cap="none" spc="-10" normalizeH="0" baseline="0" noProof="0" dirty="0">
                <a:ln>
                  <a:noFill/>
                </a:ln>
                <a:solidFill>
                  <a:srgbClr val="002060"/>
                </a:solidFill>
                <a:effectLst/>
                <a:uLnTx/>
                <a:uFillTx/>
                <a:latin typeface="Trebuchet MS"/>
                <a:cs typeface="Trebuchet MS"/>
              </a:rPr>
              <a:t>remote</a:t>
            </a:r>
            <a:endParaRPr kumimoji="0" lang="en-GB" sz="1300" b="0" i="0" u="none" strike="noStrike" kern="0" cap="none" spc="0" normalizeH="0" baseline="0" noProof="0" dirty="0">
              <a:ln>
                <a:noFill/>
              </a:ln>
              <a:solidFill>
                <a:srgbClr val="002060"/>
              </a:solidFill>
              <a:effectLst/>
              <a:uLnTx/>
              <a:uFillTx/>
              <a:latin typeface="Trebuchet MS"/>
              <a:cs typeface="Trebuchet MS"/>
            </a:endParaRPr>
          </a:p>
          <a:p>
            <a:pPr marL="298450" marR="0" lvl="0" indent="-285750" defTabSz="914400" eaLnBrk="1" fontAlgn="auto" latinLnBrk="0" hangingPunct="1">
              <a:lnSpc>
                <a:spcPct val="100000"/>
              </a:lnSpc>
              <a:spcBef>
                <a:spcPts val="840"/>
              </a:spcBef>
              <a:spcAft>
                <a:spcPts val="0"/>
              </a:spcAft>
              <a:buClrTx/>
              <a:buSzTx/>
              <a:buFont typeface="Arial" panose="020B0604020202020204" pitchFamily="34" charset="0"/>
              <a:buChar char="•"/>
              <a:tabLst>
                <a:tab pos="99695" algn="l"/>
              </a:tabLst>
              <a:defRPr/>
            </a:pPr>
            <a:r>
              <a:rPr kumimoji="0" lang="en-GB" sz="1300" b="0" i="0" u="none" strike="noStrike" kern="0" cap="none" spc="-10" normalizeH="0" baseline="0" noProof="0" dirty="0">
                <a:ln>
                  <a:noFill/>
                </a:ln>
                <a:solidFill>
                  <a:srgbClr val="002060"/>
                </a:solidFill>
                <a:effectLst/>
                <a:uLnTx/>
                <a:uFillTx/>
                <a:latin typeface="Trebuchet MS"/>
                <a:cs typeface="Trebuchet MS"/>
              </a:rPr>
              <a:t>Oeson Global Data</a:t>
            </a:r>
            <a:r>
              <a:rPr kumimoji="0" lang="en-GB" sz="1300" b="0" i="0" u="none" strike="noStrike" kern="0" cap="none" spc="-80" normalizeH="0" baseline="0" noProof="0" dirty="0">
                <a:ln>
                  <a:noFill/>
                </a:ln>
                <a:solidFill>
                  <a:srgbClr val="002060"/>
                </a:solidFill>
                <a:effectLst/>
                <a:uLnTx/>
                <a:uFillTx/>
                <a:latin typeface="Trebuchet MS"/>
                <a:cs typeface="Trebuchet MS"/>
              </a:rPr>
              <a:t> </a:t>
            </a:r>
            <a:r>
              <a:rPr kumimoji="0" lang="en-GB" sz="1300" b="0" i="0" u="none" strike="noStrike" kern="0" cap="none" spc="-20" normalizeH="0" baseline="0" noProof="0" dirty="0">
                <a:ln>
                  <a:noFill/>
                </a:ln>
                <a:solidFill>
                  <a:srgbClr val="002060"/>
                </a:solidFill>
                <a:effectLst/>
                <a:uLnTx/>
                <a:uFillTx/>
                <a:latin typeface="Trebuchet MS"/>
                <a:cs typeface="Trebuchet MS"/>
              </a:rPr>
              <a:t>Analytics</a:t>
            </a:r>
            <a:r>
              <a:rPr kumimoji="0" lang="en-GB" sz="1300" b="0" i="0" u="none" strike="noStrike" kern="0" cap="none" spc="-80" normalizeH="0" baseline="0" noProof="0" dirty="0">
                <a:ln>
                  <a:noFill/>
                </a:ln>
                <a:solidFill>
                  <a:srgbClr val="002060"/>
                </a:solidFill>
                <a:effectLst/>
                <a:uLnTx/>
                <a:uFillTx/>
                <a:latin typeface="Trebuchet MS"/>
                <a:cs typeface="Trebuchet MS"/>
              </a:rPr>
              <a:t> </a:t>
            </a:r>
            <a:r>
              <a:rPr kumimoji="0" lang="en-GB" sz="1300" b="0" i="0" u="none" strike="noStrike" kern="0" cap="none" spc="-65" normalizeH="0" baseline="0" noProof="0" dirty="0">
                <a:ln>
                  <a:noFill/>
                </a:ln>
                <a:solidFill>
                  <a:srgbClr val="002060"/>
                </a:solidFill>
                <a:effectLst/>
                <a:uLnTx/>
                <a:uFillTx/>
                <a:latin typeface="Trebuchet MS"/>
                <a:cs typeface="Trebuchet MS"/>
              </a:rPr>
              <a:t>Training</a:t>
            </a:r>
            <a:r>
              <a:rPr kumimoji="0" lang="en-GB" sz="1300" b="0" i="0" u="none" strike="noStrike" kern="0" cap="none" spc="-110" normalizeH="0" baseline="0" noProof="0" dirty="0">
                <a:ln>
                  <a:noFill/>
                </a:ln>
                <a:solidFill>
                  <a:srgbClr val="002060"/>
                </a:solidFill>
                <a:effectLst/>
                <a:uLnTx/>
                <a:uFillTx/>
                <a:latin typeface="Trebuchet MS"/>
                <a:cs typeface="Trebuchet MS"/>
              </a:rPr>
              <a:t> </a:t>
            </a:r>
            <a:r>
              <a:rPr kumimoji="0" lang="en-GB" sz="1300" b="0" i="0" u="none" strike="noStrike" kern="0" cap="none" spc="-10" normalizeH="0" baseline="0" noProof="0" dirty="0">
                <a:ln>
                  <a:noFill/>
                </a:ln>
                <a:solidFill>
                  <a:srgbClr val="002060"/>
                </a:solidFill>
                <a:effectLst/>
                <a:uLnTx/>
                <a:uFillTx/>
                <a:latin typeface="Trebuchet MS"/>
                <a:cs typeface="Trebuchet MS"/>
              </a:rPr>
              <a:t>and</a:t>
            </a:r>
            <a:r>
              <a:rPr kumimoji="0" lang="en-GB" sz="1300" b="0" i="0" u="none" strike="noStrike" kern="0" cap="none" spc="-100" normalizeH="0" baseline="0" noProof="0" dirty="0">
                <a:ln>
                  <a:noFill/>
                </a:ln>
                <a:solidFill>
                  <a:srgbClr val="002060"/>
                </a:solidFill>
                <a:effectLst/>
                <a:uLnTx/>
                <a:uFillTx/>
                <a:latin typeface="Trebuchet MS"/>
                <a:cs typeface="Trebuchet MS"/>
              </a:rPr>
              <a:t> </a:t>
            </a:r>
            <a:r>
              <a:rPr kumimoji="0" lang="en-GB" sz="1300" b="0" i="0" u="none" strike="noStrike" kern="0" cap="none" spc="-30" normalizeH="0" baseline="0" noProof="0" dirty="0">
                <a:ln>
                  <a:noFill/>
                </a:ln>
                <a:solidFill>
                  <a:srgbClr val="002060"/>
                </a:solidFill>
                <a:effectLst/>
                <a:uLnTx/>
                <a:uFillTx/>
                <a:latin typeface="Trebuchet MS"/>
                <a:cs typeface="Trebuchet MS"/>
              </a:rPr>
              <a:t>Internship</a:t>
            </a:r>
            <a:r>
              <a:rPr kumimoji="0" lang="en-GB" sz="1300" b="0" i="0" u="none" strike="noStrike" kern="0" cap="none" spc="-75" normalizeH="0" baseline="0" noProof="0" dirty="0">
                <a:ln>
                  <a:noFill/>
                </a:ln>
                <a:solidFill>
                  <a:srgbClr val="002060"/>
                </a:solidFill>
                <a:effectLst/>
                <a:uLnTx/>
                <a:uFillTx/>
                <a:latin typeface="Trebuchet MS"/>
                <a:cs typeface="Trebuchet MS"/>
              </a:rPr>
              <a:t> </a:t>
            </a:r>
            <a:r>
              <a:rPr kumimoji="0" lang="en-GB" sz="1300" b="0" i="0" u="none" strike="noStrike" kern="0" cap="none" spc="-10" normalizeH="0" baseline="0" noProof="0" dirty="0">
                <a:ln>
                  <a:noFill/>
                </a:ln>
                <a:solidFill>
                  <a:srgbClr val="002060"/>
                </a:solidFill>
                <a:effectLst/>
                <a:uLnTx/>
                <a:uFillTx/>
                <a:latin typeface="Trebuchet MS"/>
                <a:cs typeface="Trebuchet MS"/>
              </a:rPr>
              <a:t>Program</a:t>
            </a:r>
            <a:endParaRPr kumimoji="0" lang="en-GB" sz="1300" b="0" i="0" u="none" strike="noStrike" kern="0" cap="none" spc="0" normalizeH="0" baseline="0" noProof="0" dirty="0">
              <a:ln>
                <a:noFill/>
              </a:ln>
              <a:solidFill>
                <a:srgbClr val="002060"/>
              </a:solidFill>
              <a:effectLst/>
              <a:uLnTx/>
              <a:uFillTx/>
              <a:latin typeface="Trebuchet MS"/>
              <a:cs typeface="Trebuchet MS"/>
            </a:endParaRPr>
          </a:p>
          <a:p>
            <a:pPr marL="298450" marR="0" lvl="0" indent="-285750" defTabSz="914400" eaLnBrk="1" fontAlgn="auto" latinLnBrk="0" hangingPunct="1">
              <a:lnSpc>
                <a:spcPts val="1480"/>
              </a:lnSpc>
              <a:spcBef>
                <a:spcPts val="850"/>
              </a:spcBef>
              <a:spcAft>
                <a:spcPts val="0"/>
              </a:spcAft>
              <a:buClrTx/>
              <a:buSzTx/>
              <a:buFont typeface="Arial" panose="020B0604020202020204" pitchFamily="34" charset="0"/>
              <a:buChar char="•"/>
              <a:tabLst>
                <a:tab pos="240665" algn="l"/>
              </a:tabLst>
              <a:defRPr/>
            </a:pPr>
            <a:r>
              <a:rPr kumimoji="0" lang="en-GB" sz="1300" b="0" i="0" u="none" strike="noStrike" kern="0" cap="none" spc="0" normalizeH="0" baseline="0" noProof="0" dirty="0">
                <a:ln>
                  <a:noFill/>
                </a:ln>
                <a:solidFill>
                  <a:srgbClr val="002060"/>
                </a:solidFill>
                <a:effectLst/>
                <a:uLnTx/>
                <a:uFillTx/>
                <a:latin typeface="Trebuchet MS"/>
                <a:cs typeface="Trebuchet MS"/>
              </a:rPr>
              <a:t>My</a:t>
            </a:r>
            <a:r>
              <a:rPr kumimoji="0" lang="en-GB" sz="1300" b="0" i="0" u="none" strike="noStrike" kern="0" cap="none" spc="-95" normalizeH="0" baseline="0" noProof="0" dirty="0">
                <a:ln>
                  <a:noFill/>
                </a:ln>
                <a:solidFill>
                  <a:srgbClr val="002060"/>
                </a:solidFill>
                <a:effectLst/>
                <a:uLnTx/>
                <a:uFillTx/>
                <a:latin typeface="Trebuchet MS"/>
                <a:cs typeface="Trebuchet MS"/>
              </a:rPr>
              <a:t> </a:t>
            </a:r>
            <a:r>
              <a:rPr kumimoji="0" lang="en-GB" sz="1300" b="0" i="0" u="none" strike="noStrike" kern="0" cap="none" spc="-60" normalizeH="0" baseline="0" noProof="0" dirty="0">
                <a:ln>
                  <a:noFill/>
                </a:ln>
                <a:solidFill>
                  <a:srgbClr val="002060"/>
                </a:solidFill>
                <a:effectLst/>
                <a:uLnTx/>
                <a:uFillTx/>
                <a:latin typeface="Trebuchet MS"/>
                <a:cs typeface="Trebuchet MS"/>
              </a:rPr>
              <a:t>first </a:t>
            </a:r>
            <a:r>
              <a:rPr kumimoji="0" lang="en-GB" sz="1300" b="0" i="0" u="none" strike="noStrike" kern="0" cap="none" spc="-45" normalizeH="0" baseline="0" noProof="0" dirty="0">
                <a:ln>
                  <a:noFill/>
                </a:ln>
                <a:solidFill>
                  <a:srgbClr val="002060"/>
                </a:solidFill>
                <a:effectLst/>
                <a:uLnTx/>
                <a:uFillTx/>
                <a:latin typeface="Trebuchet MS"/>
                <a:cs typeface="Trebuchet MS"/>
              </a:rPr>
              <a:t>experience</a:t>
            </a:r>
            <a:r>
              <a:rPr kumimoji="0" lang="en-GB" sz="1300" b="0" i="0" u="none" strike="noStrike" kern="0" cap="none" spc="-75" normalizeH="0" baseline="0" noProof="0" dirty="0">
                <a:ln>
                  <a:noFill/>
                </a:ln>
                <a:solidFill>
                  <a:srgbClr val="002060"/>
                </a:solidFill>
                <a:effectLst/>
                <a:uLnTx/>
                <a:uFillTx/>
                <a:latin typeface="Trebuchet MS"/>
                <a:cs typeface="Trebuchet MS"/>
              </a:rPr>
              <a:t> </a:t>
            </a:r>
            <a:r>
              <a:rPr kumimoji="0" lang="en-GB" sz="1300" b="0" i="0" u="none" strike="noStrike" kern="0" cap="none" spc="-45" normalizeH="0" baseline="0" noProof="0" dirty="0">
                <a:ln>
                  <a:noFill/>
                </a:ln>
                <a:solidFill>
                  <a:srgbClr val="002060"/>
                </a:solidFill>
                <a:effectLst/>
                <a:uLnTx/>
                <a:uFillTx/>
                <a:latin typeface="Trebuchet MS"/>
                <a:cs typeface="Trebuchet MS"/>
              </a:rPr>
              <a:t>in</a:t>
            </a:r>
            <a:r>
              <a:rPr kumimoji="0" lang="en-GB" sz="1300" b="0" i="0" u="none" strike="noStrike" kern="0" cap="none" spc="-100" normalizeH="0" baseline="0" noProof="0" dirty="0">
                <a:ln>
                  <a:noFill/>
                </a:ln>
                <a:solidFill>
                  <a:srgbClr val="002060"/>
                </a:solidFill>
                <a:effectLst/>
                <a:uLnTx/>
                <a:uFillTx/>
                <a:latin typeface="Trebuchet MS"/>
                <a:cs typeface="Trebuchet MS"/>
              </a:rPr>
              <a:t> </a:t>
            </a:r>
            <a:r>
              <a:rPr kumimoji="0" lang="en-GB" sz="1300" b="0" i="0" u="none" strike="noStrike" kern="0" cap="none" spc="-40" normalizeH="0" baseline="0" noProof="0" dirty="0">
                <a:ln>
                  <a:noFill/>
                </a:ln>
                <a:solidFill>
                  <a:srgbClr val="002060"/>
                </a:solidFill>
                <a:effectLst/>
                <a:uLnTx/>
                <a:uFillTx/>
                <a:latin typeface="Trebuchet MS"/>
                <a:cs typeface="Trebuchet MS"/>
              </a:rPr>
              <a:t>data</a:t>
            </a:r>
            <a:r>
              <a:rPr kumimoji="0" lang="en-GB" sz="1300" b="0" i="0" u="none" strike="noStrike" kern="0" cap="none" spc="-90" normalizeH="0" baseline="0" noProof="0" dirty="0">
                <a:ln>
                  <a:noFill/>
                </a:ln>
                <a:solidFill>
                  <a:srgbClr val="002060"/>
                </a:solidFill>
                <a:effectLst/>
                <a:uLnTx/>
                <a:uFillTx/>
                <a:latin typeface="Trebuchet MS"/>
                <a:cs typeface="Trebuchet MS"/>
              </a:rPr>
              <a:t> </a:t>
            </a:r>
            <a:r>
              <a:rPr kumimoji="0" lang="en-GB" sz="1300" b="0" i="0" u="none" strike="noStrike" kern="0" cap="none" spc="-65" normalizeH="0" baseline="0" noProof="0" dirty="0">
                <a:ln>
                  <a:noFill/>
                </a:ln>
                <a:solidFill>
                  <a:srgbClr val="002060"/>
                </a:solidFill>
                <a:effectLst/>
                <a:uLnTx/>
                <a:uFillTx/>
                <a:latin typeface="Trebuchet MS"/>
                <a:cs typeface="Trebuchet MS"/>
              </a:rPr>
              <a:t>field,</a:t>
            </a:r>
            <a:r>
              <a:rPr kumimoji="0" lang="en-GB" sz="1300" b="0" i="0" u="none" strike="noStrike" kern="0" cap="none" spc="-105" normalizeH="0" baseline="0" noProof="0" dirty="0">
                <a:ln>
                  <a:noFill/>
                </a:ln>
                <a:solidFill>
                  <a:srgbClr val="002060"/>
                </a:solidFill>
                <a:effectLst/>
                <a:uLnTx/>
                <a:uFillTx/>
                <a:latin typeface="Trebuchet MS"/>
                <a:cs typeface="Trebuchet MS"/>
              </a:rPr>
              <a:t> </a:t>
            </a:r>
            <a:r>
              <a:rPr kumimoji="0" lang="en-GB" sz="1300" b="0" i="0" u="none" strike="noStrike" kern="0" cap="none" spc="-50" normalizeH="0" baseline="0" noProof="0" dirty="0">
                <a:ln>
                  <a:noFill/>
                </a:ln>
                <a:solidFill>
                  <a:srgbClr val="002060"/>
                </a:solidFill>
                <a:effectLst/>
                <a:uLnTx/>
                <a:uFillTx/>
                <a:latin typeface="Trebuchet MS"/>
                <a:cs typeface="Trebuchet MS"/>
              </a:rPr>
              <a:t>the</a:t>
            </a:r>
            <a:r>
              <a:rPr kumimoji="0" lang="en-GB" sz="1300" b="0" i="0" u="none" strike="noStrike" kern="0" cap="none" spc="-90" normalizeH="0" baseline="0" noProof="0" dirty="0">
                <a:ln>
                  <a:noFill/>
                </a:ln>
                <a:solidFill>
                  <a:srgbClr val="002060"/>
                </a:solidFill>
                <a:effectLst/>
                <a:uLnTx/>
                <a:uFillTx/>
                <a:latin typeface="Trebuchet MS"/>
                <a:cs typeface="Trebuchet MS"/>
              </a:rPr>
              <a:t> </a:t>
            </a:r>
            <a:r>
              <a:rPr kumimoji="0" lang="en-GB" sz="1300" b="0" i="0" u="none" strike="noStrike" kern="0" cap="none" spc="-55" normalizeH="0" baseline="0" noProof="0" dirty="0">
                <a:ln>
                  <a:noFill/>
                </a:ln>
                <a:solidFill>
                  <a:srgbClr val="002060"/>
                </a:solidFill>
                <a:effectLst/>
                <a:uLnTx/>
                <a:uFillTx/>
                <a:latin typeface="Trebuchet MS"/>
                <a:cs typeface="Trebuchet MS"/>
              </a:rPr>
              <a:t>training</a:t>
            </a:r>
            <a:r>
              <a:rPr kumimoji="0" lang="en-GB" sz="1300" b="0" i="0" u="none" strike="noStrike" kern="0" cap="none" spc="-90" normalizeH="0" baseline="0" noProof="0" dirty="0">
                <a:ln>
                  <a:noFill/>
                </a:ln>
                <a:solidFill>
                  <a:srgbClr val="002060"/>
                </a:solidFill>
                <a:effectLst/>
                <a:uLnTx/>
                <a:uFillTx/>
                <a:latin typeface="Trebuchet MS"/>
                <a:cs typeface="Trebuchet MS"/>
              </a:rPr>
              <a:t> </a:t>
            </a:r>
            <a:r>
              <a:rPr kumimoji="0" lang="en-GB" sz="1300" b="0" i="0" u="none" strike="noStrike" kern="0" cap="none" spc="-10" normalizeH="0" baseline="0" noProof="0" dirty="0">
                <a:ln>
                  <a:noFill/>
                </a:ln>
                <a:solidFill>
                  <a:srgbClr val="002060"/>
                </a:solidFill>
                <a:effectLst/>
                <a:uLnTx/>
                <a:uFillTx/>
                <a:latin typeface="Trebuchet MS"/>
                <a:cs typeface="Trebuchet MS"/>
              </a:rPr>
              <a:t>and</a:t>
            </a:r>
            <a:r>
              <a:rPr kumimoji="0" lang="en-GB" sz="1300" b="0" i="0" u="none" strike="noStrike" kern="0" cap="none" spc="-105" normalizeH="0" baseline="0" noProof="0" dirty="0">
                <a:ln>
                  <a:noFill/>
                </a:ln>
                <a:solidFill>
                  <a:srgbClr val="002060"/>
                </a:solidFill>
                <a:effectLst/>
                <a:uLnTx/>
                <a:uFillTx/>
                <a:latin typeface="Trebuchet MS"/>
                <a:cs typeface="Trebuchet MS"/>
              </a:rPr>
              <a:t> </a:t>
            </a:r>
            <a:r>
              <a:rPr kumimoji="0" lang="en-GB" sz="1300" b="0" i="0" u="none" strike="noStrike" kern="0" cap="none" spc="-35" normalizeH="0" baseline="0" noProof="0" dirty="0">
                <a:ln>
                  <a:noFill/>
                </a:ln>
                <a:solidFill>
                  <a:srgbClr val="002060"/>
                </a:solidFill>
                <a:effectLst/>
                <a:uLnTx/>
                <a:uFillTx/>
                <a:latin typeface="Trebuchet MS"/>
                <a:cs typeface="Trebuchet MS"/>
              </a:rPr>
              <a:t>internship</a:t>
            </a:r>
            <a:r>
              <a:rPr kumimoji="0" lang="en-GB" sz="1300" b="0" i="0" u="none" strike="noStrike" kern="0" cap="none" spc="-85" normalizeH="0" baseline="0" noProof="0" dirty="0">
                <a:ln>
                  <a:noFill/>
                </a:ln>
                <a:solidFill>
                  <a:srgbClr val="002060"/>
                </a:solidFill>
                <a:effectLst/>
                <a:uLnTx/>
                <a:uFillTx/>
                <a:latin typeface="Trebuchet MS"/>
                <a:cs typeface="Trebuchet MS"/>
              </a:rPr>
              <a:t> </a:t>
            </a:r>
            <a:r>
              <a:rPr kumimoji="0" lang="en-GB" sz="1300" b="0" i="0" u="none" strike="noStrike" kern="0" cap="none" spc="-45" normalizeH="0" baseline="0" noProof="0" dirty="0">
                <a:ln>
                  <a:noFill/>
                </a:ln>
                <a:solidFill>
                  <a:srgbClr val="002060"/>
                </a:solidFill>
                <a:effectLst/>
                <a:uLnTx/>
                <a:uFillTx/>
                <a:latin typeface="Trebuchet MS"/>
                <a:cs typeface="Trebuchet MS"/>
              </a:rPr>
              <a:t>gave</a:t>
            </a:r>
            <a:r>
              <a:rPr kumimoji="0" lang="en-GB" sz="1300" b="0" i="0" u="none" strike="noStrike" kern="0" cap="none" spc="-80" normalizeH="0" baseline="0" noProof="0" dirty="0">
                <a:ln>
                  <a:noFill/>
                </a:ln>
                <a:solidFill>
                  <a:srgbClr val="002060"/>
                </a:solidFill>
                <a:effectLst/>
                <a:uLnTx/>
                <a:uFillTx/>
                <a:latin typeface="Trebuchet MS"/>
                <a:cs typeface="Trebuchet MS"/>
              </a:rPr>
              <a:t> </a:t>
            </a:r>
            <a:r>
              <a:rPr kumimoji="0" lang="en-GB" sz="1300" b="0" i="0" u="none" strike="noStrike" kern="0" cap="none" spc="0" normalizeH="0" baseline="0" noProof="0" dirty="0">
                <a:ln>
                  <a:noFill/>
                </a:ln>
                <a:solidFill>
                  <a:srgbClr val="002060"/>
                </a:solidFill>
                <a:effectLst/>
                <a:uLnTx/>
                <a:uFillTx/>
                <a:latin typeface="Trebuchet MS"/>
                <a:cs typeface="Trebuchet MS"/>
              </a:rPr>
              <a:t>me</a:t>
            </a:r>
            <a:r>
              <a:rPr kumimoji="0" lang="en-GB" sz="1300" b="0" i="0" u="none" strike="noStrike" kern="0" cap="none" spc="-80" normalizeH="0" baseline="0" noProof="0" dirty="0">
                <a:ln>
                  <a:noFill/>
                </a:ln>
                <a:solidFill>
                  <a:srgbClr val="002060"/>
                </a:solidFill>
                <a:effectLst/>
                <a:uLnTx/>
                <a:uFillTx/>
                <a:latin typeface="Trebuchet MS"/>
                <a:cs typeface="Trebuchet MS"/>
              </a:rPr>
              <a:t> </a:t>
            </a:r>
            <a:r>
              <a:rPr kumimoji="0" lang="en-GB" sz="1300" b="0" i="0" u="none" strike="noStrike" kern="0" cap="none" spc="0" normalizeH="0" baseline="0" noProof="0" dirty="0">
                <a:ln>
                  <a:noFill/>
                </a:ln>
                <a:solidFill>
                  <a:srgbClr val="002060"/>
                </a:solidFill>
                <a:effectLst/>
                <a:uLnTx/>
                <a:uFillTx/>
                <a:latin typeface="Trebuchet MS"/>
                <a:cs typeface="Trebuchet MS"/>
              </a:rPr>
              <a:t>a</a:t>
            </a:r>
            <a:r>
              <a:rPr kumimoji="0" lang="en-GB" sz="1300" b="0" i="0" u="none" strike="noStrike" kern="0" cap="none" spc="-95" normalizeH="0" baseline="0" noProof="0" dirty="0">
                <a:ln>
                  <a:noFill/>
                </a:ln>
                <a:solidFill>
                  <a:srgbClr val="002060"/>
                </a:solidFill>
                <a:effectLst/>
                <a:uLnTx/>
                <a:uFillTx/>
                <a:latin typeface="Trebuchet MS"/>
                <a:cs typeface="Trebuchet MS"/>
              </a:rPr>
              <a:t> </a:t>
            </a:r>
            <a:r>
              <a:rPr kumimoji="0" lang="en-GB" sz="1300" b="0" i="0" u="none" strike="noStrike" kern="0" cap="none" spc="-10" normalizeH="0" baseline="0" noProof="0" dirty="0">
                <a:ln>
                  <a:noFill/>
                </a:ln>
                <a:solidFill>
                  <a:srgbClr val="002060"/>
                </a:solidFill>
                <a:effectLst/>
                <a:uLnTx/>
                <a:uFillTx/>
                <a:latin typeface="Trebuchet MS"/>
                <a:cs typeface="Trebuchet MS"/>
              </a:rPr>
              <a:t>good</a:t>
            </a:r>
            <a:r>
              <a:rPr kumimoji="0" lang="en-GB" sz="1300" b="0" i="0" u="none" strike="noStrike" kern="0" cap="none" spc="-114" normalizeH="0" baseline="0" noProof="0" dirty="0">
                <a:ln>
                  <a:noFill/>
                </a:ln>
                <a:solidFill>
                  <a:srgbClr val="002060"/>
                </a:solidFill>
                <a:effectLst/>
                <a:uLnTx/>
                <a:uFillTx/>
                <a:latin typeface="Trebuchet MS"/>
                <a:cs typeface="Trebuchet MS"/>
              </a:rPr>
              <a:t> </a:t>
            </a:r>
            <a:r>
              <a:rPr kumimoji="0" lang="en-GB" sz="1300" b="0" i="0" u="none" strike="noStrike" kern="0" cap="none" spc="-35" normalizeH="0" baseline="0" noProof="0" dirty="0">
                <a:ln>
                  <a:noFill/>
                </a:ln>
                <a:solidFill>
                  <a:srgbClr val="002060"/>
                </a:solidFill>
                <a:effectLst/>
                <a:uLnTx/>
                <a:uFillTx/>
                <a:latin typeface="Trebuchet MS"/>
                <a:cs typeface="Trebuchet MS"/>
              </a:rPr>
              <a:t>foundation</a:t>
            </a:r>
            <a:r>
              <a:rPr kumimoji="0" lang="en-GB" sz="1300" b="0" i="0" u="none" strike="noStrike" kern="0" cap="none" spc="-125" normalizeH="0" baseline="0" noProof="0" dirty="0">
                <a:ln>
                  <a:noFill/>
                </a:ln>
                <a:solidFill>
                  <a:srgbClr val="002060"/>
                </a:solidFill>
                <a:effectLst/>
                <a:uLnTx/>
                <a:uFillTx/>
                <a:latin typeface="Trebuchet MS"/>
                <a:cs typeface="Trebuchet MS"/>
              </a:rPr>
              <a:t> </a:t>
            </a:r>
            <a:r>
              <a:rPr kumimoji="0" lang="en-GB" sz="1300" b="0" i="0" u="none" strike="noStrike" kern="0" cap="none" spc="-10" normalizeH="0" baseline="0" noProof="0" dirty="0">
                <a:ln>
                  <a:noFill/>
                </a:ln>
                <a:solidFill>
                  <a:srgbClr val="002060"/>
                </a:solidFill>
                <a:effectLst/>
                <a:uLnTx/>
                <a:uFillTx/>
                <a:latin typeface="Trebuchet MS"/>
                <a:cs typeface="Trebuchet MS"/>
              </a:rPr>
              <a:t>and</a:t>
            </a:r>
            <a:r>
              <a:rPr kumimoji="0" lang="en-GB" sz="1300" b="0" i="0" u="none" strike="noStrike" kern="0" cap="none" spc="-105" normalizeH="0" baseline="0" noProof="0" dirty="0">
                <a:ln>
                  <a:noFill/>
                </a:ln>
                <a:solidFill>
                  <a:srgbClr val="002060"/>
                </a:solidFill>
                <a:effectLst/>
                <a:uLnTx/>
                <a:uFillTx/>
                <a:latin typeface="Trebuchet MS"/>
                <a:cs typeface="Trebuchet MS"/>
              </a:rPr>
              <a:t> </a:t>
            </a:r>
            <a:r>
              <a:rPr kumimoji="0" lang="en-GB" sz="1300" b="0" i="0" u="none" strike="noStrike" kern="0" cap="none" spc="-20" normalizeH="0" baseline="0" noProof="0" dirty="0">
                <a:ln>
                  <a:noFill/>
                </a:ln>
                <a:solidFill>
                  <a:srgbClr val="002060"/>
                </a:solidFill>
                <a:effectLst/>
                <a:uLnTx/>
                <a:uFillTx/>
                <a:latin typeface="Trebuchet MS"/>
                <a:cs typeface="Trebuchet MS"/>
              </a:rPr>
              <a:t>sparked</a:t>
            </a:r>
            <a:r>
              <a:rPr kumimoji="0" lang="en-GB" sz="1300" b="0" i="0" u="none" strike="noStrike" kern="0" cap="none" spc="-55" normalizeH="0" baseline="0" noProof="0" dirty="0">
                <a:ln>
                  <a:noFill/>
                </a:ln>
                <a:solidFill>
                  <a:srgbClr val="002060"/>
                </a:solidFill>
                <a:effectLst/>
                <a:uLnTx/>
                <a:uFillTx/>
                <a:latin typeface="Trebuchet MS"/>
                <a:cs typeface="Trebuchet MS"/>
              </a:rPr>
              <a:t> </a:t>
            </a:r>
            <a:r>
              <a:rPr kumimoji="0" lang="en-GB" sz="1300" b="0" i="0" u="none" strike="noStrike" kern="0" cap="none" spc="-35" normalizeH="0" baseline="0" noProof="0" dirty="0">
                <a:ln>
                  <a:noFill/>
                </a:ln>
                <a:solidFill>
                  <a:srgbClr val="002060"/>
                </a:solidFill>
                <a:effectLst/>
                <a:uLnTx/>
                <a:uFillTx/>
                <a:latin typeface="Trebuchet MS"/>
                <a:cs typeface="Trebuchet MS"/>
              </a:rPr>
              <a:t>my</a:t>
            </a:r>
            <a:r>
              <a:rPr kumimoji="0" lang="en-GB" sz="1300" b="0" i="0" u="none" strike="noStrike" kern="0" cap="none" spc="-75" normalizeH="0" baseline="0" noProof="0" dirty="0">
                <a:ln>
                  <a:noFill/>
                </a:ln>
                <a:solidFill>
                  <a:srgbClr val="002060"/>
                </a:solidFill>
                <a:effectLst/>
                <a:uLnTx/>
                <a:uFillTx/>
                <a:latin typeface="Trebuchet MS"/>
                <a:cs typeface="Trebuchet MS"/>
              </a:rPr>
              <a:t> </a:t>
            </a:r>
            <a:r>
              <a:rPr kumimoji="0" lang="en-GB" sz="1300" b="0" i="0" u="none" strike="noStrike" kern="0" cap="none" spc="-50" normalizeH="0" baseline="0" noProof="0" dirty="0">
                <a:ln>
                  <a:noFill/>
                </a:ln>
                <a:solidFill>
                  <a:srgbClr val="002060"/>
                </a:solidFill>
                <a:effectLst/>
                <a:uLnTx/>
                <a:uFillTx/>
                <a:latin typeface="Trebuchet MS"/>
                <a:cs typeface="Trebuchet MS"/>
              </a:rPr>
              <a:t>interest</a:t>
            </a:r>
            <a:r>
              <a:rPr kumimoji="0" lang="en-GB" sz="1300" b="0" i="0" u="none" strike="noStrike" kern="0" cap="none" spc="-65" normalizeH="0" baseline="0" noProof="0" dirty="0">
                <a:ln>
                  <a:noFill/>
                </a:ln>
                <a:solidFill>
                  <a:srgbClr val="002060"/>
                </a:solidFill>
                <a:effectLst/>
                <a:uLnTx/>
                <a:uFillTx/>
                <a:latin typeface="Trebuchet MS"/>
                <a:cs typeface="Trebuchet MS"/>
              </a:rPr>
              <a:t> </a:t>
            </a:r>
            <a:r>
              <a:rPr kumimoji="0" lang="en-GB" sz="1300" b="0" i="0" u="none" strike="noStrike" kern="0" cap="none" spc="-55" normalizeH="0" baseline="0" noProof="0" dirty="0">
                <a:ln>
                  <a:noFill/>
                </a:ln>
                <a:solidFill>
                  <a:srgbClr val="002060"/>
                </a:solidFill>
                <a:effectLst/>
                <a:uLnTx/>
                <a:uFillTx/>
                <a:latin typeface="Trebuchet MS"/>
                <a:cs typeface="Trebuchet MS"/>
              </a:rPr>
              <a:t>to</a:t>
            </a:r>
            <a:r>
              <a:rPr kumimoji="0" lang="en-GB" sz="1300" b="0" i="0" u="none" strike="noStrike" kern="0" cap="none" spc="-85" normalizeH="0" baseline="0" noProof="0" dirty="0">
                <a:ln>
                  <a:noFill/>
                </a:ln>
                <a:solidFill>
                  <a:srgbClr val="002060"/>
                </a:solidFill>
                <a:effectLst/>
                <a:uLnTx/>
                <a:uFillTx/>
                <a:latin typeface="Trebuchet MS"/>
                <a:cs typeface="Trebuchet MS"/>
              </a:rPr>
              <a:t> </a:t>
            </a:r>
            <a:r>
              <a:rPr kumimoji="0" lang="en-GB" sz="1300" b="0" i="0" u="none" strike="noStrike" kern="0" cap="none" spc="-45" normalizeH="0" baseline="0" noProof="0" dirty="0">
                <a:ln>
                  <a:noFill/>
                </a:ln>
                <a:solidFill>
                  <a:srgbClr val="002060"/>
                </a:solidFill>
                <a:effectLst/>
                <a:uLnTx/>
                <a:uFillTx/>
                <a:latin typeface="Trebuchet MS"/>
                <a:cs typeface="Trebuchet MS"/>
              </a:rPr>
              <a:t>learn</a:t>
            </a:r>
            <a:r>
              <a:rPr kumimoji="0" lang="en-GB" sz="1300" b="0" i="0" u="none" strike="noStrike" kern="0" cap="none" spc="-75" normalizeH="0" baseline="0" noProof="0" dirty="0">
                <a:ln>
                  <a:noFill/>
                </a:ln>
                <a:solidFill>
                  <a:srgbClr val="002060"/>
                </a:solidFill>
                <a:effectLst/>
                <a:uLnTx/>
                <a:uFillTx/>
                <a:latin typeface="Trebuchet MS"/>
                <a:cs typeface="Trebuchet MS"/>
              </a:rPr>
              <a:t> </a:t>
            </a:r>
            <a:r>
              <a:rPr kumimoji="0" lang="en-GB" sz="1300" b="0" i="0" u="none" strike="noStrike" kern="0" cap="none" spc="-10" normalizeH="0" baseline="0" noProof="0" dirty="0">
                <a:ln>
                  <a:noFill/>
                </a:ln>
                <a:solidFill>
                  <a:srgbClr val="002060"/>
                </a:solidFill>
                <a:effectLst/>
                <a:uLnTx/>
                <a:uFillTx/>
                <a:latin typeface="Trebuchet MS"/>
                <a:cs typeface="Trebuchet MS"/>
              </a:rPr>
              <a:t>more</a:t>
            </a:r>
            <a:r>
              <a:rPr kumimoji="0" lang="en-GB" sz="1300" b="0" i="0" u="none" strike="noStrike" kern="0" cap="none" spc="-90" normalizeH="0" baseline="0" noProof="0" dirty="0">
                <a:ln>
                  <a:noFill/>
                </a:ln>
                <a:solidFill>
                  <a:srgbClr val="002060"/>
                </a:solidFill>
                <a:effectLst/>
                <a:uLnTx/>
                <a:uFillTx/>
                <a:latin typeface="Trebuchet MS"/>
                <a:cs typeface="Trebuchet MS"/>
              </a:rPr>
              <a:t> </a:t>
            </a:r>
            <a:r>
              <a:rPr kumimoji="0" lang="en-GB" sz="1300" b="0" i="0" u="none" strike="noStrike" kern="0" cap="none" spc="-25" normalizeH="0" baseline="0" noProof="0" dirty="0">
                <a:ln>
                  <a:noFill/>
                </a:ln>
                <a:solidFill>
                  <a:srgbClr val="002060"/>
                </a:solidFill>
                <a:effectLst/>
                <a:uLnTx/>
                <a:uFillTx/>
                <a:latin typeface="Trebuchet MS"/>
                <a:cs typeface="Trebuchet MS"/>
              </a:rPr>
              <a:t>about</a:t>
            </a:r>
            <a:r>
              <a:rPr kumimoji="0" lang="en-GB" sz="1300" b="0" i="0" u="none" strike="noStrike" kern="0" cap="none" spc="-90" normalizeH="0" baseline="0" noProof="0" dirty="0">
                <a:ln>
                  <a:noFill/>
                </a:ln>
                <a:solidFill>
                  <a:srgbClr val="002060"/>
                </a:solidFill>
                <a:effectLst/>
                <a:uLnTx/>
                <a:uFillTx/>
                <a:latin typeface="Trebuchet MS"/>
                <a:cs typeface="Trebuchet MS"/>
              </a:rPr>
              <a:t> </a:t>
            </a:r>
            <a:r>
              <a:rPr kumimoji="0" lang="en-GB" sz="1300" b="0" i="0" u="none" strike="noStrike" kern="0" cap="none" spc="-35" normalizeH="0" baseline="0" noProof="0" dirty="0">
                <a:ln>
                  <a:noFill/>
                </a:ln>
                <a:solidFill>
                  <a:srgbClr val="002060"/>
                </a:solidFill>
                <a:effectLst/>
                <a:uLnTx/>
                <a:uFillTx/>
                <a:latin typeface="Trebuchet MS"/>
                <a:cs typeface="Trebuchet MS"/>
              </a:rPr>
              <a:t>data</a:t>
            </a:r>
            <a:r>
              <a:rPr kumimoji="0" lang="en-GB" sz="1300" b="0" i="0" u="none" strike="noStrike" kern="0" cap="none" spc="-95" normalizeH="0" baseline="0" noProof="0" dirty="0">
                <a:ln>
                  <a:noFill/>
                </a:ln>
                <a:solidFill>
                  <a:srgbClr val="002060"/>
                </a:solidFill>
                <a:effectLst/>
                <a:uLnTx/>
                <a:uFillTx/>
                <a:latin typeface="Trebuchet MS"/>
                <a:cs typeface="Trebuchet MS"/>
              </a:rPr>
              <a:t> </a:t>
            </a:r>
            <a:r>
              <a:rPr kumimoji="0" lang="en-GB" sz="1300" b="0" i="0" u="none" strike="noStrike" kern="0" cap="none" spc="-10" normalizeH="0" baseline="0" noProof="0" dirty="0">
                <a:ln>
                  <a:noFill/>
                </a:ln>
                <a:solidFill>
                  <a:srgbClr val="002060"/>
                </a:solidFill>
                <a:effectLst/>
                <a:uLnTx/>
                <a:uFillTx/>
                <a:latin typeface="Trebuchet MS"/>
                <a:cs typeface="Trebuchet MS"/>
              </a:rPr>
              <a:t>analytics</a:t>
            </a:r>
            <a:r>
              <a:rPr kumimoji="0" lang="en-GB" sz="1300" b="0" i="0" u="none" strike="noStrike" kern="0" cap="none" spc="0" normalizeH="0" baseline="0" noProof="0" dirty="0">
                <a:ln>
                  <a:noFill/>
                </a:ln>
                <a:solidFill>
                  <a:srgbClr val="002060"/>
                </a:solidFill>
                <a:effectLst/>
                <a:uLnTx/>
                <a:uFillTx/>
                <a:latin typeface="Trebuchet MS"/>
                <a:cs typeface="Trebuchet MS"/>
              </a:rPr>
              <a:t>  </a:t>
            </a:r>
            <a:r>
              <a:rPr kumimoji="0" lang="en-GB" sz="1300" b="0" i="0" u="none" strike="noStrike" kern="0" cap="none" spc="-10" normalizeH="0" baseline="0" noProof="0" dirty="0">
                <a:ln>
                  <a:noFill/>
                </a:ln>
                <a:solidFill>
                  <a:srgbClr val="002060"/>
                </a:solidFill>
                <a:effectLst/>
                <a:uLnTx/>
                <a:uFillTx/>
                <a:latin typeface="Trebuchet MS"/>
                <a:cs typeface="Trebuchet MS"/>
              </a:rPr>
              <a:t>and</a:t>
            </a:r>
            <a:r>
              <a:rPr kumimoji="0" lang="en-GB" sz="1300" b="0" i="0" u="none" strike="noStrike" kern="0" cap="none" spc="-105" normalizeH="0" baseline="0" noProof="0" dirty="0">
                <a:ln>
                  <a:noFill/>
                </a:ln>
                <a:solidFill>
                  <a:srgbClr val="002060"/>
                </a:solidFill>
                <a:effectLst/>
                <a:uLnTx/>
                <a:uFillTx/>
                <a:latin typeface="Trebuchet MS"/>
                <a:cs typeface="Trebuchet MS"/>
              </a:rPr>
              <a:t> </a:t>
            </a:r>
            <a:r>
              <a:rPr kumimoji="0" lang="en-GB" sz="1300" b="0" i="0" u="none" strike="noStrike" kern="0" cap="none" spc="-20" normalizeH="0" baseline="0" noProof="0" dirty="0">
                <a:ln>
                  <a:noFill/>
                </a:ln>
                <a:solidFill>
                  <a:srgbClr val="002060"/>
                </a:solidFill>
                <a:effectLst/>
                <a:uLnTx/>
                <a:uFillTx/>
                <a:latin typeface="Trebuchet MS"/>
                <a:cs typeface="Trebuchet MS"/>
              </a:rPr>
              <a:t>science.</a:t>
            </a:r>
            <a:r>
              <a:rPr kumimoji="0" lang="en-GB" sz="1300" b="0" i="0" u="none" strike="noStrike" kern="0" cap="none" spc="-80" normalizeH="0" baseline="0" noProof="0" dirty="0">
                <a:ln>
                  <a:noFill/>
                </a:ln>
                <a:solidFill>
                  <a:srgbClr val="002060"/>
                </a:solidFill>
                <a:effectLst/>
                <a:uLnTx/>
                <a:uFillTx/>
                <a:latin typeface="Trebuchet MS"/>
                <a:cs typeface="Trebuchet MS"/>
              </a:rPr>
              <a:t> </a:t>
            </a:r>
            <a:r>
              <a:rPr kumimoji="0" lang="en-GB" sz="1300" b="0" i="0" u="none" strike="noStrike" kern="0" cap="none" spc="-35" normalizeH="0" baseline="0" noProof="0" dirty="0">
                <a:ln>
                  <a:noFill/>
                </a:ln>
                <a:solidFill>
                  <a:srgbClr val="002060"/>
                </a:solidFill>
                <a:effectLst/>
                <a:uLnTx/>
                <a:uFillTx/>
                <a:latin typeface="Trebuchet MS"/>
                <a:cs typeface="Trebuchet MS"/>
              </a:rPr>
              <a:t>I</a:t>
            </a:r>
            <a:r>
              <a:rPr kumimoji="0" lang="en-GB" sz="1300" b="0" i="0" u="none" strike="noStrike" kern="0" cap="none" spc="-90" normalizeH="0" baseline="0" noProof="0" dirty="0">
                <a:ln>
                  <a:noFill/>
                </a:ln>
                <a:solidFill>
                  <a:srgbClr val="002060"/>
                </a:solidFill>
                <a:effectLst/>
                <a:uLnTx/>
                <a:uFillTx/>
                <a:latin typeface="Trebuchet MS"/>
                <a:cs typeface="Trebuchet MS"/>
              </a:rPr>
              <a:t> </a:t>
            </a:r>
            <a:r>
              <a:rPr kumimoji="0" lang="en-GB" sz="1300" b="0" i="0" u="none" strike="noStrike" kern="0" cap="none" spc="-55" normalizeH="0" baseline="0" noProof="0" dirty="0">
                <a:ln>
                  <a:noFill/>
                </a:ln>
                <a:solidFill>
                  <a:srgbClr val="002060"/>
                </a:solidFill>
                <a:effectLst/>
                <a:uLnTx/>
                <a:uFillTx/>
                <a:latin typeface="Trebuchet MS"/>
                <a:cs typeface="Trebuchet MS"/>
              </a:rPr>
              <a:t>got</a:t>
            </a:r>
            <a:r>
              <a:rPr kumimoji="0" lang="en-GB" sz="1300" b="0" i="0" u="none" strike="noStrike" kern="0" cap="none" spc="-90" normalizeH="0" baseline="0" noProof="0" dirty="0">
                <a:ln>
                  <a:noFill/>
                </a:ln>
                <a:solidFill>
                  <a:srgbClr val="002060"/>
                </a:solidFill>
                <a:effectLst/>
                <a:uLnTx/>
                <a:uFillTx/>
                <a:latin typeface="Trebuchet MS"/>
                <a:cs typeface="Trebuchet MS"/>
              </a:rPr>
              <a:t> </a:t>
            </a:r>
            <a:r>
              <a:rPr kumimoji="0" lang="en-GB" sz="1300" b="0" i="0" u="none" strike="noStrike" kern="0" cap="none" spc="-55" normalizeH="0" baseline="0" noProof="0" dirty="0">
                <a:ln>
                  <a:noFill/>
                </a:ln>
                <a:solidFill>
                  <a:srgbClr val="002060"/>
                </a:solidFill>
                <a:effectLst/>
                <a:uLnTx/>
                <a:uFillTx/>
                <a:latin typeface="Trebuchet MS"/>
                <a:cs typeface="Trebuchet MS"/>
              </a:rPr>
              <a:t>training</a:t>
            </a:r>
            <a:r>
              <a:rPr kumimoji="0" lang="en-GB" sz="1300" b="0" i="0" u="none" strike="noStrike" kern="0" cap="none" spc="-100" normalizeH="0" baseline="0" noProof="0" dirty="0">
                <a:ln>
                  <a:noFill/>
                </a:ln>
                <a:solidFill>
                  <a:srgbClr val="002060"/>
                </a:solidFill>
                <a:effectLst/>
                <a:uLnTx/>
                <a:uFillTx/>
                <a:latin typeface="Trebuchet MS"/>
                <a:cs typeface="Trebuchet MS"/>
              </a:rPr>
              <a:t> </a:t>
            </a:r>
            <a:r>
              <a:rPr kumimoji="0" lang="en-GB" sz="1300" b="0" i="0" u="none" strike="noStrike" kern="0" cap="none" spc="-10" normalizeH="0" baseline="0" noProof="0" dirty="0">
                <a:ln>
                  <a:noFill/>
                </a:ln>
                <a:solidFill>
                  <a:srgbClr val="002060"/>
                </a:solidFill>
                <a:effectLst/>
                <a:uLnTx/>
                <a:uFillTx/>
                <a:latin typeface="Trebuchet MS"/>
                <a:cs typeface="Trebuchet MS"/>
              </a:rPr>
              <a:t>and</a:t>
            </a:r>
            <a:r>
              <a:rPr kumimoji="0" lang="en-GB" sz="1300" b="0" i="0" u="none" strike="noStrike" kern="0" cap="none" spc="-100" normalizeH="0" baseline="0" noProof="0" dirty="0">
                <a:ln>
                  <a:noFill/>
                </a:ln>
                <a:solidFill>
                  <a:srgbClr val="002060"/>
                </a:solidFill>
                <a:effectLst/>
                <a:uLnTx/>
                <a:uFillTx/>
                <a:latin typeface="Trebuchet MS"/>
                <a:cs typeface="Trebuchet MS"/>
              </a:rPr>
              <a:t> </a:t>
            </a:r>
            <a:r>
              <a:rPr kumimoji="0" lang="en-GB" sz="1300" b="0" i="0" u="none" strike="noStrike" kern="0" cap="none" spc="-30" normalizeH="0" baseline="0" noProof="0" dirty="0">
                <a:ln>
                  <a:noFill/>
                </a:ln>
                <a:solidFill>
                  <a:srgbClr val="002060"/>
                </a:solidFill>
                <a:effectLst/>
                <a:uLnTx/>
                <a:uFillTx/>
                <a:latin typeface="Trebuchet MS"/>
                <a:cs typeface="Trebuchet MS"/>
              </a:rPr>
              <a:t>applied</a:t>
            </a:r>
            <a:r>
              <a:rPr kumimoji="0" lang="en-GB" sz="1300" b="0" i="0" u="none" strike="noStrike" kern="0" cap="none" spc="-105" normalizeH="0" baseline="0" noProof="0" dirty="0">
                <a:ln>
                  <a:noFill/>
                </a:ln>
                <a:solidFill>
                  <a:srgbClr val="002060"/>
                </a:solidFill>
                <a:effectLst/>
                <a:uLnTx/>
                <a:uFillTx/>
                <a:latin typeface="Trebuchet MS"/>
                <a:cs typeface="Trebuchet MS"/>
              </a:rPr>
              <a:t> </a:t>
            </a:r>
            <a:r>
              <a:rPr kumimoji="0" lang="en-GB" sz="1300" b="0" i="0" u="none" strike="noStrike" kern="0" cap="none" spc="0" normalizeH="0" baseline="0" noProof="0" dirty="0">
                <a:ln>
                  <a:noFill/>
                </a:ln>
                <a:solidFill>
                  <a:srgbClr val="002060"/>
                </a:solidFill>
                <a:effectLst/>
                <a:uLnTx/>
                <a:uFillTx/>
                <a:latin typeface="Trebuchet MS"/>
                <a:cs typeface="Trebuchet MS"/>
              </a:rPr>
              <a:t>skills</a:t>
            </a:r>
            <a:r>
              <a:rPr kumimoji="0" lang="en-GB" sz="1300" b="0" i="0" u="none" strike="noStrike" kern="0" cap="none" spc="-60" normalizeH="0" baseline="0" noProof="0" dirty="0">
                <a:ln>
                  <a:noFill/>
                </a:ln>
                <a:solidFill>
                  <a:srgbClr val="002060"/>
                </a:solidFill>
                <a:effectLst/>
                <a:uLnTx/>
                <a:uFillTx/>
                <a:latin typeface="Trebuchet MS"/>
                <a:cs typeface="Trebuchet MS"/>
              </a:rPr>
              <a:t> </a:t>
            </a:r>
            <a:r>
              <a:rPr kumimoji="0" lang="en-GB" sz="1300" b="0" i="0" u="none" strike="noStrike" kern="0" cap="none" spc="0" normalizeH="0" baseline="0" noProof="0" dirty="0">
                <a:ln>
                  <a:noFill/>
                </a:ln>
                <a:solidFill>
                  <a:srgbClr val="002060"/>
                </a:solidFill>
                <a:effectLst/>
                <a:uLnTx/>
                <a:uFillTx/>
                <a:latin typeface="Trebuchet MS"/>
                <a:cs typeface="Trebuchet MS"/>
              </a:rPr>
              <a:t>hands-on</a:t>
            </a:r>
            <a:r>
              <a:rPr kumimoji="0" lang="en-GB" sz="1300" b="0" i="0" u="none" strike="noStrike" kern="0" cap="none" spc="-130" normalizeH="0" baseline="0" noProof="0" dirty="0">
                <a:ln>
                  <a:noFill/>
                </a:ln>
                <a:solidFill>
                  <a:srgbClr val="002060"/>
                </a:solidFill>
                <a:effectLst/>
                <a:uLnTx/>
                <a:uFillTx/>
                <a:latin typeface="Trebuchet MS"/>
                <a:cs typeface="Trebuchet MS"/>
              </a:rPr>
              <a:t> </a:t>
            </a:r>
            <a:r>
              <a:rPr kumimoji="0" lang="en-GB" sz="1300" b="0" i="0" u="none" strike="noStrike" kern="0" cap="none" spc="-45" normalizeH="0" baseline="0" noProof="0" dirty="0">
                <a:ln>
                  <a:noFill/>
                </a:ln>
                <a:solidFill>
                  <a:srgbClr val="002060"/>
                </a:solidFill>
                <a:effectLst/>
                <a:uLnTx/>
                <a:uFillTx/>
                <a:latin typeface="Trebuchet MS"/>
                <a:cs typeface="Trebuchet MS"/>
              </a:rPr>
              <a:t>in</a:t>
            </a:r>
            <a:r>
              <a:rPr kumimoji="0" lang="en-GB" sz="1300" b="0" i="0" u="none" strike="noStrike" kern="0" cap="none" spc="-85" normalizeH="0" baseline="0" noProof="0" dirty="0">
                <a:ln>
                  <a:noFill/>
                </a:ln>
                <a:solidFill>
                  <a:srgbClr val="002060"/>
                </a:solidFill>
                <a:effectLst/>
                <a:uLnTx/>
                <a:uFillTx/>
                <a:latin typeface="Trebuchet MS"/>
                <a:cs typeface="Trebuchet MS"/>
              </a:rPr>
              <a:t> </a:t>
            </a:r>
            <a:r>
              <a:rPr kumimoji="0" lang="en-GB" sz="1300" b="0" i="0" u="none" strike="noStrike" kern="0" cap="none" spc="-45" normalizeH="0" baseline="0" noProof="0" dirty="0">
                <a:ln>
                  <a:noFill/>
                </a:ln>
                <a:solidFill>
                  <a:srgbClr val="002060"/>
                </a:solidFill>
                <a:effectLst/>
                <a:uLnTx/>
                <a:uFillTx/>
                <a:latin typeface="Trebuchet MS"/>
                <a:cs typeface="Trebuchet MS"/>
              </a:rPr>
              <a:t>Excel,</a:t>
            </a:r>
            <a:r>
              <a:rPr kumimoji="0" lang="en-GB" sz="1300" b="0" i="0" u="none" strike="noStrike" kern="0" cap="none" spc="-70" normalizeH="0" baseline="0" noProof="0" dirty="0">
                <a:ln>
                  <a:noFill/>
                </a:ln>
                <a:solidFill>
                  <a:srgbClr val="002060"/>
                </a:solidFill>
                <a:effectLst/>
                <a:uLnTx/>
                <a:uFillTx/>
                <a:latin typeface="Trebuchet MS"/>
                <a:cs typeface="Trebuchet MS"/>
              </a:rPr>
              <a:t> </a:t>
            </a:r>
            <a:r>
              <a:rPr kumimoji="0" lang="en-GB" sz="1300" b="0" i="0" u="none" strike="noStrike" kern="0" cap="none" spc="-30" normalizeH="0" baseline="0" noProof="0" dirty="0">
                <a:ln>
                  <a:noFill/>
                </a:ln>
                <a:solidFill>
                  <a:srgbClr val="002060"/>
                </a:solidFill>
                <a:effectLst/>
                <a:uLnTx/>
                <a:uFillTx/>
                <a:latin typeface="Trebuchet MS"/>
                <a:cs typeface="Trebuchet MS"/>
              </a:rPr>
              <a:t>Python, SQL,</a:t>
            </a:r>
            <a:r>
              <a:rPr kumimoji="0" lang="en-GB" sz="1300" b="0" i="0" u="none" strike="noStrike" kern="0" cap="none" spc="-80" normalizeH="0" baseline="0" noProof="0" dirty="0">
                <a:ln>
                  <a:noFill/>
                </a:ln>
                <a:solidFill>
                  <a:srgbClr val="002060"/>
                </a:solidFill>
                <a:effectLst/>
                <a:uLnTx/>
                <a:uFillTx/>
                <a:latin typeface="Trebuchet MS"/>
                <a:cs typeface="Trebuchet MS"/>
              </a:rPr>
              <a:t> </a:t>
            </a:r>
            <a:r>
              <a:rPr kumimoji="0" lang="en-GB" sz="1300" b="0" i="0" u="none" strike="noStrike" kern="0" cap="none" spc="-10" normalizeH="0" baseline="0" noProof="0" dirty="0">
                <a:ln>
                  <a:noFill/>
                </a:ln>
                <a:solidFill>
                  <a:srgbClr val="002060"/>
                </a:solidFill>
                <a:effectLst/>
                <a:uLnTx/>
                <a:uFillTx/>
                <a:latin typeface="Trebuchet MS"/>
                <a:cs typeface="Trebuchet MS"/>
              </a:rPr>
              <a:t>and</a:t>
            </a:r>
            <a:r>
              <a:rPr kumimoji="0" lang="en-GB" sz="1300" b="0" i="0" u="none" strike="noStrike" kern="0" cap="none" spc="-105" normalizeH="0" baseline="0" noProof="0" dirty="0">
                <a:ln>
                  <a:noFill/>
                </a:ln>
                <a:solidFill>
                  <a:srgbClr val="002060"/>
                </a:solidFill>
                <a:effectLst/>
                <a:uLnTx/>
                <a:uFillTx/>
                <a:latin typeface="Trebuchet MS"/>
                <a:cs typeface="Trebuchet MS"/>
              </a:rPr>
              <a:t> </a:t>
            </a:r>
            <a:r>
              <a:rPr kumimoji="0" lang="en-GB" sz="1300" b="0" i="0" u="none" strike="noStrike" kern="0" cap="none" spc="-10" normalizeH="0" baseline="0" noProof="0" dirty="0">
                <a:ln>
                  <a:noFill/>
                </a:ln>
                <a:solidFill>
                  <a:srgbClr val="002060"/>
                </a:solidFill>
                <a:effectLst/>
                <a:uLnTx/>
                <a:uFillTx/>
                <a:latin typeface="Trebuchet MS"/>
                <a:cs typeface="Trebuchet MS"/>
              </a:rPr>
              <a:t>Tableau.  I had built different projects for each skill</a:t>
            </a:r>
            <a:endParaRPr kumimoji="0" lang="en-GB" sz="1300" b="0" i="0" u="none" strike="noStrike" kern="0" cap="none" spc="0" normalizeH="0" baseline="0" noProof="0" dirty="0">
              <a:ln>
                <a:noFill/>
              </a:ln>
              <a:solidFill>
                <a:srgbClr val="002060"/>
              </a:solidFill>
              <a:effectLst/>
              <a:uLnTx/>
              <a:uFillTx/>
              <a:latin typeface="Trebuchet MS"/>
              <a:cs typeface="Trebuchet MS"/>
            </a:endParaRPr>
          </a:p>
          <a:p>
            <a:pPr marL="12700">
              <a:lnSpc>
                <a:spcPct val="100000"/>
              </a:lnSpc>
              <a:spcBef>
                <a:spcPts val="840"/>
              </a:spcBef>
              <a:tabLst>
                <a:tab pos="240665" algn="l"/>
              </a:tabLst>
            </a:pPr>
            <a:endParaRPr sz="1300" dirty="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5155"/>
            <a:ext cx="1546225" cy="696595"/>
          </a:xfrm>
          <a:prstGeom prst="rect">
            <a:avLst/>
          </a:prstGeom>
        </p:spPr>
        <p:txBody>
          <a:bodyPr vert="horz" wrap="square" lIns="0" tIns="13335" rIns="0" bIns="0" rtlCol="0">
            <a:spAutoFit/>
          </a:bodyPr>
          <a:lstStyle/>
          <a:p>
            <a:pPr marL="12700">
              <a:lnSpc>
                <a:spcPct val="100000"/>
              </a:lnSpc>
              <a:spcBef>
                <a:spcPts val="105"/>
              </a:spcBef>
            </a:pPr>
            <a:r>
              <a:rPr spc="-200" dirty="0"/>
              <a:t>Github</a:t>
            </a:r>
          </a:p>
        </p:txBody>
      </p:sp>
      <p:sp>
        <p:nvSpPr>
          <p:cNvPr id="3" name="object 3"/>
          <p:cNvSpPr/>
          <p:nvPr/>
        </p:nvSpPr>
        <p:spPr>
          <a:xfrm>
            <a:off x="1158239" y="2125852"/>
            <a:ext cx="4706620" cy="7620"/>
          </a:xfrm>
          <a:custGeom>
            <a:avLst/>
            <a:gdLst/>
            <a:ahLst/>
            <a:cxnLst/>
            <a:rect l="l" t="t" r="r" b="b"/>
            <a:pathLst>
              <a:path w="4706620" h="7619">
                <a:moveTo>
                  <a:pt x="4706112" y="0"/>
                </a:moveTo>
                <a:lnTo>
                  <a:pt x="0" y="0"/>
                </a:lnTo>
                <a:lnTo>
                  <a:pt x="0" y="7620"/>
                </a:lnTo>
                <a:lnTo>
                  <a:pt x="4706112" y="7620"/>
                </a:lnTo>
                <a:lnTo>
                  <a:pt x="4706112" y="0"/>
                </a:lnTo>
                <a:close/>
              </a:path>
            </a:pathLst>
          </a:custGeom>
          <a:solidFill>
            <a:srgbClr val="467885"/>
          </a:solidFill>
        </p:spPr>
        <p:txBody>
          <a:bodyPr wrap="square" lIns="0" tIns="0" rIns="0" bIns="0" rtlCol="0"/>
          <a:lstStyle/>
          <a:p>
            <a:endParaRPr/>
          </a:p>
        </p:txBody>
      </p:sp>
      <p:sp>
        <p:nvSpPr>
          <p:cNvPr id="4" name="object 4"/>
          <p:cNvSpPr/>
          <p:nvPr/>
        </p:nvSpPr>
        <p:spPr>
          <a:xfrm>
            <a:off x="929639" y="2569337"/>
            <a:ext cx="1308100" cy="7620"/>
          </a:xfrm>
          <a:custGeom>
            <a:avLst/>
            <a:gdLst/>
            <a:ahLst/>
            <a:cxnLst/>
            <a:rect l="l" t="t" r="r" b="b"/>
            <a:pathLst>
              <a:path w="1308100" h="7619">
                <a:moveTo>
                  <a:pt x="1307592" y="0"/>
                </a:moveTo>
                <a:lnTo>
                  <a:pt x="0" y="0"/>
                </a:lnTo>
                <a:lnTo>
                  <a:pt x="0" y="7619"/>
                </a:lnTo>
                <a:lnTo>
                  <a:pt x="1307592" y="7619"/>
                </a:lnTo>
                <a:lnTo>
                  <a:pt x="1307592" y="0"/>
                </a:lnTo>
                <a:close/>
              </a:path>
            </a:pathLst>
          </a:custGeom>
          <a:solidFill>
            <a:srgbClr val="000000"/>
          </a:solidFill>
        </p:spPr>
        <p:txBody>
          <a:bodyPr wrap="square" lIns="0" tIns="0" rIns="0" bIns="0" rtlCol="0"/>
          <a:lstStyle/>
          <a:p>
            <a:endParaRPr/>
          </a:p>
        </p:txBody>
      </p:sp>
      <p:sp>
        <p:nvSpPr>
          <p:cNvPr id="5" name="object 5"/>
          <p:cNvSpPr/>
          <p:nvPr/>
        </p:nvSpPr>
        <p:spPr>
          <a:xfrm>
            <a:off x="1158239" y="3014345"/>
            <a:ext cx="7499984" cy="7620"/>
          </a:xfrm>
          <a:custGeom>
            <a:avLst/>
            <a:gdLst/>
            <a:ahLst/>
            <a:cxnLst/>
            <a:rect l="l" t="t" r="r" b="b"/>
            <a:pathLst>
              <a:path w="7499984" h="7619">
                <a:moveTo>
                  <a:pt x="7499604" y="0"/>
                </a:moveTo>
                <a:lnTo>
                  <a:pt x="0" y="0"/>
                </a:lnTo>
                <a:lnTo>
                  <a:pt x="0" y="7619"/>
                </a:lnTo>
                <a:lnTo>
                  <a:pt x="7499604" y="7619"/>
                </a:lnTo>
                <a:lnTo>
                  <a:pt x="7499604" y="0"/>
                </a:lnTo>
                <a:close/>
              </a:path>
            </a:pathLst>
          </a:custGeom>
          <a:solidFill>
            <a:srgbClr val="467885"/>
          </a:solidFill>
        </p:spPr>
        <p:txBody>
          <a:bodyPr wrap="square" lIns="0" tIns="0" rIns="0" bIns="0" rtlCol="0"/>
          <a:lstStyle/>
          <a:p>
            <a:endParaRPr/>
          </a:p>
        </p:txBody>
      </p:sp>
      <p:sp>
        <p:nvSpPr>
          <p:cNvPr id="6" name="object 6"/>
          <p:cNvSpPr/>
          <p:nvPr/>
        </p:nvSpPr>
        <p:spPr>
          <a:xfrm>
            <a:off x="1158239" y="4218304"/>
            <a:ext cx="7850505" cy="7620"/>
          </a:xfrm>
          <a:custGeom>
            <a:avLst/>
            <a:gdLst/>
            <a:ahLst/>
            <a:cxnLst/>
            <a:rect l="l" t="t" r="r" b="b"/>
            <a:pathLst>
              <a:path w="7850505" h="7620">
                <a:moveTo>
                  <a:pt x="7850124" y="0"/>
                </a:moveTo>
                <a:lnTo>
                  <a:pt x="0" y="0"/>
                </a:lnTo>
                <a:lnTo>
                  <a:pt x="0" y="7620"/>
                </a:lnTo>
                <a:lnTo>
                  <a:pt x="7850124" y="7620"/>
                </a:lnTo>
                <a:lnTo>
                  <a:pt x="7850124" y="0"/>
                </a:lnTo>
                <a:close/>
              </a:path>
            </a:pathLst>
          </a:custGeom>
          <a:solidFill>
            <a:srgbClr val="467885"/>
          </a:solidFill>
        </p:spPr>
        <p:txBody>
          <a:bodyPr wrap="square" lIns="0" tIns="0" rIns="0" bIns="0" rtlCol="0"/>
          <a:lstStyle/>
          <a:p>
            <a:endParaRPr/>
          </a:p>
        </p:txBody>
      </p:sp>
      <p:sp>
        <p:nvSpPr>
          <p:cNvPr id="7" name="object 7"/>
          <p:cNvSpPr/>
          <p:nvPr/>
        </p:nvSpPr>
        <p:spPr>
          <a:xfrm>
            <a:off x="1158239" y="5106796"/>
            <a:ext cx="8729980" cy="7620"/>
          </a:xfrm>
          <a:custGeom>
            <a:avLst/>
            <a:gdLst/>
            <a:ahLst/>
            <a:cxnLst/>
            <a:rect l="l" t="t" r="r" b="b"/>
            <a:pathLst>
              <a:path w="8729980" h="7620">
                <a:moveTo>
                  <a:pt x="8729471" y="0"/>
                </a:moveTo>
                <a:lnTo>
                  <a:pt x="0" y="0"/>
                </a:lnTo>
                <a:lnTo>
                  <a:pt x="0" y="7619"/>
                </a:lnTo>
                <a:lnTo>
                  <a:pt x="8729471" y="7619"/>
                </a:lnTo>
                <a:lnTo>
                  <a:pt x="8729471" y="0"/>
                </a:lnTo>
                <a:close/>
              </a:path>
            </a:pathLst>
          </a:custGeom>
          <a:solidFill>
            <a:srgbClr val="467885"/>
          </a:solidFill>
        </p:spPr>
        <p:txBody>
          <a:bodyPr wrap="square" lIns="0" tIns="0" rIns="0" bIns="0" rtlCol="0"/>
          <a:lstStyle/>
          <a:p>
            <a:endParaRPr/>
          </a:p>
        </p:txBody>
      </p:sp>
      <p:sp>
        <p:nvSpPr>
          <p:cNvPr id="8" name="object 8"/>
          <p:cNvSpPr/>
          <p:nvPr/>
        </p:nvSpPr>
        <p:spPr>
          <a:xfrm>
            <a:off x="1158239" y="5423789"/>
            <a:ext cx="8242300" cy="7620"/>
          </a:xfrm>
          <a:custGeom>
            <a:avLst/>
            <a:gdLst/>
            <a:ahLst/>
            <a:cxnLst/>
            <a:rect l="l" t="t" r="r" b="b"/>
            <a:pathLst>
              <a:path w="8242300" h="7620">
                <a:moveTo>
                  <a:pt x="8241791" y="0"/>
                </a:moveTo>
                <a:lnTo>
                  <a:pt x="0" y="0"/>
                </a:lnTo>
                <a:lnTo>
                  <a:pt x="0" y="7620"/>
                </a:lnTo>
                <a:lnTo>
                  <a:pt x="8241791" y="7620"/>
                </a:lnTo>
                <a:lnTo>
                  <a:pt x="8241791" y="0"/>
                </a:lnTo>
                <a:close/>
              </a:path>
            </a:pathLst>
          </a:custGeom>
          <a:solidFill>
            <a:srgbClr val="467885"/>
          </a:solidFill>
        </p:spPr>
        <p:txBody>
          <a:bodyPr wrap="square" lIns="0" tIns="0" rIns="0" bIns="0" rtlCol="0"/>
          <a:lstStyle/>
          <a:p>
            <a:endParaRPr/>
          </a:p>
        </p:txBody>
      </p:sp>
      <p:sp>
        <p:nvSpPr>
          <p:cNvPr id="9" name="object 9"/>
          <p:cNvSpPr txBox="1"/>
          <p:nvPr/>
        </p:nvSpPr>
        <p:spPr>
          <a:xfrm>
            <a:off x="916939" y="1719046"/>
            <a:ext cx="9371330" cy="3804503"/>
          </a:xfrm>
          <a:prstGeom prst="rect">
            <a:avLst/>
          </a:prstGeom>
        </p:spPr>
        <p:txBody>
          <a:bodyPr vert="horz" wrap="square" lIns="0" tIns="60325" rIns="0" bIns="0" rtlCol="0">
            <a:spAutoFit/>
          </a:bodyPr>
          <a:lstStyle/>
          <a:p>
            <a:pPr marL="241300" indent="-228600">
              <a:lnSpc>
                <a:spcPct val="100000"/>
              </a:lnSpc>
              <a:spcBef>
                <a:spcPts val="475"/>
              </a:spcBef>
              <a:buFont typeface="Arial MT"/>
              <a:buChar char="•"/>
              <a:tabLst>
                <a:tab pos="241300" algn="l"/>
              </a:tabLst>
            </a:pPr>
            <a:r>
              <a:rPr sz="2600" spc="-75" dirty="0">
                <a:solidFill>
                  <a:srgbClr val="467885"/>
                </a:solidFill>
                <a:latin typeface="Trebuchet MS"/>
                <a:cs typeface="Trebuchet MS"/>
                <a:hlinkClick r:id="rId2"/>
              </a:rPr>
              <a:t>https://github.com/atakanerdogn</a:t>
            </a:r>
            <a:endParaRPr sz="2600" dirty="0">
              <a:latin typeface="Trebuchet MS"/>
              <a:cs typeface="Trebuchet MS"/>
            </a:endParaRPr>
          </a:p>
          <a:p>
            <a:pPr marL="241300" indent="-228600">
              <a:lnSpc>
                <a:spcPct val="100000"/>
              </a:lnSpc>
              <a:spcBef>
                <a:spcPts val="380"/>
              </a:spcBef>
              <a:buFont typeface="Arial MT"/>
              <a:buChar char="•"/>
              <a:tabLst>
                <a:tab pos="241300" algn="l"/>
              </a:tabLst>
            </a:pPr>
            <a:r>
              <a:rPr sz="2600" spc="-125" dirty="0">
                <a:solidFill>
                  <a:srgbClr val="467885"/>
                </a:solidFill>
                <a:latin typeface="Trebuchet MS"/>
                <a:cs typeface="Trebuchet MS"/>
                <a:hlinkClick r:id="rId2"/>
              </a:rPr>
              <a:t>https://github.com/atakanerdogn/DATA-</a:t>
            </a:r>
            <a:r>
              <a:rPr sz="2600" dirty="0">
                <a:solidFill>
                  <a:srgbClr val="467885"/>
                </a:solidFill>
                <a:latin typeface="Trebuchet MS"/>
                <a:cs typeface="Trebuchet MS"/>
                <a:hlinkClick r:id="rId2"/>
              </a:rPr>
              <a:t>since-</a:t>
            </a:r>
            <a:r>
              <a:rPr sz="2600" spc="-25" dirty="0">
                <a:solidFill>
                  <a:srgbClr val="467885"/>
                </a:solidFill>
                <a:latin typeface="Trebuchet MS"/>
                <a:cs typeface="Trebuchet MS"/>
                <a:hlinkClick r:id="rId2"/>
              </a:rPr>
              <a:t>9-</a:t>
            </a:r>
            <a:r>
              <a:rPr sz="2600" spc="-10" dirty="0">
                <a:solidFill>
                  <a:srgbClr val="467885"/>
                </a:solidFill>
                <a:latin typeface="Trebuchet MS"/>
                <a:cs typeface="Trebuchet MS"/>
                <a:hlinkClick r:id="rId2"/>
              </a:rPr>
              <a:t>April</a:t>
            </a:r>
            <a:endParaRPr sz="2600" dirty="0">
              <a:latin typeface="Trebuchet MS"/>
              <a:cs typeface="Trebuchet MS"/>
            </a:endParaRPr>
          </a:p>
          <a:p>
            <a:pPr marL="241300" marR="5080" indent="-228600">
              <a:lnSpc>
                <a:spcPct val="80000"/>
              </a:lnSpc>
              <a:spcBef>
                <a:spcPts val="1000"/>
              </a:spcBef>
            </a:pPr>
            <a:r>
              <a:rPr sz="2600" dirty="0">
                <a:latin typeface="Trebuchet MS"/>
                <a:cs typeface="Trebuchet MS"/>
              </a:rPr>
              <a:t>-</a:t>
            </a:r>
            <a:r>
              <a:rPr sz="2600" spc="185" dirty="0">
                <a:latin typeface="Trebuchet MS"/>
                <a:cs typeface="Trebuchet MS"/>
              </a:rPr>
              <a:t> </a:t>
            </a:r>
            <a:r>
              <a:rPr sz="2600" spc="-10" dirty="0">
                <a:latin typeface="Trebuchet MS"/>
                <a:cs typeface="Trebuchet MS"/>
              </a:rPr>
              <a:t>Data</a:t>
            </a:r>
            <a:r>
              <a:rPr sz="2600" spc="-225" dirty="0">
                <a:latin typeface="Trebuchet MS"/>
                <a:cs typeface="Trebuchet MS"/>
              </a:rPr>
              <a:t> </a:t>
            </a:r>
            <a:r>
              <a:rPr sz="2600" spc="-70" dirty="0">
                <a:latin typeface="Trebuchet MS"/>
                <a:cs typeface="Trebuchet MS"/>
              </a:rPr>
              <a:t>projects</a:t>
            </a:r>
            <a:r>
              <a:rPr sz="2600" spc="-220" dirty="0">
                <a:latin typeface="Trebuchet MS"/>
                <a:cs typeface="Trebuchet MS"/>
              </a:rPr>
              <a:t> </a:t>
            </a:r>
            <a:r>
              <a:rPr sz="2600" dirty="0">
                <a:latin typeface="Trebuchet MS"/>
                <a:cs typeface="Trebuchet MS"/>
              </a:rPr>
              <a:t>since</a:t>
            </a:r>
            <a:r>
              <a:rPr sz="2600" spc="-225" dirty="0">
                <a:latin typeface="Trebuchet MS"/>
                <a:cs typeface="Trebuchet MS"/>
              </a:rPr>
              <a:t> </a:t>
            </a:r>
            <a:r>
              <a:rPr sz="2600" spc="-60" dirty="0">
                <a:latin typeface="Trebuchet MS"/>
                <a:cs typeface="Trebuchet MS"/>
              </a:rPr>
              <a:t>9th</a:t>
            </a:r>
            <a:r>
              <a:rPr sz="2600" spc="-240" dirty="0">
                <a:latin typeface="Trebuchet MS"/>
                <a:cs typeface="Trebuchet MS"/>
              </a:rPr>
              <a:t> </a:t>
            </a:r>
            <a:r>
              <a:rPr sz="2600" spc="-85" dirty="0">
                <a:latin typeface="Trebuchet MS"/>
                <a:cs typeface="Trebuchet MS"/>
              </a:rPr>
              <a:t>April</a:t>
            </a:r>
            <a:r>
              <a:rPr sz="2600" spc="-229" dirty="0">
                <a:latin typeface="Trebuchet MS"/>
                <a:cs typeface="Trebuchet MS"/>
              </a:rPr>
              <a:t> </a:t>
            </a:r>
            <a:r>
              <a:rPr sz="2600" spc="-35" dirty="0">
                <a:latin typeface="Trebuchet MS"/>
                <a:cs typeface="Trebuchet MS"/>
              </a:rPr>
              <a:t>2025,</a:t>
            </a:r>
            <a:r>
              <a:rPr sz="2600" spc="-250" dirty="0">
                <a:latin typeface="Trebuchet MS"/>
                <a:cs typeface="Trebuchet MS"/>
              </a:rPr>
              <a:t> </a:t>
            </a:r>
            <a:r>
              <a:rPr sz="2600" spc="-70" dirty="0">
                <a:latin typeface="Trebuchet MS"/>
                <a:cs typeface="Trebuchet MS"/>
              </a:rPr>
              <a:t>working</a:t>
            </a:r>
            <a:r>
              <a:rPr sz="2600" spc="-235" dirty="0">
                <a:latin typeface="Trebuchet MS"/>
                <a:cs typeface="Trebuchet MS"/>
              </a:rPr>
              <a:t> </a:t>
            </a:r>
            <a:r>
              <a:rPr sz="2600" dirty="0">
                <a:latin typeface="Trebuchet MS"/>
                <a:cs typeface="Trebuchet MS"/>
              </a:rPr>
              <a:t>on</a:t>
            </a:r>
            <a:r>
              <a:rPr sz="2600" spc="-229" dirty="0">
                <a:latin typeface="Trebuchet MS"/>
                <a:cs typeface="Trebuchet MS"/>
              </a:rPr>
              <a:t> </a:t>
            </a:r>
            <a:r>
              <a:rPr sz="2600" spc="-70" dirty="0">
                <a:latin typeface="Trebuchet MS"/>
                <a:cs typeface="Trebuchet MS"/>
              </a:rPr>
              <a:t>nearly</a:t>
            </a:r>
            <a:r>
              <a:rPr sz="2600" spc="-210" dirty="0">
                <a:latin typeface="Trebuchet MS"/>
                <a:cs typeface="Trebuchet MS"/>
              </a:rPr>
              <a:t> </a:t>
            </a:r>
            <a:r>
              <a:rPr sz="2600" dirty="0">
                <a:latin typeface="Trebuchet MS"/>
                <a:cs typeface="Trebuchet MS"/>
              </a:rPr>
              <a:t>20</a:t>
            </a:r>
            <a:r>
              <a:rPr sz="2600" spc="-240" dirty="0">
                <a:latin typeface="Trebuchet MS"/>
                <a:cs typeface="Trebuchet MS"/>
              </a:rPr>
              <a:t> </a:t>
            </a:r>
            <a:r>
              <a:rPr sz="2600" spc="-70" dirty="0">
                <a:latin typeface="Trebuchet MS"/>
                <a:cs typeface="Trebuchet MS"/>
              </a:rPr>
              <a:t>different </a:t>
            </a:r>
            <a:r>
              <a:rPr sz="2600" spc="-10" dirty="0">
                <a:latin typeface="Trebuchet MS"/>
                <a:cs typeface="Trebuchet MS"/>
              </a:rPr>
              <a:t>projects</a:t>
            </a:r>
            <a:endParaRPr sz="2600" dirty="0">
              <a:latin typeface="Trebuchet MS"/>
              <a:cs typeface="Trebuchet MS"/>
            </a:endParaRPr>
          </a:p>
          <a:p>
            <a:pPr marL="241300" indent="-228600">
              <a:lnSpc>
                <a:spcPct val="100000"/>
              </a:lnSpc>
              <a:spcBef>
                <a:spcPts val="370"/>
              </a:spcBef>
              <a:buClr>
                <a:srgbClr val="000000"/>
              </a:buClr>
              <a:buFont typeface="Arial MT"/>
              <a:buChar char="•"/>
              <a:tabLst>
                <a:tab pos="241300" algn="l"/>
              </a:tabLst>
            </a:pPr>
            <a:r>
              <a:rPr sz="2600" spc="-110" dirty="0">
                <a:solidFill>
                  <a:srgbClr val="467885"/>
                </a:solidFill>
                <a:latin typeface="Trebuchet MS"/>
                <a:cs typeface="Trebuchet MS"/>
                <a:hlinkClick r:id="rId3"/>
              </a:rPr>
              <a:t>https://github.com/atakanerdogn/Health-</a:t>
            </a:r>
            <a:r>
              <a:rPr sz="2600" spc="-30" dirty="0">
                <a:solidFill>
                  <a:srgbClr val="467885"/>
                </a:solidFill>
                <a:latin typeface="Trebuchet MS"/>
                <a:cs typeface="Trebuchet MS"/>
                <a:hlinkClick r:id="rId3"/>
              </a:rPr>
              <a:t>Data-</a:t>
            </a:r>
            <a:r>
              <a:rPr sz="2600" spc="-10" dirty="0">
                <a:solidFill>
                  <a:srgbClr val="467885"/>
                </a:solidFill>
                <a:latin typeface="Trebuchet MS"/>
                <a:cs typeface="Trebuchet MS"/>
                <a:hlinkClick r:id="rId3"/>
              </a:rPr>
              <a:t>Projects</a:t>
            </a:r>
            <a:endParaRPr sz="2600" dirty="0">
              <a:latin typeface="Trebuchet MS"/>
              <a:cs typeface="Trebuchet MS"/>
            </a:endParaRPr>
          </a:p>
          <a:p>
            <a:pPr marL="241300" indent="-228600">
              <a:lnSpc>
                <a:spcPct val="100000"/>
              </a:lnSpc>
              <a:spcBef>
                <a:spcPts val="385"/>
              </a:spcBef>
              <a:buChar char="-"/>
              <a:tabLst>
                <a:tab pos="241300" algn="l"/>
              </a:tabLst>
            </a:pPr>
            <a:r>
              <a:rPr sz="2600" spc="-45" dirty="0">
                <a:latin typeface="Trebuchet MS"/>
                <a:cs typeface="Trebuchet MS"/>
              </a:rPr>
              <a:t>Health-</a:t>
            </a:r>
            <a:r>
              <a:rPr sz="2600" spc="-10" dirty="0">
                <a:latin typeface="Trebuchet MS"/>
                <a:cs typeface="Trebuchet MS"/>
              </a:rPr>
              <a:t>Medicine</a:t>
            </a:r>
            <a:r>
              <a:rPr sz="2600" spc="-180" dirty="0">
                <a:latin typeface="Trebuchet MS"/>
                <a:cs typeface="Trebuchet MS"/>
              </a:rPr>
              <a:t> </a:t>
            </a:r>
            <a:r>
              <a:rPr sz="2600" spc="-90" dirty="0">
                <a:latin typeface="Trebuchet MS"/>
                <a:cs typeface="Trebuchet MS"/>
              </a:rPr>
              <a:t>related</a:t>
            </a:r>
            <a:r>
              <a:rPr sz="2600" spc="-185" dirty="0">
                <a:latin typeface="Trebuchet MS"/>
                <a:cs typeface="Trebuchet MS"/>
              </a:rPr>
              <a:t> </a:t>
            </a:r>
            <a:r>
              <a:rPr sz="2600" spc="-10" dirty="0">
                <a:latin typeface="Trebuchet MS"/>
                <a:cs typeface="Trebuchet MS"/>
              </a:rPr>
              <a:t>projects</a:t>
            </a:r>
            <a:endParaRPr sz="2600" dirty="0">
              <a:latin typeface="Trebuchet MS"/>
              <a:cs typeface="Trebuchet MS"/>
            </a:endParaRPr>
          </a:p>
          <a:p>
            <a:pPr marL="241300" marR="391160" indent="-228600">
              <a:lnSpc>
                <a:spcPts val="2500"/>
              </a:lnSpc>
              <a:spcBef>
                <a:spcPts val="975"/>
              </a:spcBef>
              <a:buClr>
                <a:srgbClr val="000000"/>
              </a:buClr>
              <a:buChar char="-"/>
              <a:tabLst>
                <a:tab pos="241300" algn="l"/>
              </a:tabLst>
            </a:pPr>
            <a:r>
              <a:rPr sz="2600" spc="-110" dirty="0">
                <a:solidFill>
                  <a:srgbClr val="467885"/>
                </a:solidFill>
                <a:latin typeface="Trebuchet MS"/>
                <a:cs typeface="Trebuchet MS"/>
                <a:hlinkClick r:id="rId4"/>
              </a:rPr>
              <a:t>https://github.com/atakanerdogn/Edureka-</a:t>
            </a:r>
            <a:r>
              <a:rPr sz="2600" spc="110" dirty="0">
                <a:solidFill>
                  <a:srgbClr val="467885"/>
                </a:solidFill>
                <a:latin typeface="Trebuchet MS"/>
                <a:cs typeface="Trebuchet MS"/>
                <a:hlinkClick r:id="rId4"/>
              </a:rPr>
              <a:t>DS-</a:t>
            </a:r>
            <a:r>
              <a:rPr sz="2600" dirty="0">
                <a:solidFill>
                  <a:srgbClr val="467885"/>
                </a:solidFill>
                <a:latin typeface="Trebuchet MS"/>
                <a:cs typeface="Trebuchet MS"/>
                <a:hlinkClick r:id="rId4"/>
              </a:rPr>
              <a:t>ML-</a:t>
            </a:r>
            <a:r>
              <a:rPr sz="2600" spc="-10" dirty="0">
                <a:solidFill>
                  <a:srgbClr val="467885"/>
                </a:solidFill>
                <a:latin typeface="Trebuchet MS"/>
                <a:cs typeface="Trebuchet MS"/>
                <a:hlinkClick r:id="rId4"/>
              </a:rPr>
              <a:t>Internship-</a:t>
            </a:r>
            <a:r>
              <a:rPr sz="2600" spc="-10" dirty="0">
                <a:solidFill>
                  <a:srgbClr val="467885"/>
                </a:solidFill>
                <a:latin typeface="Trebuchet MS"/>
                <a:cs typeface="Trebuchet MS"/>
              </a:rPr>
              <a:t> </a:t>
            </a:r>
            <a:r>
              <a:rPr sz="2600" spc="-40" dirty="0">
                <a:solidFill>
                  <a:srgbClr val="467885"/>
                </a:solidFill>
                <a:latin typeface="Trebuchet MS"/>
                <a:cs typeface="Trebuchet MS"/>
                <a:hlinkClick r:id="rId4"/>
              </a:rPr>
              <a:t>Program/blob/main/edureka_heart_disease%20(11).ipynb</a:t>
            </a:r>
            <a:endParaRPr sz="2600" dirty="0">
              <a:latin typeface="Trebuchet MS"/>
              <a:cs typeface="Trebuchet MS"/>
            </a:endParaRPr>
          </a:p>
          <a:p>
            <a:pPr marL="241300" indent="-228600">
              <a:lnSpc>
                <a:spcPct val="100000"/>
              </a:lnSpc>
              <a:spcBef>
                <a:spcPts val="390"/>
              </a:spcBef>
              <a:buChar char="-"/>
              <a:tabLst>
                <a:tab pos="241300" algn="l"/>
              </a:tabLst>
            </a:pPr>
            <a:r>
              <a:rPr sz="2600" spc="-65" dirty="0">
                <a:latin typeface="Trebuchet MS"/>
                <a:cs typeface="Trebuchet MS"/>
              </a:rPr>
              <a:t>Heart</a:t>
            </a:r>
            <a:r>
              <a:rPr sz="2600" spc="-200" dirty="0">
                <a:latin typeface="Trebuchet MS"/>
                <a:cs typeface="Trebuchet MS"/>
              </a:rPr>
              <a:t> </a:t>
            </a:r>
            <a:r>
              <a:rPr sz="2600" spc="55" dirty="0">
                <a:latin typeface="Trebuchet MS"/>
                <a:cs typeface="Trebuchet MS"/>
              </a:rPr>
              <a:t>Disease</a:t>
            </a:r>
            <a:r>
              <a:rPr sz="2600" spc="-190" dirty="0">
                <a:latin typeface="Trebuchet MS"/>
                <a:cs typeface="Trebuchet MS"/>
              </a:rPr>
              <a:t> </a:t>
            </a:r>
            <a:r>
              <a:rPr sz="2600" spc="-110" dirty="0">
                <a:latin typeface="Trebuchet MS"/>
                <a:cs typeface="Trebuchet MS"/>
              </a:rPr>
              <a:t>Project,</a:t>
            </a:r>
            <a:r>
              <a:rPr sz="2600" spc="-254" dirty="0">
                <a:latin typeface="Trebuchet MS"/>
                <a:cs typeface="Trebuchet MS"/>
              </a:rPr>
              <a:t> </a:t>
            </a:r>
            <a:r>
              <a:rPr sz="2600" spc="-40" dirty="0">
                <a:latin typeface="Trebuchet MS"/>
                <a:cs typeface="Trebuchet MS"/>
              </a:rPr>
              <a:t>Edureka</a:t>
            </a:r>
            <a:r>
              <a:rPr sz="2600" spc="-225" dirty="0">
                <a:latin typeface="Trebuchet MS"/>
                <a:cs typeface="Trebuchet MS"/>
              </a:rPr>
              <a:t> </a:t>
            </a:r>
            <a:r>
              <a:rPr sz="2600" spc="-35" dirty="0">
                <a:latin typeface="Trebuchet MS"/>
                <a:cs typeface="Trebuchet MS"/>
              </a:rPr>
              <a:t>Training/Internship</a:t>
            </a:r>
            <a:endParaRPr sz="2600" dirty="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 y="1216558"/>
            <a:ext cx="196215" cy="673735"/>
          </a:xfrm>
          <a:custGeom>
            <a:avLst/>
            <a:gdLst/>
            <a:ahLst/>
            <a:cxnLst/>
            <a:rect l="l" t="t" r="r" b="b"/>
            <a:pathLst>
              <a:path w="196215" h="673735">
                <a:moveTo>
                  <a:pt x="195859" y="0"/>
                </a:moveTo>
                <a:lnTo>
                  <a:pt x="0" y="0"/>
                </a:lnTo>
                <a:lnTo>
                  <a:pt x="0" y="673455"/>
                </a:lnTo>
                <a:lnTo>
                  <a:pt x="195859" y="673455"/>
                </a:lnTo>
                <a:lnTo>
                  <a:pt x="195859" y="0"/>
                </a:lnTo>
                <a:close/>
              </a:path>
            </a:pathLst>
          </a:custGeom>
          <a:solidFill>
            <a:srgbClr val="0E9ED4"/>
          </a:solidFill>
        </p:spPr>
        <p:txBody>
          <a:bodyPr wrap="square" lIns="0" tIns="0" rIns="0" bIns="0" rtlCol="0"/>
          <a:lstStyle/>
          <a:p>
            <a:endParaRPr/>
          </a:p>
        </p:txBody>
      </p:sp>
      <p:sp>
        <p:nvSpPr>
          <p:cNvPr id="3" name="object 3"/>
          <p:cNvSpPr/>
          <p:nvPr/>
        </p:nvSpPr>
        <p:spPr>
          <a:xfrm>
            <a:off x="267843" y="1216558"/>
            <a:ext cx="196215" cy="673735"/>
          </a:xfrm>
          <a:custGeom>
            <a:avLst/>
            <a:gdLst/>
            <a:ahLst/>
            <a:cxnLst/>
            <a:rect l="l" t="t" r="r" b="b"/>
            <a:pathLst>
              <a:path w="196215" h="673735">
                <a:moveTo>
                  <a:pt x="195859" y="0"/>
                </a:moveTo>
                <a:lnTo>
                  <a:pt x="0" y="0"/>
                </a:lnTo>
                <a:lnTo>
                  <a:pt x="0" y="673455"/>
                </a:lnTo>
                <a:lnTo>
                  <a:pt x="195859" y="673455"/>
                </a:lnTo>
                <a:lnTo>
                  <a:pt x="195859" y="0"/>
                </a:lnTo>
                <a:close/>
              </a:path>
            </a:pathLst>
          </a:custGeom>
          <a:solidFill>
            <a:srgbClr val="0E9ED4"/>
          </a:solidFill>
        </p:spPr>
        <p:txBody>
          <a:bodyPr wrap="square" lIns="0" tIns="0" rIns="0" bIns="0" rtlCol="0"/>
          <a:lstStyle/>
          <a:p>
            <a:endParaRPr/>
          </a:p>
        </p:txBody>
      </p:sp>
      <p:grpSp>
        <p:nvGrpSpPr>
          <p:cNvPr id="4" name="object 4"/>
          <p:cNvGrpSpPr/>
          <p:nvPr/>
        </p:nvGrpSpPr>
        <p:grpSpPr>
          <a:xfrm>
            <a:off x="498348" y="598931"/>
            <a:ext cx="11181715" cy="2169160"/>
            <a:chOff x="498348" y="598931"/>
            <a:chExt cx="11181715" cy="2169160"/>
          </a:xfrm>
        </p:grpSpPr>
        <p:sp>
          <p:nvSpPr>
            <p:cNvPr id="5" name="object 5"/>
            <p:cNvSpPr/>
            <p:nvPr/>
          </p:nvSpPr>
          <p:spPr>
            <a:xfrm>
              <a:off x="535673" y="1216558"/>
              <a:ext cx="104775" cy="673735"/>
            </a:xfrm>
            <a:custGeom>
              <a:avLst/>
              <a:gdLst/>
              <a:ahLst/>
              <a:cxnLst/>
              <a:rect l="l" t="t" r="r" b="b"/>
              <a:pathLst>
                <a:path w="104775" h="673735">
                  <a:moveTo>
                    <a:pt x="0" y="673455"/>
                  </a:moveTo>
                  <a:lnTo>
                    <a:pt x="104406" y="673455"/>
                  </a:lnTo>
                  <a:lnTo>
                    <a:pt x="104406" y="0"/>
                  </a:lnTo>
                  <a:lnTo>
                    <a:pt x="0" y="0"/>
                  </a:lnTo>
                  <a:lnTo>
                    <a:pt x="0" y="673455"/>
                  </a:lnTo>
                  <a:close/>
                </a:path>
              </a:pathLst>
            </a:custGeom>
            <a:solidFill>
              <a:srgbClr val="0E9ED4"/>
            </a:solidFill>
          </p:spPr>
          <p:txBody>
            <a:bodyPr wrap="square" lIns="0" tIns="0" rIns="0" bIns="0" rtlCol="0"/>
            <a:lstStyle/>
            <a:p>
              <a:endParaRPr/>
            </a:p>
          </p:txBody>
        </p:sp>
        <p:pic>
          <p:nvPicPr>
            <p:cNvPr id="6" name="object 6"/>
            <p:cNvPicPr/>
            <p:nvPr/>
          </p:nvPicPr>
          <p:blipFill>
            <a:blip r:embed="rId2" cstate="print"/>
            <a:stretch>
              <a:fillRect/>
            </a:stretch>
          </p:blipFill>
          <p:spPr>
            <a:xfrm>
              <a:off x="498348" y="598931"/>
              <a:ext cx="11181588" cy="2168652"/>
            </a:xfrm>
            <a:prstGeom prst="rect">
              <a:avLst/>
            </a:prstGeom>
          </p:spPr>
        </p:pic>
      </p:grpSp>
      <p:sp>
        <p:nvSpPr>
          <p:cNvPr id="7" name="object 7"/>
          <p:cNvSpPr txBox="1">
            <a:spLocks noGrp="1"/>
          </p:cNvSpPr>
          <p:nvPr>
            <p:ph type="title"/>
          </p:nvPr>
        </p:nvSpPr>
        <p:spPr>
          <a:xfrm>
            <a:off x="640080" y="614044"/>
            <a:ext cx="10908030" cy="1894205"/>
          </a:xfrm>
          <a:prstGeom prst="rect">
            <a:avLst/>
          </a:prstGeom>
          <a:solidFill>
            <a:srgbClr val="FFFFFF"/>
          </a:solidFill>
        </p:spPr>
        <p:txBody>
          <a:bodyPr vert="horz" wrap="square" lIns="0" tIns="278765" rIns="0" bIns="0" rtlCol="0">
            <a:spAutoFit/>
          </a:bodyPr>
          <a:lstStyle/>
          <a:p>
            <a:pPr marL="494665" marR="1459865">
              <a:lnSpc>
                <a:spcPts val="5190"/>
              </a:lnSpc>
              <a:spcBef>
                <a:spcPts val="2195"/>
              </a:spcBef>
            </a:pPr>
            <a:r>
              <a:rPr sz="4800" spc="-180" dirty="0"/>
              <a:t>Medicine</a:t>
            </a:r>
            <a:r>
              <a:rPr sz="4800" spc="-440" dirty="0"/>
              <a:t> </a:t>
            </a:r>
            <a:r>
              <a:rPr sz="4800" spc="-215" dirty="0"/>
              <a:t>and</a:t>
            </a:r>
            <a:r>
              <a:rPr sz="4800" spc="-450" dirty="0"/>
              <a:t> </a:t>
            </a:r>
            <a:r>
              <a:rPr sz="4800" spc="-220" dirty="0"/>
              <a:t>Biotechnology</a:t>
            </a:r>
            <a:r>
              <a:rPr sz="4800" spc="-400" dirty="0"/>
              <a:t> </a:t>
            </a:r>
            <a:r>
              <a:rPr sz="4800" spc="-190" dirty="0"/>
              <a:t>Related </a:t>
            </a:r>
            <a:r>
              <a:rPr sz="4800" spc="-130" dirty="0"/>
              <a:t>Experience</a:t>
            </a:r>
            <a:endParaRPr sz="4800"/>
          </a:p>
        </p:txBody>
      </p:sp>
      <p:sp>
        <p:nvSpPr>
          <p:cNvPr id="8" name="object 8"/>
          <p:cNvSpPr txBox="1"/>
          <p:nvPr/>
        </p:nvSpPr>
        <p:spPr>
          <a:xfrm>
            <a:off x="1123899" y="3017011"/>
            <a:ext cx="9751695" cy="3029585"/>
          </a:xfrm>
          <a:prstGeom prst="rect">
            <a:avLst/>
          </a:prstGeom>
        </p:spPr>
        <p:txBody>
          <a:bodyPr vert="horz" wrap="square" lIns="0" tIns="76835" rIns="0" bIns="0" rtlCol="0">
            <a:spAutoFit/>
          </a:bodyPr>
          <a:lstStyle/>
          <a:p>
            <a:pPr marL="241300" marR="467995" indent="-229235">
              <a:lnSpc>
                <a:spcPts val="2110"/>
              </a:lnSpc>
              <a:spcBef>
                <a:spcPts val="605"/>
              </a:spcBef>
              <a:buFont typeface="Arial MT"/>
              <a:buChar char="•"/>
              <a:tabLst>
                <a:tab pos="241300" algn="l"/>
              </a:tabLst>
            </a:pPr>
            <a:r>
              <a:rPr sz="2200" dirty="0">
                <a:solidFill>
                  <a:srgbClr val="FFC000"/>
                </a:solidFill>
                <a:latin typeface="Trebuchet MS"/>
                <a:cs typeface="Trebuchet MS"/>
              </a:rPr>
              <a:t>Assistant</a:t>
            </a:r>
            <a:r>
              <a:rPr sz="2200" spc="-125" dirty="0">
                <a:solidFill>
                  <a:srgbClr val="FFC000"/>
                </a:solidFill>
                <a:latin typeface="Trebuchet MS"/>
                <a:cs typeface="Trebuchet MS"/>
              </a:rPr>
              <a:t> </a:t>
            </a:r>
            <a:r>
              <a:rPr sz="2200" spc="-70" dirty="0">
                <a:solidFill>
                  <a:srgbClr val="FFC000"/>
                </a:solidFill>
                <a:latin typeface="Trebuchet MS"/>
                <a:cs typeface="Trebuchet MS"/>
              </a:rPr>
              <a:t>of</a:t>
            </a:r>
            <a:r>
              <a:rPr sz="2200" spc="-185" dirty="0">
                <a:solidFill>
                  <a:srgbClr val="FFC000"/>
                </a:solidFill>
                <a:latin typeface="Trebuchet MS"/>
                <a:cs typeface="Trebuchet MS"/>
              </a:rPr>
              <a:t> </a:t>
            </a:r>
            <a:r>
              <a:rPr sz="2200" spc="-25" dirty="0">
                <a:solidFill>
                  <a:srgbClr val="FFC000"/>
                </a:solidFill>
                <a:latin typeface="Trebuchet MS"/>
                <a:cs typeface="Trebuchet MS"/>
              </a:rPr>
              <a:t>local</a:t>
            </a:r>
            <a:r>
              <a:rPr sz="2200" spc="-160" dirty="0">
                <a:solidFill>
                  <a:srgbClr val="FFC000"/>
                </a:solidFill>
                <a:latin typeface="Trebuchet MS"/>
                <a:cs typeface="Trebuchet MS"/>
              </a:rPr>
              <a:t> </a:t>
            </a:r>
            <a:r>
              <a:rPr sz="2200" spc="-75" dirty="0">
                <a:solidFill>
                  <a:srgbClr val="FFC000"/>
                </a:solidFill>
                <a:latin typeface="Trebuchet MS"/>
                <a:cs typeface="Trebuchet MS"/>
              </a:rPr>
              <a:t>officer</a:t>
            </a:r>
            <a:r>
              <a:rPr sz="2200" spc="-180" dirty="0">
                <a:solidFill>
                  <a:srgbClr val="FFC000"/>
                </a:solidFill>
                <a:latin typeface="Trebuchet MS"/>
                <a:cs typeface="Trebuchet MS"/>
              </a:rPr>
              <a:t> </a:t>
            </a:r>
            <a:r>
              <a:rPr sz="2200" dirty="0">
                <a:solidFill>
                  <a:srgbClr val="FFC000"/>
                </a:solidFill>
                <a:latin typeface="Trebuchet MS"/>
                <a:cs typeface="Trebuchet MS"/>
              </a:rPr>
              <a:t>on</a:t>
            </a:r>
            <a:r>
              <a:rPr sz="2200" spc="-175" dirty="0">
                <a:solidFill>
                  <a:srgbClr val="FFC000"/>
                </a:solidFill>
                <a:latin typeface="Trebuchet MS"/>
                <a:cs typeface="Trebuchet MS"/>
              </a:rPr>
              <a:t> </a:t>
            </a:r>
            <a:r>
              <a:rPr sz="2200" spc="-30" dirty="0">
                <a:solidFill>
                  <a:srgbClr val="FFC000"/>
                </a:solidFill>
                <a:latin typeface="Trebuchet MS"/>
                <a:cs typeface="Trebuchet MS"/>
              </a:rPr>
              <a:t>research</a:t>
            </a:r>
            <a:r>
              <a:rPr sz="2200" spc="-130" dirty="0">
                <a:solidFill>
                  <a:srgbClr val="FFC000"/>
                </a:solidFill>
                <a:latin typeface="Trebuchet MS"/>
                <a:cs typeface="Trebuchet MS"/>
              </a:rPr>
              <a:t> </a:t>
            </a:r>
            <a:r>
              <a:rPr sz="2200" spc="-40" dirty="0">
                <a:solidFill>
                  <a:srgbClr val="FFC000"/>
                </a:solidFill>
                <a:latin typeface="Trebuchet MS"/>
                <a:cs typeface="Trebuchet MS"/>
              </a:rPr>
              <a:t>exchange</a:t>
            </a:r>
            <a:r>
              <a:rPr sz="2200" spc="-175" dirty="0">
                <a:solidFill>
                  <a:srgbClr val="FFC000"/>
                </a:solidFill>
                <a:latin typeface="Trebuchet MS"/>
                <a:cs typeface="Trebuchet MS"/>
              </a:rPr>
              <a:t> </a:t>
            </a:r>
            <a:r>
              <a:rPr sz="2200" spc="-100" dirty="0">
                <a:latin typeface="Trebuchet MS"/>
                <a:cs typeface="Trebuchet MS"/>
              </a:rPr>
              <a:t>at</a:t>
            </a:r>
            <a:r>
              <a:rPr sz="2200" spc="-150" dirty="0">
                <a:latin typeface="Trebuchet MS"/>
                <a:cs typeface="Trebuchet MS"/>
              </a:rPr>
              <a:t> </a:t>
            </a:r>
            <a:r>
              <a:rPr sz="2200" spc="-60" dirty="0">
                <a:latin typeface="Trebuchet MS"/>
                <a:cs typeface="Trebuchet MS"/>
              </a:rPr>
              <a:t>Turkish</a:t>
            </a:r>
            <a:r>
              <a:rPr sz="2200" spc="-175" dirty="0">
                <a:latin typeface="Trebuchet MS"/>
                <a:cs typeface="Trebuchet MS"/>
              </a:rPr>
              <a:t> </a:t>
            </a:r>
            <a:r>
              <a:rPr sz="2200" spc="-10" dirty="0">
                <a:latin typeface="Trebuchet MS"/>
                <a:cs typeface="Trebuchet MS"/>
              </a:rPr>
              <a:t>Medical</a:t>
            </a:r>
            <a:r>
              <a:rPr sz="2200" spc="-175" dirty="0">
                <a:latin typeface="Trebuchet MS"/>
                <a:cs typeface="Trebuchet MS"/>
              </a:rPr>
              <a:t> </a:t>
            </a:r>
            <a:r>
              <a:rPr sz="2200" spc="-10" dirty="0">
                <a:latin typeface="Trebuchet MS"/>
                <a:cs typeface="Trebuchet MS"/>
              </a:rPr>
              <a:t>Students’ </a:t>
            </a:r>
            <a:r>
              <a:rPr sz="2200" spc="-60" dirty="0">
                <a:latin typeface="Trebuchet MS"/>
                <a:cs typeface="Trebuchet MS"/>
              </a:rPr>
              <a:t>International</a:t>
            </a:r>
            <a:r>
              <a:rPr sz="2200" spc="-120" dirty="0">
                <a:latin typeface="Trebuchet MS"/>
                <a:cs typeface="Trebuchet MS"/>
              </a:rPr>
              <a:t> </a:t>
            </a:r>
            <a:r>
              <a:rPr sz="2200" spc="-65" dirty="0">
                <a:latin typeface="Trebuchet MS"/>
                <a:cs typeface="Trebuchet MS"/>
              </a:rPr>
              <a:t>Committee,</a:t>
            </a:r>
            <a:r>
              <a:rPr sz="2200" spc="-120" dirty="0">
                <a:latin typeface="Trebuchet MS"/>
                <a:cs typeface="Trebuchet MS"/>
              </a:rPr>
              <a:t> </a:t>
            </a:r>
            <a:r>
              <a:rPr sz="2200" dirty="0">
                <a:latin typeface="Trebuchet MS"/>
                <a:cs typeface="Trebuchet MS"/>
              </a:rPr>
              <a:t>a</a:t>
            </a:r>
            <a:r>
              <a:rPr sz="2200" spc="-170" dirty="0">
                <a:latin typeface="Trebuchet MS"/>
                <a:cs typeface="Trebuchet MS"/>
              </a:rPr>
              <a:t> </a:t>
            </a:r>
            <a:r>
              <a:rPr sz="2200" dirty="0">
                <a:latin typeface="Trebuchet MS"/>
                <a:cs typeface="Trebuchet MS"/>
              </a:rPr>
              <a:t>NGO,</a:t>
            </a:r>
            <a:r>
              <a:rPr sz="2200" spc="-160" dirty="0">
                <a:latin typeface="Trebuchet MS"/>
                <a:cs typeface="Trebuchet MS"/>
              </a:rPr>
              <a:t> </a:t>
            </a:r>
            <a:r>
              <a:rPr sz="2200" spc="-40" dirty="0">
                <a:latin typeface="Trebuchet MS"/>
                <a:cs typeface="Trebuchet MS"/>
              </a:rPr>
              <a:t>helped</a:t>
            </a:r>
            <a:r>
              <a:rPr sz="2200" spc="-150" dirty="0">
                <a:latin typeface="Trebuchet MS"/>
                <a:cs typeface="Trebuchet MS"/>
              </a:rPr>
              <a:t> </a:t>
            </a:r>
            <a:r>
              <a:rPr sz="2200" spc="-65" dirty="0">
                <a:latin typeface="Trebuchet MS"/>
                <a:cs typeface="Trebuchet MS"/>
              </a:rPr>
              <a:t>by</a:t>
            </a:r>
            <a:r>
              <a:rPr sz="2200" spc="-165" dirty="0">
                <a:latin typeface="Trebuchet MS"/>
                <a:cs typeface="Trebuchet MS"/>
              </a:rPr>
              <a:t> </a:t>
            </a:r>
            <a:r>
              <a:rPr sz="2200" spc="-35" dirty="0">
                <a:latin typeface="Trebuchet MS"/>
                <a:cs typeface="Trebuchet MS"/>
              </a:rPr>
              <a:t>organisation</a:t>
            </a:r>
            <a:r>
              <a:rPr sz="2200" spc="-140" dirty="0">
                <a:latin typeface="Trebuchet MS"/>
                <a:cs typeface="Trebuchet MS"/>
              </a:rPr>
              <a:t> </a:t>
            </a:r>
            <a:r>
              <a:rPr sz="2200" spc="-70" dirty="0">
                <a:latin typeface="Trebuchet MS"/>
                <a:cs typeface="Trebuchet MS"/>
              </a:rPr>
              <a:t>of</a:t>
            </a:r>
            <a:r>
              <a:rPr sz="2200" spc="-170" dirty="0">
                <a:latin typeface="Trebuchet MS"/>
                <a:cs typeface="Trebuchet MS"/>
              </a:rPr>
              <a:t> </a:t>
            </a:r>
            <a:r>
              <a:rPr sz="2200" spc="-45" dirty="0">
                <a:latin typeface="Trebuchet MS"/>
                <a:cs typeface="Trebuchet MS"/>
              </a:rPr>
              <a:t>events</a:t>
            </a:r>
            <a:r>
              <a:rPr sz="2200" spc="-130" dirty="0">
                <a:latin typeface="Trebuchet MS"/>
                <a:cs typeface="Trebuchet MS"/>
              </a:rPr>
              <a:t> </a:t>
            </a:r>
            <a:r>
              <a:rPr sz="2200" spc="-25" dirty="0">
                <a:latin typeface="Trebuchet MS"/>
                <a:cs typeface="Trebuchet MS"/>
              </a:rPr>
              <a:t>and </a:t>
            </a:r>
            <a:r>
              <a:rPr sz="2200" dirty="0">
                <a:latin typeface="Trebuchet MS"/>
                <a:cs typeface="Trebuchet MS"/>
              </a:rPr>
              <a:t>seminars</a:t>
            </a:r>
            <a:r>
              <a:rPr sz="2200" spc="-120" dirty="0">
                <a:latin typeface="Trebuchet MS"/>
                <a:cs typeface="Trebuchet MS"/>
              </a:rPr>
              <a:t> </a:t>
            </a:r>
            <a:r>
              <a:rPr sz="2200" spc="-95" dirty="0">
                <a:latin typeface="Trebuchet MS"/>
                <a:cs typeface="Trebuchet MS"/>
              </a:rPr>
              <a:t>for</a:t>
            </a:r>
            <a:r>
              <a:rPr sz="2200" spc="-160" dirty="0">
                <a:latin typeface="Trebuchet MS"/>
                <a:cs typeface="Trebuchet MS"/>
              </a:rPr>
              <a:t> </a:t>
            </a:r>
            <a:r>
              <a:rPr sz="2200" spc="-30" dirty="0">
                <a:latin typeface="Trebuchet MS"/>
                <a:cs typeface="Trebuchet MS"/>
              </a:rPr>
              <a:t>medical</a:t>
            </a:r>
            <a:r>
              <a:rPr sz="2200" spc="-145" dirty="0">
                <a:latin typeface="Trebuchet MS"/>
                <a:cs typeface="Trebuchet MS"/>
              </a:rPr>
              <a:t> </a:t>
            </a:r>
            <a:r>
              <a:rPr sz="2200" spc="-20" dirty="0">
                <a:latin typeface="Trebuchet MS"/>
                <a:cs typeface="Trebuchet MS"/>
              </a:rPr>
              <a:t>students</a:t>
            </a:r>
            <a:r>
              <a:rPr sz="2200" spc="-120" dirty="0">
                <a:latin typeface="Trebuchet MS"/>
                <a:cs typeface="Trebuchet MS"/>
              </a:rPr>
              <a:t> </a:t>
            </a:r>
            <a:r>
              <a:rPr sz="2200" spc="-30" dirty="0">
                <a:latin typeface="Trebuchet MS"/>
                <a:cs typeface="Trebuchet MS"/>
              </a:rPr>
              <a:t>(2019-</a:t>
            </a:r>
            <a:r>
              <a:rPr sz="2200" spc="-10" dirty="0">
                <a:latin typeface="Trebuchet MS"/>
                <a:cs typeface="Trebuchet MS"/>
              </a:rPr>
              <a:t>2020)</a:t>
            </a:r>
            <a:endParaRPr sz="2200" dirty="0">
              <a:latin typeface="Trebuchet MS"/>
              <a:cs typeface="Trebuchet MS"/>
            </a:endParaRPr>
          </a:p>
          <a:p>
            <a:pPr marL="241300" marR="106680" indent="-229235">
              <a:lnSpc>
                <a:spcPct val="80000"/>
              </a:lnSpc>
              <a:spcBef>
                <a:spcPts val="1019"/>
              </a:spcBef>
              <a:buFont typeface="Arial MT"/>
              <a:buChar char="•"/>
              <a:tabLst>
                <a:tab pos="241300" algn="l"/>
              </a:tabLst>
            </a:pPr>
            <a:r>
              <a:rPr sz="2200" spc="-20" dirty="0">
                <a:latin typeface="Trebuchet MS"/>
                <a:cs typeface="Trebuchet MS"/>
              </a:rPr>
              <a:t>Completed</a:t>
            </a:r>
            <a:r>
              <a:rPr sz="2200" spc="-120" dirty="0">
                <a:latin typeface="Trebuchet MS"/>
                <a:cs typeface="Trebuchet MS"/>
              </a:rPr>
              <a:t> </a:t>
            </a:r>
            <a:r>
              <a:rPr sz="2200" spc="-20" dirty="0" err="1">
                <a:solidFill>
                  <a:srgbClr val="FFC000"/>
                </a:solidFill>
                <a:latin typeface="Trebuchet MS"/>
                <a:cs typeface="Trebuchet MS"/>
              </a:rPr>
              <a:t>observership</a:t>
            </a:r>
            <a:r>
              <a:rPr sz="2200" spc="-70" dirty="0">
                <a:solidFill>
                  <a:srgbClr val="FFC000"/>
                </a:solidFill>
                <a:latin typeface="Trebuchet MS"/>
                <a:cs typeface="Trebuchet MS"/>
              </a:rPr>
              <a:t> </a:t>
            </a:r>
            <a:r>
              <a:rPr lang="en-GB" sz="2200" spc="-70" dirty="0">
                <a:solidFill>
                  <a:srgbClr val="FFC000"/>
                </a:solidFill>
                <a:latin typeface="Trebuchet MS"/>
                <a:cs typeface="Trebuchet MS"/>
              </a:rPr>
              <a:t>&amp; </a:t>
            </a:r>
            <a:r>
              <a:rPr sz="2200" spc="-45" dirty="0">
                <a:solidFill>
                  <a:srgbClr val="FFC000"/>
                </a:solidFill>
                <a:latin typeface="Trebuchet MS"/>
                <a:cs typeface="Trebuchet MS"/>
              </a:rPr>
              <a:t>internship</a:t>
            </a:r>
            <a:r>
              <a:rPr sz="2200" spc="-125" dirty="0">
                <a:solidFill>
                  <a:srgbClr val="FFC000"/>
                </a:solidFill>
                <a:latin typeface="Trebuchet MS"/>
                <a:cs typeface="Trebuchet MS"/>
              </a:rPr>
              <a:t> </a:t>
            </a:r>
            <a:r>
              <a:rPr sz="2200" spc="-100" dirty="0">
                <a:latin typeface="Trebuchet MS"/>
                <a:cs typeface="Trebuchet MS"/>
              </a:rPr>
              <a:t>at</a:t>
            </a:r>
            <a:r>
              <a:rPr sz="2200" spc="-125" dirty="0">
                <a:latin typeface="Trebuchet MS"/>
                <a:cs typeface="Trebuchet MS"/>
              </a:rPr>
              <a:t> </a:t>
            </a:r>
            <a:r>
              <a:rPr sz="2200" spc="-55" dirty="0">
                <a:latin typeface="Trebuchet MS"/>
                <a:cs typeface="Trebuchet MS"/>
              </a:rPr>
              <a:t>Beykoz</a:t>
            </a:r>
            <a:r>
              <a:rPr sz="2200" spc="-140" dirty="0">
                <a:latin typeface="Trebuchet MS"/>
                <a:cs typeface="Trebuchet MS"/>
              </a:rPr>
              <a:t> </a:t>
            </a:r>
            <a:r>
              <a:rPr sz="2200" spc="-65" dirty="0">
                <a:latin typeface="Trebuchet MS"/>
                <a:cs typeface="Trebuchet MS"/>
              </a:rPr>
              <a:t>Institute</a:t>
            </a:r>
            <a:r>
              <a:rPr sz="2200" spc="-130" dirty="0">
                <a:latin typeface="Trebuchet MS"/>
                <a:cs typeface="Trebuchet MS"/>
              </a:rPr>
              <a:t> </a:t>
            </a:r>
            <a:r>
              <a:rPr sz="2200" spc="-70" dirty="0">
                <a:latin typeface="Trebuchet MS"/>
                <a:cs typeface="Trebuchet MS"/>
              </a:rPr>
              <a:t>of</a:t>
            </a:r>
            <a:r>
              <a:rPr sz="2200" spc="-150" dirty="0">
                <a:latin typeface="Trebuchet MS"/>
                <a:cs typeface="Trebuchet MS"/>
              </a:rPr>
              <a:t> </a:t>
            </a:r>
            <a:r>
              <a:rPr sz="2200" spc="-100" dirty="0">
                <a:latin typeface="Trebuchet MS"/>
                <a:cs typeface="Trebuchet MS"/>
              </a:rPr>
              <a:t>Life</a:t>
            </a:r>
            <a:r>
              <a:rPr sz="2200" spc="-160" dirty="0">
                <a:latin typeface="Trebuchet MS"/>
                <a:cs typeface="Trebuchet MS"/>
              </a:rPr>
              <a:t> </a:t>
            </a:r>
            <a:r>
              <a:rPr sz="2200" dirty="0">
                <a:latin typeface="Trebuchet MS"/>
                <a:cs typeface="Trebuchet MS"/>
              </a:rPr>
              <a:t>Sciences</a:t>
            </a:r>
            <a:r>
              <a:rPr sz="2200" spc="-120" dirty="0">
                <a:latin typeface="Trebuchet MS"/>
                <a:cs typeface="Trebuchet MS"/>
              </a:rPr>
              <a:t> </a:t>
            </a:r>
            <a:r>
              <a:rPr sz="2200" spc="-25" dirty="0">
                <a:latin typeface="Trebuchet MS"/>
                <a:cs typeface="Trebuchet MS"/>
              </a:rPr>
              <a:t>and </a:t>
            </a:r>
            <a:r>
              <a:rPr sz="2200" spc="-35" dirty="0">
                <a:latin typeface="Trebuchet MS"/>
                <a:cs typeface="Trebuchet MS"/>
              </a:rPr>
              <a:t>Biotechnology</a:t>
            </a:r>
            <a:r>
              <a:rPr sz="2200" spc="-140" dirty="0">
                <a:latin typeface="Trebuchet MS"/>
                <a:cs typeface="Trebuchet MS"/>
              </a:rPr>
              <a:t> </a:t>
            </a:r>
            <a:r>
              <a:rPr sz="2200" spc="-55" dirty="0">
                <a:latin typeface="Trebuchet MS"/>
                <a:cs typeface="Trebuchet MS"/>
              </a:rPr>
              <a:t>in</a:t>
            </a:r>
            <a:r>
              <a:rPr sz="2200" spc="-130" dirty="0">
                <a:latin typeface="Trebuchet MS"/>
                <a:cs typeface="Trebuchet MS"/>
              </a:rPr>
              <a:t> </a:t>
            </a:r>
            <a:r>
              <a:rPr sz="2200" spc="-25" dirty="0">
                <a:latin typeface="Trebuchet MS"/>
                <a:cs typeface="Trebuchet MS"/>
              </a:rPr>
              <a:t>Istanbul</a:t>
            </a:r>
            <a:r>
              <a:rPr sz="2200" spc="-110" dirty="0">
                <a:latin typeface="Trebuchet MS"/>
                <a:cs typeface="Trebuchet MS"/>
              </a:rPr>
              <a:t> </a:t>
            </a:r>
            <a:r>
              <a:rPr sz="2200" dirty="0">
                <a:latin typeface="Trebuchet MS"/>
                <a:cs typeface="Trebuchet MS"/>
              </a:rPr>
              <a:t>on</a:t>
            </a:r>
            <a:r>
              <a:rPr sz="2200" spc="-145" dirty="0">
                <a:latin typeface="Trebuchet MS"/>
                <a:cs typeface="Trebuchet MS"/>
              </a:rPr>
              <a:t> </a:t>
            </a:r>
            <a:r>
              <a:rPr sz="2200" spc="-20" dirty="0">
                <a:latin typeface="Trebuchet MS"/>
                <a:cs typeface="Trebuchet MS"/>
              </a:rPr>
              <a:t>Malaria</a:t>
            </a:r>
            <a:r>
              <a:rPr sz="2200" spc="-110" dirty="0">
                <a:latin typeface="Trebuchet MS"/>
                <a:cs typeface="Trebuchet MS"/>
              </a:rPr>
              <a:t> </a:t>
            </a:r>
            <a:r>
              <a:rPr sz="2200" spc="-50" dirty="0">
                <a:latin typeface="Trebuchet MS"/>
                <a:cs typeface="Trebuchet MS"/>
              </a:rPr>
              <a:t>research,</a:t>
            </a:r>
            <a:r>
              <a:rPr sz="2200" spc="-100" dirty="0">
                <a:latin typeface="Trebuchet MS"/>
                <a:cs typeface="Trebuchet MS"/>
              </a:rPr>
              <a:t> </a:t>
            </a:r>
            <a:r>
              <a:rPr sz="2200" spc="-40" dirty="0">
                <a:latin typeface="Trebuchet MS"/>
                <a:cs typeface="Trebuchet MS"/>
              </a:rPr>
              <a:t>gained</a:t>
            </a:r>
            <a:r>
              <a:rPr sz="2200" spc="-125" dirty="0">
                <a:latin typeface="Trebuchet MS"/>
                <a:cs typeface="Trebuchet MS"/>
              </a:rPr>
              <a:t> </a:t>
            </a:r>
            <a:r>
              <a:rPr sz="2200" dirty="0">
                <a:latin typeface="Trebuchet MS"/>
                <a:cs typeface="Trebuchet MS"/>
              </a:rPr>
              <a:t>hands-on</a:t>
            </a:r>
            <a:r>
              <a:rPr sz="2200" spc="-110" dirty="0">
                <a:latin typeface="Trebuchet MS"/>
                <a:cs typeface="Trebuchet MS"/>
              </a:rPr>
              <a:t> </a:t>
            </a:r>
            <a:r>
              <a:rPr sz="2200" spc="-60" dirty="0">
                <a:latin typeface="Trebuchet MS"/>
                <a:cs typeface="Trebuchet MS"/>
              </a:rPr>
              <a:t>experience</a:t>
            </a:r>
            <a:r>
              <a:rPr sz="2200" spc="-90" dirty="0">
                <a:latin typeface="Trebuchet MS"/>
                <a:cs typeface="Trebuchet MS"/>
              </a:rPr>
              <a:t> </a:t>
            </a:r>
            <a:r>
              <a:rPr sz="2200" spc="-25" dirty="0">
                <a:latin typeface="Trebuchet MS"/>
                <a:cs typeface="Trebuchet MS"/>
              </a:rPr>
              <a:t>on </a:t>
            </a:r>
            <a:r>
              <a:rPr sz="2200" spc="-35" dirty="0">
                <a:latin typeface="Trebuchet MS"/>
                <a:cs typeface="Trebuchet MS"/>
              </a:rPr>
              <a:t>molecular</a:t>
            </a:r>
            <a:r>
              <a:rPr sz="2200" spc="-155" dirty="0">
                <a:latin typeface="Trebuchet MS"/>
                <a:cs typeface="Trebuchet MS"/>
              </a:rPr>
              <a:t> </a:t>
            </a:r>
            <a:r>
              <a:rPr sz="2200" spc="-50" dirty="0">
                <a:latin typeface="Trebuchet MS"/>
                <a:cs typeface="Trebuchet MS"/>
              </a:rPr>
              <a:t>biology</a:t>
            </a:r>
            <a:r>
              <a:rPr sz="2200" spc="-180" dirty="0">
                <a:latin typeface="Trebuchet MS"/>
                <a:cs typeface="Trebuchet MS"/>
              </a:rPr>
              <a:t> </a:t>
            </a:r>
            <a:r>
              <a:rPr sz="2200" dirty="0">
                <a:latin typeface="Trebuchet MS"/>
                <a:cs typeface="Trebuchet MS"/>
              </a:rPr>
              <a:t>methods</a:t>
            </a:r>
            <a:r>
              <a:rPr sz="2200" spc="-140" dirty="0">
                <a:latin typeface="Trebuchet MS"/>
                <a:cs typeface="Trebuchet MS"/>
              </a:rPr>
              <a:t> </a:t>
            </a:r>
            <a:r>
              <a:rPr sz="2200" dirty="0">
                <a:latin typeface="Trebuchet MS"/>
                <a:cs typeface="Trebuchet MS"/>
              </a:rPr>
              <a:t>and</a:t>
            </a:r>
            <a:r>
              <a:rPr sz="2200" spc="-165" dirty="0">
                <a:latin typeface="Trebuchet MS"/>
                <a:cs typeface="Trebuchet MS"/>
              </a:rPr>
              <a:t> </a:t>
            </a:r>
            <a:r>
              <a:rPr sz="2200" spc="-35" dirty="0">
                <a:latin typeface="Trebuchet MS"/>
                <a:cs typeface="Trebuchet MS"/>
              </a:rPr>
              <a:t>animal</a:t>
            </a:r>
            <a:r>
              <a:rPr sz="2200" spc="-140" dirty="0">
                <a:latin typeface="Trebuchet MS"/>
                <a:cs typeface="Trebuchet MS"/>
              </a:rPr>
              <a:t> </a:t>
            </a:r>
            <a:r>
              <a:rPr sz="2200" spc="-60" dirty="0">
                <a:latin typeface="Trebuchet MS"/>
                <a:cs typeface="Trebuchet MS"/>
              </a:rPr>
              <a:t>experiments</a:t>
            </a:r>
            <a:r>
              <a:rPr sz="2200" spc="-114" dirty="0">
                <a:latin typeface="Trebuchet MS"/>
                <a:cs typeface="Trebuchet MS"/>
              </a:rPr>
              <a:t> </a:t>
            </a:r>
            <a:r>
              <a:rPr sz="2200" dirty="0">
                <a:latin typeface="Trebuchet MS"/>
                <a:cs typeface="Trebuchet MS"/>
              </a:rPr>
              <a:t>and</a:t>
            </a:r>
            <a:r>
              <a:rPr sz="2200" spc="-155" dirty="0">
                <a:latin typeface="Trebuchet MS"/>
                <a:cs typeface="Trebuchet MS"/>
              </a:rPr>
              <a:t> </a:t>
            </a:r>
            <a:r>
              <a:rPr sz="2200" spc="-40" dirty="0">
                <a:latin typeface="Trebuchet MS"/>
                <a:cs typeface="Trebuchet MS"/>
              </a:rPr>
              <a:t>biological</a:t>
            </a:r>
            <a:r>
              <a:rPr sz="2200" spc="-180" dirty="0">
                <a:latin typeface="Trebuchet MS"/>
                <a:cs typeface="Trebuchet MS"/>
              </a:rPr>
              <a:t> </a:t>
            </a:r>
            <a:r>
              <a:rPr sz="2200" spc="-20" dirty="0">
                <a:latin typeface="Trebuchet MS"/>
                <a:cs typeface="Trebuchet MS"/>
              </a:rPr>
              <a:t>data </a:t>
            </a:r>
            <a:r>
              <a:rPr sz="2200" spc="-75" dirty="0">
                <a:latin typeface="Trebuchet MS"/>
                <a:cs typeface="Trebuchet MS"/>
              </a:rPr>
              <a:t>gathering</a:t>
            </a:r>
            <a:r>
              <a:rPr sz="2200" spc="-145" dirty="0">
                <a:latin typeface="Trebuchet MS"/>
                <a:cs typeface="Trebuchet MS"/>
              </a:rPr>
              <a:t> </a:t>
            </a:r>
            <a:r>
              <a:rPr sz="2200" spc="-70" dirty="0">
                <a:latin typeface="Trebuchet MS"/>
                <a:cs typeface="Trebuchet MS"/>
              </a:rPr>
              <a:t>(Feb</a:t>
            </a:r>
            <a:r>
              <a:rPr sz="2200" spc="-165" dirty="0">
                <a:latin typeface="Trebuchet MS"/>
                <a:cs typeface="Trebuchet MS"/>
              </a:rPr>
              <a:t> </a:t>
            </a:r>
            <a:r>
              <a:rPr sz="2200" spc="-20" dirty="0">
                <a:latin typeface="Trebuchet MS"/>
                <a:cs typeface="Trebuchet MS"/>
              </a:rPr>
              <a:t>2020)</a:t>
            </a:r>
            <a:endParaRPr sz="2200" dirty="0">
              <a:latin typeface="Trebuchet MS"/>
              <a:cs typeface="Trebuchet MS"/>
            </a:endParaRPr>
          </a:p>
          <a:p>
            <a:pPr marL="241300" marR="5080" indent="-229235">
              <a:lnSpc>
                <a:spcPct val="80100"/>
              </a:lnSpc>
              <a:spcBef>
                <a:spcPts val="1005"/>
              </a:spcBef>
              <a:buFont typeface="Arial MT"/>
              <a:buChar char="•"/>
              <a:tabLst>
                <a:tab pos="241300" algn="l"/>
              </a:tabLst>
            </a:pPr>
            <a:r>
              <a:rPr sz="2200" spc="-20" dirty="0">
                <a:latin typeface="Trebuchet MS"/>
                <a:cs typeface="Trebuchet MS"/>
              </a:rPr>
              <a:t>Completed</a:t>
            </a:r>
            <a:r>
              <a:rPr sz="2200" spc="-140" dirty="0">
                <a:latin typeface="Trebuchet MS"/>
                <a:cs typeface="Trebuchet MS"/>
              </a:rPr>
              <a:t> </a:t>
            </a:r>
            <a:r>
              <a:rPr sz="2200" spc="-20" dirty="0" err="1">
                <a:solidFill>
                  <a:srgbClr val="FFC000"/>
                </a:solidFill>
                <a:latin typeface="Trebuchet MS"/>
                <a:cs typeface="Trebuchet MS"/>
              </a:rPr>
              <a:t>observership</a:t>
            </a:r>
            <a:r>
              <a:rPr sz="2200" spc="-95" dirty="0">
                <a:solidFill>
                  <a:srgbClr val="FFC000"/>
                </a:solidFill>
                <a:latin typeface="Trebuchet MS"/>
                <a:cs typeface="Trebuchet MS"/>
              </a:rPr>
              <a:t> </a:t>
            </a:r>
            <a:r>
              <a:rPr lang="en-GB" sz="2200" spc="-95" dirty="0">
                <a:solidFill>
                  <a:srgbClr val="FFC000"/>
                </a:solidFill>
                <a:latin typeface="Trebuchet MS"/>
                <a:cs typeface="Trebuchet MS"/>
              </a:rPr>
              <a:t>&amp; </a:t>
            </a:r>
            <a:r>
              <a:rPr sz="2200" spc="-45" dirty="0">
                <a:solidFill>
                  <a:srgbClr val="FFC000"/>
                </a:solidFill>
                <a:latin typeface="Trebuchet MS"/>
                <a:cs typeface="Trebuchet MS"/>
              </a:rPr>
              <a:t>internship</a:t>
            </a:r>
            <a:r>
              <a:rPr sz="2200" spc="-140" dirty="0">
                <a:solidFill>
                  <a:srgbClr val="FFC000"/>
                </a:solidFill>
                <a:latin typeface="Trebuchet MS"/>
                <a:cs typeface="Trebuchet MS"/>
              </a:rPr>
              <a:t> </a:t>
            </a:r>
            <a:r>
              <a:rPr sz="2200" spc="-100" dirty="0">
                <a:latin typeface="Trebuchet MS"/>
                <a:cs typeface="Trebuchet MS"/>
              </a:rPr>
              <a:t>at</a:t>
            </a:r>
            <a:r>
              <a:rPr sz="2200" spc="-160" dirty="0">
                <a:latin typeface="Trebuchet MS"/>
                <a:cs typeface="Trebuchet MS"/>
              </a:rPr>
              <a:t> </a:t>
            </a:r>
            <a:r>
              <a:rPr sz="2200" spc="-60" dirty="0">
                <a:latin typeface="Trebuchet MS"/>
                <a:cs typeface="Trebuchet MS"/>
              </a:rPr>
              <a:t>Umit</a:t>
            </a:r>
            <a:r>
              <a:rPr sz="2200" spc="-165" dirty="0">
                <a:latin typeface="Trebuchet MS"/>
                <a:cs typeface="Trebuchet MS"/>
              </a:rPr>
              <a:t> </a:t>
            </a:r>
            <a:r>
              <a:rPr sz="2200" spc="-10" dirty="0">
                <a:latin typeface="Trebuchet MS"/>
                <a:cs typeface="Trebuchet MS"/>
              </a:rPr>
              <a:t>Hospital</a:t>
            </a:r>
            <a:r>
              <a:rPr sz="2200" spc="-145" dirty="0">
                <a:latin typeface="Trebuchet MS"/>
                <a:cs typeface="Trebuchet MS"/>
              </a:rPr>
              <a:t> </a:t>
            </a:r>
            <a:r>
              <a:rPr sz="2200" spc="-50" dirty="0">
                <a:latin typeface="Trebuchet MS"/>
                <a:cs typeface="Trebuchet MS"/>
              </a:rPr>
              <a:t>Eskisehir,</a:t>
            </a:r>
            <a:r>
              <a:rPr sz="2200" spc="-145" dirty="0">
                <a:latin typeface="Trebuchet MS"/>
                <a:cs typeface="Trebuchet MS"/>
              </a:rPr>
              <a:t> </a:t>
            </a:r>
            <a:r>
              <a:rPr sz="2200" spc="-130" dirty="0">
                <a:latin typeface="Trebuchet MS"/>
                <a:cs typeface="Trebuchet MS"/>
              </a:rPr>
              <a:t>Turkey:</a:t>
            </a:r>
            <a:r>
              <a:rPr sz="2200" spc="-165" dirty="0">
                <a:latin typeface="Trebuchet MS"/>
                <a:cs typeface="Trebuchet MS"/>
              </a:rPr>
              <a:t> </a:t>
            </a:r>
            <a:r>
              <a:rPr sz="2200" spc="-10" dirty="0">
                <a:latin typeface="Trebuchet MS"/>
                <a:cs typeface="Trebuchet MS"/>
              </a:rPr>
              <a:t>gained </a:t>
            </a:r>
            <a:r>
              <a:rPr sz="2200" spc="-60" dirty="0">
                <a:latin typeface="Trebuchet MS"/>
                <a:cs typeface="Trebuchet MS"/>
              </a:rPr>
              <a:t>experience</a:t>
            </a:r>
            <a:r>
              <a:rPr sz="2200" spc="-125" dirty="0">
                <a:latin typeface="Trebuchet MS"/>
                <a:cs typeface="Trebuchet MS"/>
              </a:rPr>
              <a:t> </a:t>
            </a:r>
            <a:r>
              <a:rPr sz="2200" dirty="0">
                <a:latin typeface="Trebuchet MS"/>
                <a:cs typeface="Trebuchet MS"/>
              </a:rPr>
              <a:t>on</a:t>
            </a:r>
            <a:r>
              <a:rPr sz="2200" spc="-180" dirty="0">
                <a:latin typeface="Trebuchet MS"/>
                <a:cs typeface="Trebuchet MS"/>
              </a:rPr>
              <a:t> </a:t>
            </a:r>
            <a:r>
              <a:rPr sz="2200" spc="-80" dirty="0">
                <a:latin typeface="Trebuchet MS"/>
                <a:cs typeface="Trebuchet MS"/>
              </a:rPr>
              <a:t>patient</a:t>
            </a:r>
            <a:r>
              <a:rPr sz="2200" spc="-135" dirty="0">
                <a:latin typeface="Trebuchet MS"/>
                <a:cs typeface="Trebuchet MS"/>
              </a:rPr>
              <a:t> </a:t>
            </a:r>
            <a:r>
              <a:rPr sz="2200" spc="-50" dirty="0">
                <a:latin typeface="Trebuchet MS"/>
                <a:cs typeface="Trebuchet MS"/>
              </a:rPr>
              <a:t>data</a:t>
            </a:r>
            <a:r>
              <a:rPr sz="2200" spc="-150" dirty="0">
                <a:latin typeface="Trebuchet MS"/>
                <a:cs typeface="Trebuchet MS"/>
              </a:rPr>
              <a:t> </a:t>
            </a:r>
            <a:r>
              <a:rPr sz="2200" spc="-80" dirty="0">
                <a:latin typeface="Trebuchet MS"/>
                <a:cs typeface="Trebuchet MS"/>
              </a:rPr>
              <a:t>gathering,</a:t>
            </a:r>
            <a:r>
              <a:rPr sz="2200" spc="-155" dirty="0">
                <a:latin typeface="Trebuchet MS"/>
                <a:cs typeface="Trebuchet MS"/>
              </a:rPr>
              <a:t> </a:t>
            </a:r>
            <a:r>
              <a:rPr sz="2200" dirty="0">
                <a:latin typeface="Trebuchet MS"/>
                <a:cs typeface="Trebuchet MS"/>
              </a:rPr>
              <a:t>and</a:t>
            </a:r>
            <a:r>
              <a:rPr sz="2200" spc="-155" dirty="0">
                <a:latin typeface="Trebuchet MS"/>
                <a:cs typeface="Trebuchet MS"/>
              </a:rPr>
              <a:t> </a:t>
            </a:r>
            <a:r>
              <a:rPr sz="2200" spc="-50" dirty="0">
                <a:latin typeface="Trebuchet MS"/>
                <a:cs typeface="Trebuchet MS"/>
              </a:rPr>
              <a:t>data</a:t>
            </a:r>
            <a:r>
              <a:rPr sz="2200" spc="-150" dirty="0">
                <a:latin typeface="Trebuchet MS"/>
                <a:cs typeface="Trebuchet MS"/>
              </a:rPr>
              <a:t> </a:t>
            </a:r>
            <a:r>
              <a:rPr sz="2200" spc="-30" dirty="0">
                <a:latin typeface="Trebuchet MS"/>
                <a:cs typeface="Trebuchet MS"/>
              </a:rPr>
              <a:t>management</a:t>
            </a:r>
            <a:r>
              <a:rPr sz="2200" spc="-130" dirty="0">
                <a:latin typeface="Trebuchet MS"/>
                <a:cs typeface="Trebuchet MS"/>
              </a:rPr>
              <a:t> </a:t>
            </a:r>
            <a:r>
              <a:rPr sz="2200" spc="-100" dirty="0">
                <a:latin typeface="Trebuchet MS"/>
                <a:cs typeface="Trebuchet MS"/>
              </a:rPr>
              <a:t>at</a:t>
            </a:r>
            <a:r>
              <a:rPr sz="2200" spc="-155" dirty="0">
                <a:latin typeface="Trebuchet MS"/>
                <a:cs typeface="Trebuchet MS"/>
              </a:rPr>
              <a:t> </a:t>
            </a:r>
            <a:r>
              <a:rPr sz="2200" spc="-75" dirty="0">
                <a:latin typeface="Trebuchet MS"/>
                <a:cs typeface="Trebuchet MS"/>
              </a:rPr>
              <a:t>the</a:t>
            </a:r>
            <a:r>
              <a:rPr sz="2200" spc="-170" dirty="0">
                <a:latin typeface="Trebuchet MS"/>
                <a:cs typeface="Trebuchet MS"/>
              </a:rPr>
              <a:t> </a:t>
            </a:r>
            <a:r>
              <a:rPr sz="2200" spc="-10" dirty="0">
                <a:latin typeface="Trebuchet MS"/>
                <a:cs typeface="Trebuchet MS"/>
              </a:rPr>
              <a:t>nurse </a:t>
            </a:r>
            <a:r>
              <a:rPr sz="2200" spc="-65" dirty="0">
                <a:latin typeface="Trebuchet MS"/>
                <a:cs typeface="Trebuchet MS"/>
              </a:rPr>
              <a:t>station,</a:t>
            </a:r>
            <a:r>
              <a:rPr sz="2200" spc="-135" dirty="0">
                <a:latin typeface="Trebuchet MS"/>
                <a:cs typeface="Trebuchet MS"/>
              </a:rPr>
              <a:t> </a:t>
            </a:r>
            <a:r>
              <a:rPr sz="2200" dirty="0">
                <a:latin typeface="Trebuchet MS"/>
                <a:cs typeface="Trebuchet MS"/>
              </a:rPr>
              <a:t>also</a:t>
            </a:r>
            <a:r>
              <a:rPr sz="2200" spc="-140" dirty="0">
                <a:latin typeface="Trebuchet MS"/>
                <a:cs typeface="Trebuchet MS"/>
              </a:rPr>
              <a:t> </a:t>
            </a:r>
            <a:r>
              <a:rPr sz="2200" spc="-70" dirty="0">
                <a:latin typeface="Trebuchet MS"/>
                <a:cs typeface="Trebuchet MS"/>
              </a:rPr>
              <a:t>participated</a:t>
            </a:r>
            <a:r>
              <a:rPr sz="2200" spc="-105" dirty="0">
                <a:latin typeface="Trebuchet MS"/>
                <a:cs typeface="Trebuchet MS"/>
              </a:rPr>
              <a:t> </a:t>
            </a:r>
            <a:r>
              <a:rPr sz="2200" spc="-100" dirty="0">
                <a:latin typeface="Trebuchet MS"/>
                <a:cs typeface="Trebuchet MS"/>
              </a:rPr>
              <a:t>at</a:t>
            </a:r>
            <a:r>
              <a:rPr sz="2200" spc="-140" dirty="0">
                <a:latin typeface="Trebuchet MS"/>
                <a:cs typeface="Trebuchet MS"/>
              </a:rPr>
              <a:t> </a:t>
            </a:r>
            <a:r>
              <a:rPr sz="2200" spc="-40" dirty="0">
                <a:latin typeface="Trebuchet MS"/>
                <a:cs typeface="Trebuchet MS"/>
              </a:rPr>
              <a:t>doctor</a:t>
            </a:r>
            <a:r>
              <a:rPr sz="2200" spc="-150" dirty="0">
                <a:latin typeface="Trebuchet MS"/>
                <a:cs typeface="Trebuchet MS"/>
              </a:rPr>
              <a:t> </a:t>
            </a:r>
            <a:r>
              <a:rPr sz="2200" spc="-30" dirty="0">
                <a:latin typeface="Trebuchet MS"/>
                <a:cs typeface="Trebuchet MS"/>
              </a:rPr>
              <a:t>visits</a:t>
            </a:r>
            <a:r>
              <a:rPr sz="2200" spc="-145" dirty="0">
                <a:latin typeface="Trebuchet MS"/>
                <a:cs typeface="Trebuchet MS"/>
              </a:rPr>
              <a:t> </a:t>
            </a:r>
            <a:r>
              <a:rPr sz="2200" dirty="0">
                <a:latin typeface="Trebuchet MS"/>
                <a:cs typeface="Trebuchet MS"/>
              </a:rPr>
              <a:t>and</a:t>
            </a:r>
            <a:r>
              <a:rPr sz="2200" spc="-150" dirty="0">
                <a:latin typeface="Trebuchet MS"/>
                <a:cs typeface="Trebuchet MS"/>
              </a:rPr>
              <a:t> </a:t>
            </a:r>
            <a:r>
              <a:rPr sz="2200" spc="-25" dirty="0">
                <a:latin typeface="Trebuchet MS"/>
                <a:cs typeface="Trebuchet MS"/>
              </a:rPr>
              <a:t>consultations.</a:t>
            </a:r>
            <a:r>
              <a:rPr sz="2200" spc="-120" dirty="0">
                <a:latin typeface="Trebuchet MS"/>
                <a:cs typeface="Trebuchet MS"/>
              </a:rPr>
              <a:t> </a:t>
            </a:r>
            <a:r>
              <a:rPr sz="2200" spc="-35" dirty="0">
                <a:latin typeface="Trebuchet MS"/>
                <a:cs typeface="Trebuchet MS"/>
              </a:rPr>
              <a:t>(Mar</a:t>
            </a:r>
            <a:r>
              <a:rPr sz="2200" spc="-160" dirty="0">
                <a:latin typeface="Trebuchet MS"/>
                <a:cs typeface="Trebuchet MS"/>
              </a:rPr>
              <a:t> </a:t>
            </a:r>
            <a:r>
              <a:rPr sz="2200" spc="-10" dirty="0">
                <a:latin typeface="Trebuchet MS"/>
                <a:cs typeface="Trebuchet MS"/>
              </a:rPr>
              <a:t>2021)</a:t>
            </a:r>
            <a:endParaRPr sz="2200" dirty="0">
              <a:latin typeface="Trebuchet MS"/>
              <a:cs typeface="Trebuchet MS"/>
            </a:endParaRPr>
          </a:p>
        </p:txBody>
      </p:sp>
      <p:sp>
        <p:nvSpPr>
          <p:cNvPr id="9" name="object 9"/>
          <p:cNvSpPr/>
          <p:nvPr/>
        </p:nvSpPr>
        <p:spPr>
          <a:xfrm>
            <a:off x="838200" y="6485318"/>
            <a:ext cx="10515600" cy="0"/>
          </a:xfrm>
          <a:custGeom>
            <a:avLst/>
            <a:gdLst/>
            <a:ahLst/>
            <a:cxnLst/>
            <a:rect l="l" t="t" r="r" b="b"/>
            <a:pathLst>
              <a:path w="10515600">
                <a:moveTo>
                  <a:pt x="10515600" y="0"/>
                </a:moveTo>
                <a:lnTo>
                  <a:pt x="0" y="0"/>
                </a:lnTo>
              </a:path>
            </a:pathLst>
          </a:custGeom>
          <a:ln w="57150">
            <a:solidFill>
              <a:srgbClr val="0E9ED4"/>
            </a:solidFill>
          </a:ln>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5155" rIns="0" bIns="0" rtlCol="0">
            <a:spAutoFit/>
          </a:bodyPr>
          <a:lstStyle/>
          <a:p>
            <a:pPr marL="12700">
              <a:lnSpc>
                <a:spcPct val="100000"/>
              </a:lnSpc>
              <a:spcBef>
                <a:spcPts val="105"/>
              </a:spcBef>
            </a:pPr>
            <a:r>
              <a:rPr spc="-95" dirty="0"/>
              <a:t>RELEVANT</a:t>
            </a:r>
            <a:r>
              <a:rPr spc="-420" dirty="0"/>
              <a:t> </a:t>
            </a:r>
            <a:r>
              <a:rPr spc="-10" dirty="0"/>
              <a:t>LINKS</a:t>
            </a:r>
          </a:p>
        </p:txBody>
      </p:sp>
      <p:sp>
        <p:nvSpPr>
          <p:cNvPr id="7" name="object 7"/>
          <p:cNvSpPr txBox="1">
            <a:spLocks noGrp="1"/>
          </p:cNvSpPr>
          <p:nvPr>
            <p:ph idx="1"/>
          </p:nvPr>
        </p:nvSpPr>
        <p:spPr>
          <a:xfrm>
            <a:off x="916938" y="1791969"/>
            <a:ext cx="10665461" cy="2330125"/>
          </a:xfrm>
          <a:prstGeom prst="rect">
            <a:avLst/>
          </a:prstGeom>
        </p:spPr>
        <p:txBody>
          <a:bodyPr vert="horz" wrap="square" lIns="0" tIns="59690" rIns="0" bIns="0" rtlCol="0">
            <a:spAutoFit/>
          </a:bodyPr>
          <a:lstStyle/>
          <a:p>
            <a:pPr marL="240029" marR="5080" indent="-227329">
              <a:lnSpc>
                <a:spcPts val="3030"/>
              </a:lnSpc>
              <a:spcBef>
                <a:spcPts val="470"/>
              </a:spcBef>
              <a:buClr>
                <a:srgbClr val="000000"/>
              </a:buClr>
              <a:buFont typeface="Arial MT"/>
              <a:buChar char="•"/>
              <a:tabLst>
                <a:tab pos="241300" algn="l"/>
              </a:tabLst>
            </a:pPr>
            <a:r>
              <a:rPr u="sng" spc="-120" dirty="0">
                <a:solidFill>
                  <a:schemeClr val="tx1"/>
                </a:solidFill>
                <a:hlinkClick r:id="rId2">
                  <a:extLst>
                    <a:ext uri="{A12FA001-AC4F-418D-AE19-62706E023703}">
                      <ahyp:hlinkClr xmlns:ahyp="http://schemas.microsoft.com/office/drawing/2018/hyperlinkcolor" val="tx"/>
                    </a:ext>
                  </a:extLst>
                </a:hlinkClick>
              </a:rPr>
              <a:t>https://www.pasch-</a:t>
            </a:r>
            <a:r>
              <a:rPr u="sng" spc="-40" dirty="0">
                <a:solidFill>
                  <a:schemeClr val="tx1"/>
                </a:solidFill>
                <a:hlinkClick r:id="rId2">
                  <a:extLst>
                    <a:ext uri="{A12FA001-AC4F-418D-AE19-62706E023703}">
                      <ahyp:hlinkClr xmlns:ahyp="http://schemas.microsoft.com/office/drawing/2018/hyperlinkcolor" val="tx"/>
                    </a:ext>
                  </a:extLst>
                </a:hlinkClick>
              </a:rPr>
              <a:t>net.de/de/pasch-</a:t>
            </a:r>
            <a:r>
              <a:rPr lang="en-GB" u="sng" spc="-40" dirty="0">
                <a:solidFill>
                  <a:schemeClr val="tx1"/>
                </a:solidFill>
              </a:rPr>
              <a:t>s</a:t>
            </a:r>
            <a:r>
              <a:rPr u="sng" spc="-95" dirty="0" err="1">
                <a:solidFill>
                  <a:schemeClr val="tx1"/>
                </a:solidFill>
                <a:hlinkClick r:id="rId2">
                  <a:extLst>
                    <a:ext uri="{A12FA001-AC4F-418D-AE19-62706E023703}">
                      <ahyp:hlinkClr xmlns:ahyp="http://schemas.microsoft.com/office/drawing/2018/hyperlinkcolor" val="tx"/>
                    </a:ext>
                  </a:extLst>
                </a:hlinkClick>
              </a:rPr>
              <a:t>chulen</a:t>
            </a:r>
            <a:r>
              <a:rPr u="sng" spc="-95" dirty="0">
                <a:solidFill>
                  <a:schemeClr val="tx1"/>
                </a:solidFill>
                <a:hlinkClick r:id="rId2">
                  <a:extLst>
                    <a:ext uri="{A12FA001-AC4F-418D-AE19-62706E023703}">
                      <ahyp:hlinkClr xmlns:ahyp="http://schemas.microsoft.com/office/drawing/2018/hyperlinkcolor" val="tx"/>
                    </a:ext>
                  </a:extLst>
                </a:hlinkClick>
              </a:rPr>
              <a:t>/schulportraets/europa/tur/kabatas-erkek-</a:t>
            </a:r>
            <a:r>
              <a:rPr u="sng" spc="-10" dirty="0">
                <a:solidFill>
                  <a:schemeClr val="tx1"/>
                </a:solidFill>
                <a:hlinkClick r:id="rId2">
                  <a:extLst>
                    <a:ext uri="{A12FA001-AC4F-418D-AE19-62706E023703}">
                      <ahyp:hlinkClr xmlns:ahyp="http://schemas.microsoft.com/office/drawing/2018/hyperlinkcolor" val="tx"/>
                    </a:ext>
                  </a:extLst>
                </a:hlinkClick>
              </a:rPr>
              <a:t>lisesi.html</a:t>
            </a:r>
          </a:p>
          <a:p>
            <a:pPr marL="240029" indent="-227329">
              <a:lnSpc>
                <a:spcPct val="100000"/>
              </a:lnSpc>
              <a:spcBef>
                <a:spcPts val="610"/>
              </a:spcBef>
              <a:buClr>
                <a:srgbClr val="000000"/>
              </a:buClr>
              <a:buFont typeface="Arial MT"/>
              <a:buChar char="•"/>
              <a:tabLst>
                <a:tab pos="240029" algn="l"/>
              </a:tabLst>
            </a:pPr>
            <a:r>
              <a:rPr spc="-95" dirty="0">
                <a:solidFill>
                  <a:schemeClr val="tx1"/>
                </a:solidFill>
                <a:hlinkClick r:id="rId3">
                  <a:extLst>
                    <a:ext uri="{A12FA001-AC4F-418D-AE19-62706E023703}">
                      <ahyp:hlinkClr xmlns:ahyp="http://schemas.microsoft.com/office/drawing/2018/hyperlinkcolor" val="tx"/>
                    </a:ext>
                  </a:extLst>
                </a:hlinkClick>
              </a:rPr>
              <a:t>https://www.coursera.org/learner/atakanerdogan</a:t>
            </a:r>
          </a:p>
          <a:p>
            <a:pPr marL="240029" indent="-227329">
              <a:lnSpc>
                <a:spcPct val="100000"/>
              </a:lnSpc>
              <a:spcBef>
                <a:spcPts val="675"/>
              </a:spcBef>
              <a:buClr>
                <a:srgbClr val="000000"/>
              </a:buClr>
              <a:buFont typeface="Arial MT"/>
              <a:buChar char="•"/>
              <a:tabLst>
                <a:tab pos="240029" algn="l"/>
              </a:tabLst>
            </a:pPr>
            <a:r>
              <a:rPr spc="-90" dirty="0">
                <a:solidFill>
                  <a:schemeClr val="tx1"/>
                </a:solidFill>
                <a:hlinkClick r:id="rId4">
                  <a:extLst>
                    <a:ext uri="{A12FA001-AC4F-418D-AE19-62706E023703}">
                      <ahyp:hlinkClr xmlns:ahyp="http://schemas.microsoft.com/office/drawing/2018/hyperlinkcolor" val="tx"/>
                    </a:ext>
                  </a:extLst>
                </a:hlinkClick>
              </a:rPr>
              <a:t>https://www.linkedin.com/in/atakanerdogan1</a:t>
            </a:r>
            <a:endParaRPr lang="en-GB" spc="-90" dirty="0">
              <a:solidFill>
                <a:schemeClr val="tx1"/>
              </a:solidFill>
              <a:hlinkClick r:id="rId4">
                <a:extLst>
                  <a:ext uri="{A12FA001-AC4F-418D-AE19-62706E023703}">
                    <ahyp:hlinkClr xmlns:ahyp="http://schemas.microsoft.com/office/drawing/2018/hyperlinkcolor" val="tx"/>
                  </a:ext>
                </a:extLst>
              </a:hlinkClick>
            </a:endParaRPr>
          </a:p>
          <a:p>
            <a:pPr marL="240029" indent="-227329">
              <a:lnSpc>
                <a:spcPct val="100000"/>
              </a:lnSpc>
              <a:spcBef>
                <a:spcPts val="675"/>
              </a:spcBef>
              <a:buClr>
                <a:srgbClr val="000000"/>
              </a:buClr>
              <a:buFont typeface="Arial MT"/>
              <a:buChar char="•"/>
              <a:tabLst>
                <a:tab pos="240029" algn="l"/>
              </a:tabLst>
            </a:pPr>
            <a:r>
              <a:rPr lang="de-DE" spc="-90" dirty="0">
                <a:solidFill>
                  <a:schemeClr val="tx1"/>
                </a:solidFill>
                <a:hlinkClick r:id="rId4">
                  <a:extLst>
                    <a:ext uri="{A12FA001-AC4F-418D-AE19-62706E023703}">
                      <ahyp:hlinkClr xmlns:ahyp="http://schemas.microsoft.com/office/drawing/2018/hyperlinkcolor" val="tx"/>
                    </a:ext>
                  </a:extLst>
                </a:hlinkClick>
              </a:rPr>
              <a:t>https://github.com/atakanerdogn/DATA-since-9-April/tree/main</a:t>
            </a:r>
          </a:p>
          <a:p>
            <a:pPr marL="240029" indent="-227329">
              <a:lnSpc>
                <a:spcPct val="100000"/>
              </a:lnSpc>
              <a:spcBef>
                <a:spcPts val="675"/>
              </a:spcBef>
              <a:buClr>
                <a:srgbClr val="000000"/>
              </a:buClr>
              <a:buFont typeface="Arial MT"/>
              <a:buChar char="•"/>
              <a:tabLst>
                <a:tab pos="240029" algn="l"/>
              </a:tabLst>
            </a:pPr>
            <a:r>
              <a:rPr lang="de-DE" spc="-90" dirty="0">
                <a:solidFill>
                  <a:schemeClr val="tx1"/>
                </a:solidFill>
                <a:hlinkClick r:id="rId4">
                  <a:extLst>
                    <a:ext uri="{A12FA001-AC4F-418D-AE19-62706E023703}">
                      <ahyp:hlinkClr xmlns:ahyp="http://schemas.microsoft.com/office/drawing/2018/hyperlinkcolor" val="tx"/>
                    </a:ext>
                  </a:extLst>
                </a:hlinkClick>
              </a:rPr>
              <a:t>https://www.testas.de/de/</a:t>
            </a:r>
            <a:endParaRPr spc="-90" dirty="0">
              <a:solidFill>
                <a:schemeClr val="tx1"/>
              </a:solidFill>
              <a:hlinkClick r:id="rId4">
                <a:extLst>
                  <a:ext uri="{A12FA001-AC4F-418D-AE19-62706E023703}">
                    <ahyp:hlinkClr xmlns:ahyp="http://schemas.microsoft.com/office/drawing/2018/hyperlinkcolor" val="tx"/>
                  </a:ext>
                </a:extLst>
              </a:hlinkClick>
            </a:endParaRPr>
          </a:p>
        </p:txBody>
      </p:sp>
      <p:sp>
        <p:nvSpPr>
          <p:cNvPr id="3" name="object 3"/>
          <p:cNvSpPr/>
          <p:nvPr/>
        </p:nvSpPr>
        <p:spPr>
          <a:xfrm>
            <a:off x="1158239" y="2176145"/>
            <a:ext cx="5689600" cy="9525"/>
          </a:xfrm>
          <a:custGeom>
            <a:avLst/>
            <a:gdLst/>
            <a:ahLst/>
            <a:cxnLst/>
            <a:rect l="l" t="t" r="r" b="b"/>
            <a:pathLst>
              <a:path w="5689600" h="9525">
                <a:moveTo>
                  <a:pt x="5689092" y="0"/>
                </a:moveTo>
                <a:lnTo>
                  <a:pt x="0" y="0"/>
                </a:lnTo>
                <a:lnTo>
                  <a:pt x="0" y="9143"/>
                </a:lnTo>
                <a:lnTo>
                  <a:pt x="5689092" y="9143"/>
                </a:lnTo>
                <a:lnTo>
                  <a:pt x="5689092" y="0"/>
                </a:lnTo>
                <a:close/>
              </a:path>
            </a:pathLst>
          </a:custGeom>
          <a:solidFill>
            <a:srgbClr val="467885"/>
          </a:solidFill>
        </p:spPr>
        <p:txBody>
          <a:bodyPr wrap="square" lIns="0" tIns="0" rIns="0" bIns="0" rtlCol="0"/>
          <a:lstStyle/>
          <a:p>
            <a:endParaRPr/>
          </a:p>
        </p:txBody>
      </p:sp>
      <p:sp>
        <p:nvSpPr>
          <p:cNvPr id="4" name="object 4"/>
          <p:cNvSpPr/>
          <p:nvPr/>
        </p:nvSpPr>
        <p:spPr>
          <a:xfrm>
            <a:off x="1158239" y="2560192"/>
            <a:ext cx="9321165" cy="9525"/>
          </a:xfrm>
          <a:custGeom>
            <a:avLst/>
            <a:gdLst/>
            <a:ahLst/>
            <a:cxnLst/>
            <a:rect l="l" t="t" r="r" b="b"/>
            <a:pathLst>
              <a:path w="9321165" h="9525">
                <a:moveTo>
                  <a:pt x="9320784" y="0"/>
                </a:moveTo>
                <a:lnTo>
                  <a:pt x="0" y="0"/>
                </a:lnTo>
                <a:lnTo>
                  <a:pt x="0" y="9144"/>
                </a:lnTo>
                <a:lnTo>
                  <a:pt x="9320784" y="9144"/>
                </a:lnTo>
                <a:lnTo>
                  <a:pt x="9320784" y="0"/>
                </a:lnTo>
                <a:close/>
              </a:path>
            </a:pathLst>
          </a:custGeom>
          <a:solidFill>
            <a:srgbClr val="467885"/>
          </a:solidFill>
        </p:spPr>
        <p:txBody>
          <a:bodyPr wrap="square" lIns="0" tIns="0" rIns="0" bIns="0" rtlCol="0"/>
          <a:lstStyle/>
          <a:p>
            <a:endParaRPr/>
          </a:p>
        </p:txBody>
      </p:sp>
      <p:sp>
        <p:nvSpPr>
          <p:cNvPr id="5" name="object 5"/>
          <p:cNvSpPr/>
          <p:nvPr/>
        </p:nvSpPr>
        <p:spPr>
          <a:xfrm>
            <a:off x="1158239" y="3070732"/>
            <a:ext cx="7499984" cy="9525"/>
          </a:xfrm>
          <a:custGeom>
            <a:avLst/>
            <a:gdLst/>
            <a:ahLst/>
            <a:cxnLst/>
            <a:rect l="l" t="t" r="r" b="b"/>
            <a:pathLst>
              <a:path w="7499984" h="9525">
                <a:moveTo>
                  <a:pt x="7499604" y="0"/>
                </a:moveTo>
                <a:lnTo>
                  <a:pt x="0" y="0"/>
                </a:lnTo>
                <a:lnTo>
                  <a:pt x="0" y="9143"/>
                </a:lnTo>
                <a:lnTo>
                  <a:pt x="7499604" y="9143"/>
                </a:lnTo>
                <a:lnTo>
                  <a:pt x="7499604" y="0"/>
                </a:lnTo>
                <a:close/>
              </a:path>
            </a:pathLst>
          </a:custGeom>
          <a:solidFill>
            <a:srgbClr val="467885"/>
          </a:solidFill>
        </p:spPr>
        <p:txBody>
          <a:bodyPr wrap="square" lIns="0" tIns="0" rIns="0" bIns="0" rtlCol="0"/>
          <a:lstStyle/>
          <a:p>
            <a:endParaRPr/>
          </a:p>
        </p:txBody>
      </p:sp>
      <p:sp>
        <p:nvSpPr>
          <p:cNvPr id="6" name="object 6"/>
          <p:cNvSpPr/>
          <p:nvPr/>
        </p:nvSpPr>
        <p:spPr>
          <a:xfrm>
            <a:off x="1158239" y="3582796"/>
            <a:ext cx="6944995" cy="9525"/>
          </a:xfrm>
          <a:custGeom>
            <a:avLst/>
            <a:gdLst/>
            <a:ahLst/>
            <a:cxnLst/>
            <a:rect l="l" t="t" r="r" b="b"/>
            <a:pathLst>
              <a:path w="6944995" h="9525">
                <a:moveTo>
                  <a:pt x="6944867" y="0"/>
                </a:moveTo>
                <a:lnTo>
                  <a:pt x="0" y="0"/>
                </a:lnTo>
                <a:lnTo>
                  <a:pt x="0" y="9143"/>
                </a:lnTo>
                <a:lnTo>
                  <a:pt x="6944867" y="9143"/>
                </a:lnTo>
                <a:lnTo>
                  <a:pt x="6944867" y="0"/>
                </a:lnTo>
                <a:close/>
              </a:path>
            </a:pathLst>
          </a:custGeom>
          <a:solidFill>
            <a:srgbClr val="467885"/>
          </a:solidFill>
        </p:spPr>
        <p:txBody>
          <a:bodyPr wrap="square" lIns="0" tIns="0" rIns="0" bIns="0" rtlCol="0"/>
          <a:lstStyle/>
          <a:p>
            <a:endParaRPr/>
          </a:p>
        </p:txBody>
      </p:sp>
      <p:sp>
        <p:nvSpPr>
          <p:cNvPr id="8" name="object 8"/>
          <p:cNvSpPr/>
          <p:nvPr/>
        </p:nvSpPr>
        <p:spPr>
          <a:xfrm>
            <a:off x="1158239" y="4093336"/>
            <a:ext cx="5050790" cy="9525"/>
          </a:xfrm>
          <a:custGeom>
            <a:avLst/>
            <a:gdLst/>
            <a:ahLst/>
            <a:cxnLst/>
            <a:rect l="l" t="t" r="r" b="b"/>
            <a:pathLst>
              <a:path w="5050790" h="9525">
                <a:moveTo>
                  <a:pt x="5050536" y="0"/>
                </a:moveTo>
                <a:lnTo>
                  <a:pt x="0" y="0"/>
                </a:lnTo>
                <a:lnTo>
                  <a:pt x="0" y="9143"/>
                </a:lnTo>
                <a:lnTo>
                  <a:pt x="5050536" y="9143"/>
                </a:lnTo>
                <a:lnTo>
                  <a:pt x="5050536" y="0"/>
                </a:lnTo>
                <a:close/>
              </a:path>
            </a:pathLst>
          </a:custGeom>
          <a:solidFill>
            <a:srgbClr val="467885"/>
          </a:solidFill>
        </p:spPr>
        <p:txBody>
          <a:bodyPr wrap="square" lIns="0" tIns="0" rIns="0" bIns="0" rtlCol="0"/>
          <a:lstStyle/>
          <a:p>
            <a:endParaRPr/>
          </a:p>
        </p:txBody>
      </p:sp>
      <p:pic>
        <p:nvPicPr>
          <p:cNvPr id="9" name="Picture 8">
            <a:extLst>
              <a:ext uri="{FF2B5EF4-FFF2-40B4-BE49-F238E27FC236}">
                <a16:creationId xmlns:a16="http://schemas.microsoft.com/office/drawing/2014/main" id="{3FDB76D6-C383-5E8C-D97C-93C904FAEC00}"/>
              </a:ext>
            </a:extLst>
          </p:cNvPr>
          <p:cNvPicPr>
            <a:picLocks noChangeAspect="1"/>
          </p:cNvPicPr>
          <p:nvPr/>
        </p:nvPicPr>
        <p:blipFill>
          <a:blip r:embed="rId5"/>
          <a:stretch>
            <a:fillRect/>
          </a:stretch>
        </p:blipFill>
        <p:spPr>
          <a:xfrm>
            <a:off x="750809" y="4506270"/>
            <a:ext cx="10916440" cy="1761987"/>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285</TotalTime>
  <Words>1083</Words>
  <Application>Microsoft Office PowerPoint</Application>
  <PresentationFormat>Widescreen</PresentationFormat>
  <Paragraphs>69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Abadi</vt:lpstr>
      <vt:lpstr>Arial</vt:lpstr>
      <vt:lpstr>Arial MT</vt:lpstr>
      <vt:lpstr>Calisto MT</vt:lpstr>
      <vt:lpstr>Trebuchet MS</vt:lpstr>
      <vt:lpstr>Wingdings 2</vt:lpstr>
      <vt:lpstr>Slate</vt:lpstr>
      <vt:lpstr>PowerPoint Presentation</vt:lpstr>
      <vt:lpstr>About me:</vt:lpstr>
      <vt:lpstr>PowerPoint Presentation</vt:lpstr>
      <vt:lpstr>EDUCATIONAL BACKGROUND</vt:lpstr>
      <vt:lpstr>Online Courses and Trainings</vt:lpstr>
      <vt:lpstr>Data Analysis &amp; Science Related Experience</vt:lpstr>
      <vt:lpstr>Github</vt:lpstr>
      <vt:lpstr>Medicine and Biotechnology Related Experience</vt:lpstr>
      <vt:lpstr>RELEVANT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Atakan Erdoğan</dc:creator>
  <cp:lastModifiedBy>Atakan Erdoğan</cp:lastModifiedBy>
  <cp:revision>5</cp:revision>
  <dcterms:created xsi:type="dcterms:W3CDTF">2025-04-24T17:35:07Z</dcterms:created>
  <dcterms:modified xsi:type="dcterms:W3CDTF">2025-04-25T15:35:36Z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2025-04-24T00:00:00Z</vt:filetime>
  </property>
  <property fmtid="{D5CDD505-2E9C-101B-9397-08002B2CF9AE}" pid="3" name="Creator">
    <vt:lpwstr>Microsoft® PowerPoint® for Microsoft 365</vt:lpwstr>
  </property>
  <property fmtid="{D5CDD505-2E9C-101B-9397-08002B2CF9AE}" pid="4" name="LastSaved">
    <vt:filetime>2025-04-24T00:00:00Z</vt:filetime>
  </property>
  <property fmtid="{D5CDD505-2E9C-101B-9397-08002B2CF9AE}" pid="5" name="Producer">
    <vt:lpwstr>Microsoft® PowerPoint® for Microsoft 365</vt:lpwstr>
  </property>
</Properties>
</file>