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65" r:id="rId3"/>
    <p:sldId id="258" r:id="rId4"/>
    <p:sldId id="261" r:id="rId5"/>
    <p:sldId id="260" r:id="rId6"/>
    <p:sldId id="259" r:id="rId7"/>
    <p:sldId id="263" r:id="rId8"/>
    <p:sldId id="262" r:id="rId9"/>
    <p:sldId id="264" r:id="rId10"/>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300" y="-2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4/24/2025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DE"/>
          </a:p>
        </p:txBody>
      </p:sp>
      <p:sp>
        <p:nvSpPr>
          <p:cNvPr id="6" name="Slide Number Placeholder 5"/>
          <p:cNvSpPr>
            <a:spLocks noGrp="1"/>
          </p:cNvSpPr>
          <p:nvPr>
            <p:ph type="sldNum" sz="quarter" idx="12"/>
          </p:nvPr>
        </p:nvSpPr>
        <p:spPr>
          <a:xfrm>
            <a:off x="10608958" y="5870575"/>
            <a:ext cx="551167" cy="377825"/>
          </a:xfrm>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27244513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120649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1047696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802360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3726376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2036375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3492537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B6F15528-21DE-4FAA-801E-634DDDAF4B2B}" type="slidenum">
              <a:rPr lang="en-DE" smtClean="0"/>
              <a:t>‹#›</a:t>
            </a:fld>
            <a:endParaRPr lang="en-DE"/>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905634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121336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225107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224226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16042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4/24/2025</a:t>
            </a:fld>
            <a:endParaRPr lang="en-US"/>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2349952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223797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4/24/2025</a:t>
            </a:fld>
            <a:endParaRPr lang="en-US"/>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381151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269426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4206799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4/24/2025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DE"/>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DE" smtClean="0"/>
              <a:t>‹#›</a:t>
            </a:fld>
            <a:endParaRPr lang="en-DE"/>
          </a:p>
        </p:txBody>
      </p:sp>
    </p:spTree>
    <p:extLst>
      <p:ext uri="{BB962C8B-B14F-4D97-AF65-F5344CB8AC3E}">
        <p14:creationId xmlns:p14="http://schemas.microsoft.com/office/powerpoint/2010/main" val="3397209745"/>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linkedin.com/in/atakanerdogan1" TargetMode="External"/><Relationship Id="rId2" Type="http://schemas.openxmlformats.org/officeDocument/2006/relationships/hyperlink" Target="https://www.coursera.org/learner/atakanerdogan"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www.pasch-net.de/de/pasch-schulen/schulportraets/europa/tur/kabatas-erkek-lisesi.html" TargetMode="Externa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takanerdogn/Health-Data-Projects" TargetMode="External"/><Relationship Id="rId2" Type="http://schemas.openxmlformats.org/officeDocument/2006/relationships/hyperlink" Target="https://github.com/atakanerdogn/DATA-since-9-April" TargetMode="External"/><Relationship Id="rId1" Type="http://schemas.openxmlformats.org/officeDocument/2006/relationships/slideLayout" Target="../slideLayouts/slideLayout2.xml"/><Relationship Id="rId4" Type="http://schemas.openxmlformats.org/officeDocument/2006/relationships/hyperlink" Target="https://github.com/atakanerdogn/Edureka-DS-ML-Internship-Program/blob/main/edureka_heart_disease%20(11).ipynb"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coursera.org/learner/atakanerdogan" TargetMode="External"/><Relationship Id="rId2" Type="http://schemas.openxmlformats.org/officeDocument/2006/relationships/hyperlink" Target="https://www.pasch-net.de/de/pasch-schulen/schulportraets/europa/tur/kabatas-erkek-lisesi.html" TargetMode="External"/><Relationship Id="rId1" Type="http://schemas.openxmlformats.org/officeDocument/2006/relationships/slideLayout" Target="../slideLayouts/slideLayout2.xml"/><Relationship Id="rId4" Type="http://schemas.openxmlformats.org/officeDocument/2006/relationships/hyperlink" Target="https://www.linkedin.com/in/atakanerdogan1"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10957" y="1000759"/>
            <a:ext cx="3774440" cy="3531870"/>
          </a:xfrm>
          <a:prstGeom prst="rect">
            <a:avLst/>
          </a:prstGeom>
        </p:spPr>
        <p:txBody>
          <a:bodyPr vert="horz" wrap="square" lIns="0" tIns="89535" rIns="0" bIns="0" rtlCol="0">
            <a:spAutoFit/>
          </a:bodyPr>
          <a:lstStyle/>
          <a:p>
            <a:pPr marL="12700" marR="5080">
              <a:lnSpc>
                <a:spcPct val="90000"/>
              </a:lnSpc>
              <a:spcBef>
                <a:spcPts val="705"/>
              </a:spcBef>
            </a:pPr>
            <a:r>
              <a:rPr sz="5000" b="1" spc="-185" dirty="0">
                <a:latin typeface="Trebuchet MS"/>
                <a:cs typeface="Trebuchet MS"/>
              </a:rPr>
              <a:t>Nazim</a:t>
            </a:r>
            <a:r>
              <a:rPr sz="5000" b="1" spc="-509" dirty="0">
                <a:latin typeface="Trebuchet MS"/>
                <a:cs typeface="Trebuchet MS"/>
              </a:rPr>
              <a:t> </a:t>
            </a:r>
            <a:r>
              <a:rPr sz="5000" b="1" spc="-204" dirty="0">
                <a:latin typeface="Trebuchet MS"/>
                <a:cs typeface="Trebuchet MS"/>
              </a:rPr>
              <a:t>Atakan </a:t>
            </a:r>
            <a:r>
              <a:rPr sz="5000" b="1" spc="-95" dirty="0">
                <a:latin typeface="Trebuchet MS"/>
                <a:cs typeface="Trebuchet MS"/>
              </a:rPr>
              <a:t>Erdogan (he/him) </a:t>
            </a:r>
            <a:r>
              <a:rPr sz="5000" spc="-105" dirty="0">
                <a:latin typeface="Trebuchet MS"/>
                <a:cs typeface="Trebuchet MS"/>
              </a:rPr>
              <a:t>Curriculum </a:t>
            </a:r>
            <a:r>
              <a:rPr sz="5000" spc="-305" dirty="0">
                <a:latin typeface="Trebuchet MS"/>
                <a:cs typeface="Trebuchet MS"/>
              </a:rPr>
              <a:t>Vitae</a:t>
            </a:r>
            <a:endParaRPr sz="5000">
              <a:latin typeface="Trebuchet MS"/>
              <a:cs typeface="Trebuchet MS"/>
            </a:endParaRPr>
          </a:p>
        </p:txBody>
      </p:sp>
      <p:grpSp>
        <p:nvGrpSpPr>
          <p:cNvPr id="3" name="object 3"/>
          <p:cNvGrpSpPr/>
          <p:nvPr/>
        </p:nvGrpSpPr>
        <p:grpSpPr>
          <a:xfrm>
            <a:off x="0" y="358127"/>
            <a:ext cx="6937375" cy="6343015"/>
            <a:chOff x="0" y="358127"/>
            <a:chExt cx="6937375" cy="6343015"/>
          </a:xfrm>
        </p:grpSpPr>
        <p:sp>
          <p:nvSpPr>
            <p:cNvPr id="4" name="object 4"/>
            <p:cNvSpPr/>
            <p:nvPr/>
          </p:nvSpPr>
          <p:spPr>
            <a:xfrm>
              <a:off x="0" y="4952377"/>
              <a:ext cx="5666740" cy="1340485"/>
            </a:xfrm>
            <a:custGeom>
              <a:avLst/>
              <a:gdLst/>
              <a:ahLst/>
              <a:cxnLst/>
              <a:rect l="l" t="t" r="r" b="b"/>
              <a:pathLst>
                <a:path w="5666740" h="1340485">
                  <a:moveTo>
                    <a:pt x="5666740" y="0"/>
                  </a:moveTo>
                  <a:lnTo>
                    <a:pt x="0" y="0"/>
                  </a:lnTo>
                  <a:lnTo>
                    <a:pt x="0" y="1340357"/>
                  </a:lnTo>
                  <a:lnTo>
                    <a:pt x="5666740" y="1340357"/>
                  </a:lnTo>
                  <a:lnTo>
                    <a:pt x="5666740" y="0"/>
                  </a:lnTo>
                  <a:close/>
                </a:path>
              </a:pathLst>
            </a:custGeom>
            <a:solidFill>
              <a:srgbClr val="0E9ED4"/>
            </a:solidFill>
          </p:spPr>
          <p:txBody>
            <a:bodyPr wrap="square" lIns="0" tIns="0" rIns="0" bIns="0" rtlCol="0"/>
            <a:lstStyle/>
            <a:p>
              <a:endParaRPr/>
            </a:p>
          </p:txBody>
        </p:sp>
        <p:pic>
          <p:nvPicPr>
            <p:cNvPr id="5" name="object 5"/>
            <p:cNvPicPr/>
            <p:nvPr/>
          </p:nvPicPr>
          <p:blipFill>
            <a:blip r:embed="rId2" cstate="print"/>
            <a:stretch>
              <a:fillRect/>
            </a:stretch>
          </p:blipFill>
          <p:spPr>
            <a:xfrm>
              <a:off x="547115" y="358127"/>
              <a:ext cx="6390132" cy="6342888"/>
            </a:xfrm>
            <a:prstGeom prst="rect">
              <a:avLst/>
            </a:prstGeom>
          </p:spPr>
        </p:pic>
        <p:sp>
          <p:nvSpPr>
            <p:cNvPr id="6" name="object 6"/>
            <p:cNvSpPr/>
            <p:nvPr/>
          </p:nvSpPr>
          <p:spPr>
            <a:xfrm>
              <a:off x="688619" y="372567"/>
              <a:ext cx="6116955" cy="6068695"/>
            </a:xfrm>
            <a:custGeom>
              <a:avLst/>
              <a:gdLst/>
              <a:ahLst/>
              <a:cxnLst/>
              <a:rect l="l" t="t" r="r" b="b"/>
              <a:pathLst>
                <a:path w="6116955" h="6068695">
                  <a:moveTo>
                    <a:pt x="6116828" y="0"/>
                  </a:moveTo>
                  <a:lnTo>
                    <a:pt x="0" y="0"/>
                  </a:lnTo>
                  <a:lnTo>
                    <a:pt x="0" y="6068695"/>
                  </a:lnTo>
                  <a:lnTo>
                    <a:pt x="6116828" y="6068695"/>
                  </a:lnTo>
                  <a:lnTo>
                    <a:pt x="6116828" y="0"/>
                  </a:lnTo>
                  <a:close/>
                </a:path>
              </a:pathLst>
            </a:custGeom>
            <a:solidFill>
              <a:srgbClr val="FFFFFF"/>
            </a:solidFill>
          </p:spPr>
          <p:txBody>
            <a:bodyPr wrap="square" lIns="0" tIns="0" rIns="0" bIns="0" rtlCol="0"/>
            <a:lstStyle/>
            <a:p>
              <a:endParaRPr/>
            </a:p>
          </p:txBody>
        </p:sp>
        <p:pic>
          <p:nvPicPr>
            <p:cNvPr id="7" name="object 7"/>
            <p:cNvPicPr/>
            <p:nvPr/>
          </p:nvPicPr>
          <p:blipFill>
            <a:blip r:embed="rId3" cstate="print"/>
            <a:stretch>
              <a:fillRect/>
            </a:stretch>
          </p:blipFill>
          <p:spPr>
            <a:xfrm>
              <a:off x="942593" y="624586"/>
              <a:ext cx="5608828" cy="5608828"/>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A42F-A451-FAA4-A3FA-C027571272E4}"/>
              </a:ext>
            </a:extLst>
          </p:cNvPr>
          <p:cNvSpPr>
            <a:spLocks noGrp="1"/>
          </p:cNvSpPr>
          <p:nvPr>
            <p:ph type="title"/>
          </p:nvPr>
        </p:nvSpPr>
        <p:spPr>
          <a:xfrm>
            <a:off x="152401" y="152400"/>
            <a:ext cx="10358120" cy="677108"/>
          </a:xfrm>
        </p:spPr>
        <p:txBody>
          <a:bodyPr/>
          <a:lstStyle/>
          <a:p>
            <a:r>
              <a:rPr lang="en-GB" dirty="0"/>
              <a:t>About me:</a:t>
            </a:r>
            <a:endParaRPr lang="LID4096" dirty="0"/>
          </a:p>
        </p:txBody>
      </p:sp>
      <p:sp>
        <p:nvSpPr>
          <p:cNvPr id="3" name="Text Placeholder 2">
            <a:extLst>
              <a:ext uri="{FF2B5EF4-FFF2-40B4-BE49-F238E27FC236}">
                <a16:creationId xmlns:a16="http://schemas.microsoft.com/office/drawing/2014/main" id="{0AA39ECA-C877-31ED-A3BC-F13117692400}"/>
              </a:ext>
            </a:extLst>
          </p:cNvPr>
          <p:cNvSpPr>
            <a:spLocks noGrp="1"/>
          </p:cNvSpPr>
          <p:nvPr>
            <p:ph idx="1"/>
          </p:nvPr>
        </p:nvSpPr>
        <p:spPr>
          <a:xfrm>
            <a:off x="170848" y="855175"/>
            <a:ext cx="11868751" cy="5601533"/>
          </a:xfrm>
        </p:spPr>
        <p:txBody>
          <a:bodyPr>
            <a:normAutofit/>
          </a:bodyPr>
          <a:lstStyle/>
          <a:p>
            <a:r>
              <a:rPr lang="en-GB" sz="1400" dirty="0"/>
              <a:t>I am a computer engineering student at the RWTH Aachen University, who has a strong interest in data related fields. I used to be a medical student at the University of Cologne, and graduated from one of the top schools of my country with a top GPA. I scored at the top 1% by the aptitude test for studies in Germany and I believe that would prove my analytical capabilities. I left medical school as I hated memorization of facts instead of being creative and I missed maths a lot. Although I love healthcare and health related sciences I would like to look to medicine from an analyst’s perspective. </a:t>
            </a:r>
          </a:p>
          <a:p>
            <a:r>
              <a:rPr lang="en-GB" sz="1400" dirty="0"/>
              <a:t>My interest in data science was developed by my interest for self development and psychology actually. A course I have taken at Uni Köln was eye opening and sparked my interest to analytics-psychology combination. I started to learn about HR and people analytics and realized I can use my medical terminology knowledge and insights about medical sciences to support doctors and healthcare professionals from a data scientist’s perspective. </a:t>
            </a:r>
          </a:p>
          <a:p>
            <a:r>
              <a:rPr lang="en-GB" sz="1400" dirty="0"/>
              <a:t>I am also interested in economics. I also took part at the economics-social sciences related track of the national university exam in Turkey and scored pretty high, enough for admission to the top universities in Turkey, even though my original track was science and math. </a:t>
            </a:r>
          </a:p>
          <a:p>
            <a:r>
              <a:rPr lang="en-GB" sz="1400" dirty="0"/>
              <a:t>Although I have been building projects since quite recent times, I learn fast and love disciplined work. My internship at ELEVATE LABS, which I am pursuing now, gives me responsibility with daily tasks on data cleaning, visualization and querying. And training and internships by Oeson and </a:t>
            </a:r>
            <a:r>
              <a:rPr lang="en-GB" sz="1400" dirty="0" err="1"/>
              <a:t>Edureka</a:t>
            </a:r>
            <a:r>
              <a:rPr lang="en-GB" sz="1400" dirty="0"/>
              <a:t> support my professional development and give me a foundational knowledge on data science and analytics. </a:t>
            </a:r>
          </a:p>
          <a:p>
            <a:r>
              <a:rPr lang="en-GB" sz="1400" dirty="0"/>
              <a:t>I am passionate about data science, as  I like to doing it, and want to do it for pretty  long time in a day. I can spend a whole night coding or pursue a Tableau project in which I find a vision. I like utilizing Excel and </a:t>
            </a:r>
          </a:p>
          <a:p>
            <a:r>
              <a:rPr lang="en-GB" sz="1400" dirty="0"/>
              <a:t>Even though I am pretty new to this field, I eager to learn fast and want to learn more about data and data related tools.</a:t>
            </a:r>
          </a:p>
          <a:p>
            <a:r>
              <a:rPr lang="en-GB" sz="1400" dirty="0"/>
              <a:t>I am hoping that you consider my application and give me a chance on my professional way towards being a data scientist/analyst. </a:t>
            </a:r>
          </a:p>
          <a:p>
            <a:endParaRPr lang="en-GB" sz="1400" dirty="0"/>
          </a:p>
          <a:p>
            <a:r>
              <a:rPr lang="en-GB" sz="1400" dirty="0"/>
              <a:t>With the kindest regards, </a:t>
            </a:r>
          </a:p>
          <a:p>
            <a:r>
              <a:rPr lang="en-GB" sz="1400" dirty="0"/>
              <a:t>Nazim Atakan Erdogan</a:t>
            </a:r>
            <a:endParaRPr lang="LID4096" sz="1400" dirty="0"/>
          </a:p>
        </p:txBody>
      </p:sp>
    </p:spTree>
    <p:extLst>
      <p:ext uri="{BB962C8B-B14F-4D97-AF65-F5344CB8AC3E}">
        <p14:creationId xmlns:p14="http://schemas.microsoft.com/office/powerpoint/2010/main" val="3148538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a:endParaRPr/>
          </a:p>
        </p:txBody>
      </p:sp>
      <p:grpSp>
        <p:nvGrpSpPr>
          <p:cNvPr id="3" name="object 3"/>
          <p:cNvGrpSpPr/>
          <p:nvPr/>
        </p:nvGrpSpPr>
        <p:grpSpPr>
          <a:xfrm>
            <a:off x="0" y="0"/>
            <a:ext cx="10735310" cy="6858000"/>
            <a:chOff x="0" y="0"/>
            <a:chExt cx="10735310" cy="6858000"/>
          </a:xfrm>
        </p:grpSpPr>
        <p:sp>
          <p:nvSpPr>
            <p:cNvPr id="4" name="object 4"/>
            <p:cNvSpPr/>
            <p:nvPr/>
          </p:nvSpPr>
          <p:spPr>
            <a:xfrm>
              <a:off x="0" y="0"/>
              <a:ext cx="9273540" cy="6858000"/>
            </a:xfrm>
            <a:custGeom>
              <a:avLst/>
              <a:gdLst/>
              <a:ahLst/>
              <a:cxnLst/>
              <a:rect l="l" t="t" r="r" b="b"/>
              <a:pathLst>
                <a:path w="9273540" h="6858000">
                  <a:moveTo>
                    <a:pt x="8126222" y="0"/>
                  </a:moveTo>
                  <a:lnTo>
                    <a:pt x="0" y="0"/>
                  </a:lnTo>
                  <a:lnTo>
                    <a:pt x="0" y="6857999"/>
                  </a:lnTo>
                  <a:lnTo>
                    <a:pt x="3307969" y="6857999"/>
                  </a:lnTo>
                  <a:lnTo>
                    <a:pt x="3307969" y="6857541"/>
                  </a:lnTo>
                  <a:lnTo>
                    <a:pt x="7957947" y="6857541"/>
                  </a:lnTo>
                  <a:lnTo>
                    <a:pt x="9193911" y="3752215"/>
                  </a:lnTo>
                  <a:lnTo>
                    <a:pt x="9207631" y="3709611"/>
                  </a:lnTo>
                  <a:lnTo>
                    <a:pt x="9220045" y="3665286"/>
                  </a:lnTo>
                  <a:lnTo>
                    <a:pt x="9231152" y="3619412"/>
                  </a:lnTo>
                  <a:lnTo>
                    <a:pt x="9240953" y="3572161"/>
                  </a:lnTo>
                  <a:lnTo>
                    <a:pt x="9249447" y="3523704"/>
                  </a:lnTo>
                  <a:lnTo>
                    <a:pt x="9256634" y="3474215"/>
                  </a:lnTo>
                  <a:lnTo>
                    <a:pt x="9262514" y="3423865"/>
                  </a:lnTo>
                  <a:lnTo>
                    <a:pt x="9267088" y="3372827"/>
                  </a:lnTo>
                  <a:lnTo>
                    <a:pt x="9270355" y="3321273"/>
                  </a:lnTo>
                  <a:lnTo>
                    <a:pt x="9272315" y="3269375"/>
                  </a:lnTo>
                  <a:lnTo>
                    <a:pt x="9272968" y="3217306"/>
                  </a:lnTo>
                  <a:lnTo>
                    <a:pt x="9272315" y="3165238"/>
                  </a:lnTo>
                  <a:lnTo>
                    <a:pt x="9270355" y="3113343"/>
                  </a:lnTo>
                  <a:lnTo>
                    <a:pt x="9267088" y="3061793"/>
                  </a:lnTo>
                  <a:lnTo>
                    <a:pt x="9262514" y="3010760"/>
                  </a:lnTo>
                  <a:lnTo>
                    <a:pt x="9256634" y="2960418"/>
                  </a:lnTo>
                  <a:lnTo>
                    <a:pt x="9249447" y="2910937"/>
                  </a:lnTo>
                  <a:lnTo>
                    <a:pt x="9240953" y="2862491"/>
                  </a:lnTo>
                  <a:lnTo>
                    <a:pt x="9231152" y="2815251"/>
                  </a:lnTo>
                  <a:lnTo>
                    <a:pt x="9220045" y="2769390"/>
                  </a:lnTo>
                  <a:lnTo>
                    <a:pt x="9207631" y="2725080"/>
                  </a:lnTo>
                  <a:lnTo>
                    <a:pt x="9193911" y="2682494"/>
                  </a:lnTo>
                  <a:lnTo>
                    <a:pt x="8126222" y="0"/>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954722" y="0"/>
              <a:ext cx="6429374" cy="6857999"/>
            </a:xfrm>
            <a:prstGeom prst="rect">
              <a:avLst/>
            </a:prstGeom>
          </p:spPr>
        </p:pic>
        <p:sp>
          <p:nvSpPr>
            <p:cNvPr id="6" name="object 6"/>
            <p:cNvSpPr/>
            <p:nvPr/>
          </p:nvSpPr>
          <p:spPr>
            <a:xfrm>
              <a:off x="9163208" y="1075182"/>
              <a:ext cx="1558290" cy="1173480"/>
            </a:xfrm>
            <a:custGeom>
              <a:avLst/>
              <a:gdLst/>
              <a:ahLst/>
              <a:cxnLst/>
              <a:rect l="l" t="t" r="r" b="b"/>
              <a:pathLst>
                <a:path w="1558290" h="1173480">
                  <a:moveTo>
                    <a:pt x="265398" y="1172971"/>
                  </a:moveTo>
                  <a:lnTo>
                    <a:pt x="218124" y="1153362"/>
                  </a:lnTo>
                  <a:lnTo>
                    <a:pt x="92481" y="940399"/>
                  </a:lnTo>
                  <a:lnTo>
                    <a:pt x="33099" y="837469"/>
                  </a:lnTo>
                  <a:lnTo>
                    <a:pt x="11221" y="799548"/>
                  </a:lnTo>
                  <a:lnTo>
                    <a:pt x="8096" y="794130"/>
                  </a:lnTo>
                  <a:lnTo>
                    <a:pt x="2024" y="778355"/>
                  </a:lnTo>
                  <a:lnTo>
                    <a:pt x="0" y="760793"/>
                  </a:lnTo>
                  <a:lnTo>
                    <a:pt x="2024" y="743231"/>
                  </a:lnTo>
                  <a:lnTo>
                    <a:pt x="8096" y="727455"/>
                  </a:lnTo>
                  <a:lnTo>
                    <a:pt x="123735" y="527087"/>
                  </a:lnTo>
                  <a:lnTo>
                    <a:pt x="183118" y="424195"/>
                  </a:lnTo>
                  <a:lnTo>
                    <a:pt x="204995" y="386288"/>
                  </a:lnTo>
                  <a:lnTo>
                    <a:pt x="208121" y="380872"/>
                  </a:lnTo>
                  <a:lnTo>
                    <a:pt x="218124" y="368278"/>
                  </a:lnTo>
                  <a:lnTo>
                    <a:pt x="232330" y="358028"/>
                  </a:lnTo>
                  <a:lnTo>
                    <a:pt x="248751" y="351137"/>
                  </a:lnTo>
                  <a:lnTo>
                    <a:pt x="265398" y="348614"/>
                  </a:lnTo>
                  <a:lnTo>
                    <a:pt x="496750" y="348614"/>
                  </a:lnTo>
                  <a:lnTo>
                    <a:pt x="615553" y="348614"/>
                  </a:lnTo>
                  <a:lnTo>
                    <a:pt x="659322" y="348614"/>
                  </a:lnTo>
                  <a:lnTo>
                    <a:pt x="665575" y="348614"/>
                  </a:lnTo>
                  <a:lnTo>
                    <a:pt x="681523" y="351137"/>
                  </a:lnTo>
                  <a:lnTo>
                    <a:pt x="722725" y="380872"/>
                  </a:lnTo>
                  <a:lnTo>
                    <a:pt x="838438" y="581241"/>
                  </a:lnTo>
                  <a:lnTo>
                    <a:pt x="897858" y="684133"/>
                  </a:lnTo>
                  <a:lnTo>
                    <a:pt x="919749" y="722040"/>
                  </a:lnTo>
                  <a:lnTo>
                    <a:pt x="930020" y="760793"/>
                  </a:lnTo>
                  <a:lnTo>
                    <a:pt x="928235" y="778355"/>
                  </a:lnTo>
                  <a:lnTo>
                    <a:pt x="922877" y="794130"/>
                  </a:lnTo>
                  <a:lnTo>
                    <a:pt x="807164" y="994572"/>
                  </a:lnTo>
                  <a:lnTo>
                    <a:pt x="747744" y="1097502"/>
                  </a:lnTo>
                  <a:lnTo>
                    <a:pt x="725852" y="1135423"/>
                  </a:lnTo>
                  <a:lnTo>
                    <a:pt x="697722" y="1163573"/>
                  </a:lnTo>
                  <a:lnTo>
                    <a:pt x="665575" y="1172971"/>
                  </a:lnTo>
                  <a:lnTo>
                    <a:pt x="265398" y="1172971"/>
                  </a:lnTo>
                  <a:close/>
                </a:path>
                <a:path w="1558290" h="1173480">
                  <a:moveTo>
                    <a:pt x="1015968" y="671956"/>
                  </a:moveTo>
                  <a:lnTo>
                    <a:pt x="977445" y="655937"/>
                  </a:lnTo>
                  <a:lnTo>
                    <a:pt x="875012" y="482304"/>
                  </a:lnTo>
                  <a:lnTo>
                    <a:pt x="826563" y="398414"/>
                  </a:lnTo>
                  <a:lnTo>
                    <a:pt x="806164" y="363092"/>
                  </a:lnTo>
                  <a:lnTo>
                    <a:pt x="799591" y="335962"/>
                  </a:lnTo>
                  <a:lnTo>
                    <a:pt x="801235" y="321641"/>
                  </a:lnTo>
                  <a:lnTo>
                    <a:pt x="806164" y="308737"/>
                  </a:lnTo>
                  <a:lnTo>
                    <a:pt x="900511" y="145373"/>
                  </a:lnTo>
                  <a:lnTo>
                    <a:pt x="948959" y="61483"/>
                  </a:lnTo>
                  <a:lnTo>
                    <a:pt x="966809" y="30577"/>
                  </a:lnTo>
                  <a:lnTo>
                    <a:pt x="969359" y="26162"/>
                  </a:lnTo>
                  <a:lnTo>
                    <a:pt x="977445" y="15966"/>
                  </a:lnTo>
                  <a:lnTo>
                    <a:pt x="988996" y="7651"/>
                  </a:lnTo>
                  <a:lnTo>
                    <a:pt x="1002381" y="2051"/>
                  </a:lnTo>
                  <a:lnTo>
                    <a:pt x="1015968" y="0"/>
                  </a:lnTo>
                  <a:lnTo>
                    <a:pt x="1204515" y="0"/>
                  </a:lnTo>
                  <a:lnTo>
                    <a:pt x="1301337" y="0"/>
                  </a:lnTo>
                  <a:lnTo>
                    <a:pt x="1337008" y="0"/>
                  </a:lnTo>
                  <a:lnTo>
                    <a:pt x="1342104" y="0"/>
                  </a:lnTo>
                  <a:lnTo>
                    <a:pt x="1355119" y="2051"/>
                  </a:lnTo>
                  <a:lnTo>
                    <a:pt x="1388713" y="26162"/>
                  </a:lnTo>
                  <a:lnTo>
                    <a:pt x="1483060" y="189525"/>
                  </a:lnTo>
                  <a:lnTo>
                    <a:pt x="1531508" y="273415"/>
                  </a:lnTo>
                  <a:lnTo>
                    <a:pt x="1551908" y="308737"/>
                  </a:lnTo>
                  <a:lnTo>
                    <a:pt x="1557718" y="335962"/>
                  </a:lnTo>
                  <a:lnTo>
                    <a:pt x="1556265" y="350260"/>
                  </a:lnTo>
                  <a:lnTo>
                    <a:pt x="1551908" y="363092"/>
                  </a:lnTo>
                  <a:lnTo>
                    <a:pt x="1457561" y="526456"/>
                  </a:lnTo>
                  <a:lnTo>
                    <a:pt x="1409112" y="610346"/>
                  </a:lnTo>
                  <a:lnTo>
                    <a:pt x="1391263" y="641252"/>
                  </a:lnTo>
                  <a:lnTo>
                    <a:pt x="1388713" y="645667"/>
                  </a:lnTo>
                  <a:lnTo>
                    <a:pt x="1380055" y="655937"/>
                  </a:lnTo>
                  <a:lnTo>
                    <a:pt x="1368313" y="664289"/>
                  </a:lnTo>
                  <a:lnTo>
                    <a:pt x="1355119" y="669903"/>
                  </a:lnTo>
                  <a:lnTo>
                    <a:pt x="1342104" y="671956"/>
                  </a:lnTo>
                  <a:lnTo>
                    <a:pt x="1015968" y="671956"/>
                  </a:lnTo>
                  <a:close/>
                </a:path>
              </a:pathLst>
            </a:custGeom>
            <a:ln w="28575">
              <a:solidFill>
                <a:srgbClr val="FFFFFF"/>
              </a:solidFill>
            </a:ln>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7374" y="901395"/>
            <a:ext cx="9171026" cy="598241"/>
          </a:xfrm>
          <a:prstGeom prst="rect">
            <a:avLst/>
          </a:prstGeom>
        </p:spPr>
        <p:txBody>
          <a:bodyPr vert="horz" wrap="square" lIns="0" tIns="13335" rIns="0" bIns="0" rtlCol="0">
            <a:spAutoFit/>
          </a:bodyPr>
          <a:lstStyle/>
          <a:p>
            <a:pPr marL="12700">
              <a:lnSpc>
                <a:spcPct val="100000"/>
              </a:lnSpc>
              <a:spcBef>
                <a:spcPts val="105"/>
              </a:spcBef>
            </a:pPr>
            <a:r>
              <a:rPr sz="3800" spc="-150" dirty="0"/>
              <a:t>Data</a:t>
            </a:r>
            <a:r>
              <a:rPr sz="3800" spc="-375" dirty="0"/>
              <a:t> </a:t>
            </a:r>
            <a:r>
              <a:rPr sz="3800" spc="-90" dirty="0"/>
              <a:t>Analysis</a:t>
            </a:r>
            <a:r>
              <a:rPr lang="en-GB" sz="3800" spc="-90" dirty="0"/>
              <a:t> </a:t>
            </a:r>
            <a:r>
              <a:rPr lang="en-GB" sz="3800" spc="830" dirty="0"/>
              <a:t>&amp;</a:t>
            </a:r>
            <a:r>
              <a:rPr sz="3800" spc="-105" dirty="0"/>
              <a:t>Science</a:t>
            </a:r>
            <a:r>
              <a:rPr sz="3800" spc="-370" dirty="0"/>
              <a:t> </a:t>
            </a:r>
            <a:r>
              <a:rPr sz="3800" spc="-195" dirty="0"/>
              <a:t>Related</a:t>
            </a:r>
            <a:r>
              <a:rPr sz="3800" spc="-370" dirty="0"/>
              <a:t> </a:t>
            </a:r>
            <a:r>
              <a:rPr sz="3800" spc="-150" dirty="0"/>
              <a:t>Experience</a:t>
            </a:r>
            <a:endParaRPr sz="3800" dirty="0"/>
          </a:p>
        </p:txBody>
      </p:sp>
      <p:sp>
        <p:nvSpPr>
          <p:cNvPr id="7" name="object 7"/>
          <p:cNvSpPr txBox="1"/>
          <p:nvPr/>
        </p:nvSpPr>
        <p:spPr>
          <a:xfrm>
            <a:off x="678304" y="1775864"/>
            <a:ext cx="10586643" cy="4585871"/>
          </a:xfrm>
          <a:prstGeom prst="rect">
            <a:avLst/>
          </a:prstGeom>
        </p:spPr>
        <p:txBody>
          <a:bodyPr vert="horz" wrap="square" lIns="0" tIns="12700" rIns="0" bIns="0" rtlCol="0">
            <a:spAutoFit/>
          </a:bodyPr>
          <a:lstStyle/>
          <a:p>
            <a:pPr marL="12700">
              <a:lnSpc>
                <a:spcPct val="100000"/>
              </a:lnSpc>
              <a:spcBef>
                <a:spcPts val="100"/>
              </a:spcBef>
            </a:pPr>
            <a:r>
              <a:rPr sz="3200" b="1" spc="45" dirty="0">
                <a:latin typeface="Trebuchet MS"/>
                <a:cs typeface="Trebuchet MS"/>
              </a:rPr>
              <a:t>TRAININGS</a:t>
            </a:r>
            <a:r>
              <a:rPr lang="en-GB" sz="3200" b="1" spc="-265" dirty="0">
                <a:latin typeface="Trebuchet MS"/>
                <a:cs typeface="Trebuchet MS"/>
              </a:rPr>
              <a:t> &amp;</a:t>
            </a:r>
            <a:r>
              <a:rPr sz="3200" b="1" spc="-240" dirty="0">
                <a:latin typeface="Trebuchet MS"/>
                <a:cs typeface="Trebuchet MS"/>
              </a:rPr>
              <a:t> </a:t>
            </a:r>
            <a:r>
              <a:rPr sz="3200" b="1" spc="45" dirty="0">
                <a:latin typeface="Trebuchet MS"/>
                <a:cs typeface="Trebuchet MS"/>
              </a:rPr>
              <a:t>INTERNSHIPS</a:t>
            </a:r>
            <a:endParaRPr sz="3200" dirty="0">
              <a:latin typeface="Trebuchet MS"/>
              <a:cs typeface="Trebuchet MS"/>
            </a:endParaRPr>
          </a:p>
          <a:p>
            <a:pPr marL="12700" marR="0" lvl="0" indent="0" defTabSz="914400" eaLnBrk="1" fontAlgn="auto" latinLnBrk="0" hangingPunct="1">
              <a:lnSpc>
                <a:spcPct val="100000"/>
              </a:lnSpc>
              <a:spcBef>
                <a:spcPts val="855"/>
              </a:spcBef>
              <a:spcAft>
                <a:spcPts val="0"/>
              </a:spcAft>
              <a:buClrTx/>
              <a:buSzTx/>
              <a:buFontTx/>
              <a:buNone/>
              <a:tabLst/>
              <a:defRPr/>
            </a:pPr>
            <a:r>
              <a:rPr kumimoji="0" lang="en-GB" sz="1300" b="1" i="1" u="sng" strike="noStrike" kern="0" cap="none" spc="-60" normalizeH="0" baseline="0" noProof="0" dirty="0">
                <a:ln>
                  <a:noFill/>
                </a:ln>
                <a:effectLst/>
                <a:uLnTx/>
                <a:uFillTx/>
                <a:latin typeface="Trebuchet MS"/>
                <a:cs typeface="Trebuchet MS"/>
              </a:rPr>
              <a:t>ELEVATE</a:t>
            </a:r>
            <a:r>
              <a:rPr kumimoji="0" lang="en-GB" sz="1300" b="1" i="1" u="sng" strike="noStrike" kern="0" cap="none" spc="-80" normalizeH="0" baseline="0" noProof="0" dirty="0">
                <a:ln>
                  <a:noFill/>
                </a:ln>
                <a:effectLst/>
                <a:uLnTx/>
                <a:uFillTx/>
                <a:latin typeface="Trebuchet MS"/>
                <a:cs typeface="Trebuchet MS"/>
              </a:rPr>
              <a:t> </a:t>
            </a:r>
            <a:r>
              <a:rPr kumimoji="0" lang="en-GB" sz="1300" b="1" i="1" u="sng" strike="noStrike" kern="0" cap="none" spc="0" normalizeH="0" baseline="0" noProof="0" dirty="0">
                <a:ln>
                  <a:noFill/>
                </a:ln>
                <a:effectLst/>
                <a:uLnTx/>
                <a:uFillTx/>
                <a:latin typeface="Trebuchet MS"/>
                <a:cs typeface="Trebuchet MS"/>
              </a:rPr>
              <a:t>LABS</a:t>
            </a:r>
            <a:r>
              <a:rPr kumimoji="0" lang="en-GB" sz="1300" b="1" i="1" u="sng" strike="noStrike" kern="0" cap="none" spc="-95" normalizeH="0" baseline="0" noProof="0" dirty="0">
                <a:ln>
                  <a:noFill/>
                </a:ln>
                <a:effectLst/>
                <a:uLnTx/>
                <a:uFillTx/>
                <a:latin typeface="Trebuchet MS"/>
                <a:cs typeface="Trebuchet MS"/>
              </a:rPr>
              <a:t> </a:t>
            </a:r>
            <a:r>
              <a:rPr kumimoji="0" lang="en-GB" sz="1300" b="1" i="1" u="sng" strike="noStrike" kern="0" cap="none" spc="-10" normalizeH="0" baseline="0" noProof="0" dirty="0">
                <a:ln>
                  <a:noFill/>
                </a:ln>
                <a:effectLst/>
                <a:uLnTx/>
                <a:uFillTx/>
                <a:latin typeface="Trebuchet MS"/>
                <a:cs typeface="Trebuchet MS"/>
              </a:rPr>
              <a:t>(since</a:t>
            </a:r>
            <a:r>
              <a:rPr kumimoji="0" lang="en-GB" sz="1300" b="1" i="1" u="sng" strike="noStrike" kern="0" cap="none" spc="-95" normalizeH="0" baseline="0" noProof="0" dirty="0">
                <a:ln>
                  <a:noFill/>
                </a:ln>
                <a:effectLst/>
                <a:uLnTx/>
                <a:uFillTx/>
                <a:latin typeface="Trebuchet MS"/>
                <a:cs typeface="Trebuchet MS"/>
              </a:rPr>
              <a:t> </a:t>
            </a:r>
            <a:r>
              <a:rPr kumimoji="0" lang="en-GB" sz="1300" b="1" i="1" u="sng" strike="noStrike" kern="0" cap="none" spc="-45" normalizeH="0" baseline="0" noProof="0" dirty="0">
                <a:ln>
                  <a:noFill/>
                </a:ln>
                <a:effectLst/>
                <a:uLnTx/>
                <a:uFillTx/>
                <a:latin typeface="Trebuchet MS"/>
                <a:cs typeface="Trebuchet MS"/>
              </a:rPr>
              <a:t>Apr</a:t>
            </a:r>
            <a:r>
              <a:rPr kumimoji="0" lang="en-GB" sz="1300" b="1" i="1" u="sng" strike="noStrike" kern="0" cap="none" spc="-105" normalizeH="0" baseline="0" noProof="0" dirty="0">
                <a:ln>
                  <a:noFill/>
                </a:ln>
                <a:effectLst/>
                <a:uLnTx/>
                <a:uFillTx/>
                <a:latin typeface="Trebuchet MS"/>
                <a:cs typeface="Trebuchet MS"/>
              </a:rPr>
              <a:t> </a:t>
            </a:r>
            <a:r>
              <a:rPr kumimoji="0" lang="en-GB" sz="1300" b="1" i="1" u="sng" strike="noStrike" kern="0" cap="none" spc="-90" normalizeH="0" baseline="0" noProof="0" dirty="0">
                <a:ln>
                  <a:noFill/>
                </a:ln>
                <a:effectLst/>
                <a:uLnTx/>
                <a:uFillTx/>
                <a:latin typeface="Trebuchet MS"/>
                <a:cs typeface="Trebuchet MS"/>
              </a:rPr>
              <a:t>2025)</a:t>
            </a:r>
            <a:r>
              <a:rPr kumimoji="0" lang="en-GB" sz="1300" b="1" i="1" u="sng" strike="noStrike" kern="0" cap="none" spc="-50" normalizeH="0" baseline="0" noProof="0" dirty="0">
                <a:ln>
                  <a:noFill/>
                </a:ln>
                <a:effectLst/>
                <a:uLnTx/>
                <a:uFillTx/>
                <a:latin typeface="Trebuchet MS"/>
                <a:cs typeface="Trebuchet MS"/>
              </a:rPr>
              <a:t> </a:t>
            </a:r>
            <a:r>
              <a:rPr kumimoji="0" lang="en-GB" sz="1300" b="1" i="1" u="sng" strike="noStrike" kern="0" cap="none" spc="-45" normalizeH="0" baseline="0" noProof="0" dirty="0">
                <a:ln>
                  <a:noFill/>
                </a:ln>
                <a:effectLst/>
                <a:uLnTx/>
                <a:uFillTx/>
                <a:latin typeface="Trebuchet MS"/>
                <a:cs typeface="Trebuchet MS"/>
              </a:rPr>
              <a:t>-</a:t>
            </a:r>
            <a:r>
              <a:rPr kumimoji="0" lang="en-GB" sz="1300" b="1" i="1" u="sng" strike="noStrike" kern="0" cap="none" spc="-10" normalizeH="0" baseline="0" noProof="0" dirty="0">
                <a:ln>
                  <a:noFill/>
                </a:ln>
                <a:effectLst/>
                <a:uLnTx/>
                <a:uFillTx/>
                <a:latin typeface="Trebuchet MS"/>
                <a:cs typeface="Trebuchet MS"/>
              </a:rPr>
              <a:t>remote</a:t>
            </a:r>
            <a:endParaRPr kumimoji="0" lang="en-GB" sz="1300" b="1" i="1" u="sng" strike="noStrike" kern="0" cap="none" spc="0" normalizeH="0" baseline="0" noProof="0" dirty="0">
              <a:ln>
                <a:noFill/>
              </a:ln>
              <a:effectLst/>
              <a:uLnTx/>
              <a:uFillTx/>
              <a:latin typeface="Trebuchet MS"/>
              <a:cs typeface="Trebuchet MS"/>
            </a:endParaRPr>
          </a:p>
          <a:p>
            <a:pPr marL="240665" marR="0" lvl="0" indent="-227965" defTabSz="914400" eaLnBrk="1" fontAlgn="auto" latinLnBrk="0" hangingPunct="1">
              <a:lnSpc>
                <a:spcPct val="100000"/>
              </a:lnSpc>
              <a:spcBef>
                <a:spcPts val="840"/>
              </a:spcBef>
              <a:spcAft>
                <a:spcPts val="0"/>
              </a:spcAft>
              <a:buClrTx/>
              <a:buSzTx/>
              <a:buFontTx/>
              <a:buChar char="-"/>
              <a:tabLst>
                <a:tab pos="240665" algn="l"/>
              </a:tabLst>
              <a:defRPr/>
            </a:pPr>
            <a:r>
              <a:rPr kumimoji="0" lang="en-GB" sz="1300" b="0" i="0" u="none" strike="noStrike" kern="0" cap="none" spc="-10" normalizeH="0" baseline="0" noProof="0" dirty="0">
                <a:ln>
                  <a:noFill/>
                </a:ln>
                <a:effectLst/>
                <a:uLnTx/>
                <a:uFillTx/>
                <a:latin typeface="Trebuchet MS"/>
                <a:cs typeface="Trebuchet MS"/>
              </a:rPr>
              <a:t>Data</a:t>
            </a:r>
            <a:r>
              <a:rPr kumimoji="0" lang="en-GB" sz="1300" b="0" i="0" u="none" strike="noStrike" kern="0" cap="none" spc="-100" normalizeH="0" baseline="0" noProof="0" dirty="0">
                <a:ln>
                  <a:noFill/>
                </a:ln>
                <a:effectLst/>
                <a:uLnTx/>
                <a:uFillTx/>
                <a:latin typeface="Trebuchet MS"/>
                <a:cs typeface="Trebuchet MS"/>
              </a:rPr>
              <a:t> </a:t>
            </a:r>
            <a:r>
              <a:rPr kumimoji="0" lang="en-GB" sz="1300" b="0" i="0" u="none" strike="noStrike" kern="0" cap="none" spc="-30" normalizeH="0" baseline="0" noProof="0" dirty="0">
                <a:ln>
                  <a:noFill/>
                </a:ln>
                <a:effectLst/>
                <a:uLnTx/>
                <a:uFillTx/>
                <a:latin typeface="Trebuchet MS"/>
                <a:cs typeface="Trebuchet MS"/>
              </a:rPr>
              <a:t>Analyst</a:t>
            </a:r>
            <a:r>
              <a:rPr kumimoji="0" lang="en-GB" sz="1300" b="0" i="0" u="none" strike="noStrike" kern="0" cap="none" spc="-70" normalizeH="0" baseline="0" noProof="0" dirty="0">
                <a:ln>
                  <a:noFill/>
                </a:ln>
                <a:effectLst/>
                <a:uLnTx/>
                <a:uFillTx/>
                <a:latin typeface="Trebuchet MS"/>
                <a:cs typeface="Trebuchet MS"/>
              </a:rPr>
              <a:t> </a:t>
            </a:r>
            <a:r>
              <a:rPr kumimoji="0" lang="en-GB" sz="1300" b="0" i="0" u="none" strike="noStrike" kern="0" cap="none" spc="-10" normalizeH="0" baseline="0" noProof="0" dirty="0">
                <a:ln>
                  <a:noFill/>
                </a:ln>
                <a:effectLst/>
                <a:uLnTx/>
                <a:uFillTx/>
                <a:latin typeface="Trebuchet MS"/>
                <a:cs typeface="Trebuchet MS"/>
              </a:rPr>
              <a:t>Intern</a:t>
            </a:r>
            <a:endParaRPr kumimoji="0" lang="en-GB" sz="1300" b="0" i="0" u="none" strike="noStrike" kern="0" cap="none" spc="0" normalizeH="0" baseline="0" noProof="0" dirty="0">
              <a:ln>
                <a:noFill/>
              </a:ln>
              <a:effectLst/>
              <a:uLnTx/>
              <a:uFillTx/>
              <a:latin typeface="Trebuchet MS"/>
              <a:cs typeface="Trebuchet MS"/>
            </a:endParaRPr>
          </a:p>
          <a:p>
            <a:pPr marL="240665" marR="0" lvl="0" indent="-227965" defTabSz="914400" eaLnBrk="1" fontAlgn="auto" latinLnBrk="0" hangingPunct="1">
              <a:lnSpc>
                <a:spcPct val="100000"/>
              </a:lnSpc>
              <a:spcBef>
                <a:spcPts val="840"/>
              </a:spcBef>
              <a:spcAft>
                <a:spcPts val="0"/>
              </a:spcAft>
              <a:buClrTx/>
              <a:buSzTx/>
              <a:buFontTx/>
              <a:buChar char="-"/>
              <a:tabLst>
                <a:tab pos="240665" algn="l"/>
              </a:tabLst>
              <a:defRPr/>
            </a:pPr>
            <a:r>
              <a:rPr kumimoji="0" lang="en-GB" sz="1300" b="0" i="0" u="none" strike="noStrike" kern="0" cap="none" spc="-30" normalizeH="0" baseline="0" noProof="0" dirty="0">
                <a:ln>
                  <a:noFill/>
                </a:ln>
                <a:effectLst/>
                <a:uLnTx/>
                <a:uFillTx/>
                <a:latin typeface="Trebuchet MS"/>
                <a:cs typeface="Trebuchet MS"/>
              </a:rPr>
              <a:t>Building</a:t>
            </a:r>
            <a:r>
              <a:rPr kumimoji="0" lang="en-GB" sz="1300" b="0" i="0" u="none" strike="noStrike" kern="0" cap="none" spc="-85" normalizeH="0" baseline="0" noProof="0" dirty="0">
                <a:ln>
                  <a:noFill/>
                </a:ln>
                <a:effectLst/>
                <a:uLnTx/>
                <a:uFillTx/>
                <a:latin typeface="Trebuchet MS"/>
                <a:cs typeface="Trebuchet MS"/>
              </a:rPr>
              <a:t> </a:t>
            </a:r>
            <a:r>
              <a:rPr kumimoji="0" lang="en-GB" sz="1300" b="0" i="0" u="none" strike="noStrike" kern="0" cap="none" spc="-35" normalizeH="0" baseline="0" noProof="0" dirty="0">
                <a:ln>
                  <a:noFill/>
                </a:ln>
                <a:effectLst/>
                <a:uLnTx/>
                <a:uFillTx/>
                <a:latin typeface="Trebuchet MS"/>
                <a:cs typeface="Trebuchet MS"/>
              </a:rPr>
              <a:t>projects</a:t>
            </a:r>
            <a:r>
              <a:rPr kumimoji="0" lang="en-GB" sz="1300" b="0" i="0" u="none" strike="noStrike" kern="0" cap="none" spc="-85" normalizeH="0" baseline="0" noProof="0" dirty="0">
                <a:ln>
                  <a:noFill/>
                </a:ln>
                <a:effectLst/>
                <a:uLnTx/>
                <a:uFillTx/>
                <a:latin typeface="Trebuchet MS"/>
                <a:cs typeface="Trebuchet MS"/>
              </a:rPr>
              <a:t> </a:t>
            </a:r>
            <a:r>
              <a:rPr kumimoji="0" lang="en-GB" sz="1300" b="0" i="0" u="none" strike="noStrike" kern="0" cap="none" spc="0" normalizeH="0" baseline="0" noProof="0" dirty="0">
                <a:ln>
                  <a:noFill/>
                </a:ln>
                <a:effectLst/>
                <a:uLnTx/>
                <a:uFillTx/>
                <a:latin typeface="Trebuchet MS"/>
                <a:cs typeface="Trebuchet MS"/>
              </a:rPr>
              <a:t>and</a:t>
            </a:r>
            <a:r>
              <a:rPr kumimoji="0" lang="en-GB" sz="1300" b="0" i="0" u="none" strike="noStrike" kern="0" cap="none" spc="-90" normalizeH="0" baseline="0" noProof="0" dirty="0">
                <a:ln>
                  <a:noFill/>
                </a:ln>
                <a:effectLst/>
                <a:uLnTx/>
                <a:uFillTx/>
                <a:latin typeface="Trebuchet MS"/>
                <a:cs typeface="Trebuchet MS"/>
              </a:rPr>
              <a:t> </a:t>
            </a:r>
            <a:r>
              <a:rPr kumimoji="0" lang="en-GB" sz="1300" b="0" i="0" u="none" strike="noStrike" kern="0" cap="none" spc="-30" normalizeH="0" baseline="0" noProof="0" dirty="0">
                <a:ln>
                  <a:noFill/>
                </a:ln>
                <a:effectLst/>
                <a:uLnTx/>
                <a:uFillTx/>
                <a:latin typeface="Trebuchet MS"/>
                <a:cs typeface="Trebuchet MS"/>
              </a:rPr>
              <a:t>completing</a:t>
            </a:r>
            <a:r>
              <a:rPr kumimoji="0" lang="en-GB" sz="1300" b="0" i="0" u="none" strike="noStrike" kern="0" cap="none" spc="-80" normalizeH="0" baseline="0" noProof="0" dirty="0">
                <a:ln>
                  <a:noFill/>
                </a:ln>
                <a:effectLst/>
                <a:uLnTx/>
                <a:uFillTx/>
                <a:latin typeface="Trebuchet MS"/>
                <a:cs typeface="Trebuchet MS"/>
              </a:rPr>
              <a:t> </a:t>
            </a:r>
            <a:r>
              <a:rPr kumimoji="0" lang="en-GB" sz="1300" b="0" i="0" u="none" strike="noStrike" kern="0" cap="none" spc="0" normalizeH="0" baseline="0" noProof="0" dirty="0">
                <a:ln>
                  <a:noFill/>
                </a:ln>
                <a:effectLst/>
                <a:uLnTx/>
                <a:uFillTx/>
                <a:latin typeface="Trebuchet MS"/>
                <a:cs typeface="Trebuchet MS"/>
              </a:rPr>
              <a:t>tasks</a:t>
            </a:r>
            <a:r>
              <a:rPr kumimoji="0" lang="en-GB" sz="1300" b="0" i="0" u="none" strike="noStrike" kern="0" cap="none" spc="-65" normalizeH="0" baseline="0" noProof="0" dirty="0">
                <a:ln>
                  <a:noFill/>
                </a:ln>
                <a:effectLst/>
                <a:uLnTx/>
                <a:uFillTx/>
                <a:latin typeface="Trebuchet MS"/>
                <a:cs typeface="Trebuchet MS"/>
              </a:rPr>
              <a:t> </a:t>
            </a:r>
            <a:r>
              <a:rPr kumimoji="0" lang="en-GB" sz="1300" b="0" i="0" u="none" strike="noStrike" kern="0" cap="none" spc="-45" normalizeH="0" baseline="0" noProof="0" dirty="0">
                <a:ln>
                  <a:noFill/>
                </a:ln>
                <a:effectLst/>
                <a:uLnTx/>
                <a:uFillTx/>
                <a:latin typeface="Trebuchet MS"/>
                <a:cs typeface="Trebuchet MS"/>
              </a:rPr>
              <a:t>daily</a:t>
            </a:r>
            <a:r>
              <a:rPr kumimoji="0" lang="en-GB" sz="1300" b="0" i="0" u="none" strike="noStrike" kern="0" cap="none" spc="-80" normalizeH="0" baseline="0" noProof="0" dirty="0">
                <a:ln>
                  <a:noFill/>
                </a:ln>
                <a:effectLst/>
                <a:uLnTx/>
                <a:uFillTx/>
                <a:latin typeface="Trebuchet MS"/>
                <a:cs typeface="Trebuchet MS"/>
              </a:rPr>
              <a:t> </a:t>
            </a:r>
            <a:r>
              <a:rPr kumimoji="0" lang="en-GB" sz="1300" b="0" i="0" u="none" strike="noStrike" kern="0" cap="none" spc="-55" normalizeH="0" baseline="0" noProof="0" dirty="0">
                <a:ln>
                  <a:noFill/>
                </a:ln>
                <a:effectLst/>
                <a:uLnTx/>
                <a:uFillTx/>
                <a:latin typeface="Trebuchet MS"/>
                <a:cs typeface="Trebuchet MS"/>
              </a:rPr>
              <a:t>to</a:t>
            </a:r>
            <a:r>
              <a:rPr kumimoji="0" lang="en-GB" sz="1300" b="0" i="0" u="none" strike="noStrike" kern="0" cap="none" spc="-75" normalizeH="0" baseline="0" noProof="0" dirty="0">
                <a:ln>
                  <a:noFill/>
                </a:ln>
                <a:effectLst/>
                <a:uLnTx/>
                <a:uFillTx/>
                <a:latin typeface="Trebuchet MS"/>
                <a:cs typeface="Trebuchet MS"/>
              </a:rPr>
              <a:t> </a:t>
            </a:r>
            <a:r>
              <a:rPr kumimoji="0" lang="en-GB" sz="1300" b="0" i="0" u="none" strike="noStrike" kern="0" cap="none" spc="0" normalizeH="0" baseline="0" noProof="0" dirty="0">
                <a:ln>
                  <a:noFill/>
                </a:ln>
                <a:effectLst/>
                <a:uLnTx/>
                <a:uFillTx/>
                <a:latin typeface="Trebuchet MS"/>
                <a:cs typeface="Trebuchet MS"/>
              </a:rPr>
              <a:t>process</a:t>
            </a:r>
            <a:r>
              <a:rPr kumimoji="0" lang="en-GB" sz="1300" b="0" i="0" u="none" strike="noStrike" kern="0" cap="none" spc="-60" normalizeH="0" baseline="0" noProof="0" dirty="0">
                <a:ln>
                  <a:noFill/>
                </a:ln>
                <a:effectLst/>
                <a:uLnTx/>
                <a:uFillTx/>
                <a:latin typeface="Trebuchet MS"/>
                <a:cs typeface="Trebuchet MS"/>
              </a:rPr>
              <a:t> </a:t>
            </a:r>
            <a:r>
              <a:rPr kumimoji="0" lang="en-GB" sz="1300" b="0" i="0" u="none" strike="noStrike" kern="0" cap="none" spc="-10" normalizeH="0" baseline="0" noProof="0" dirty="0">
                <a:ln>
                  <a:noFill/>
                </a:ln>
                <a:effectLst/>
                <a:uLnTx/>
                <a:uFillTx/>
                <a:latin typeface="Trebuchet MS"/>
                <a:cs typeface="Trebuchet MS"/>
              </a:rPr>
              <a:t>and</a:t>
            </a:r>
            <a:r>
              <a:rPr kumimoji="0" lang="en-GB" sz="1300" b="0" i="0" u="none" strike="noStrike" kern="0" cap="none" spc="-95" normalizeH="0" baseline="0" noProof="0" dirty="0">
                <a:ln>
                  <a:noFill/>
                </a:ln>
                <a:effectLst/>
                <a:uLnTx/>
                <a:uFillTx/>
                <a:latin typeface="Trebuchet MS"/>
                <a:cs typeface="Trebuchet MS"/>
              </a:rPr>
              <a:t> </a:t>
            </a:r>
            <a:r>
              <a:rPr kumimoji="0" lang="en-GB" sz="1300" b="0" i="0" u="none" strike="noStrike" kern="0" cap="none" spc="-35" normalizeH="0" baseline="0" noProof="0" dirty="0">
                <a:ln>
                  <a:noFill/>
                </a:ln>
                <a:effectLst/>
                <a:uLnTx/>
                <a:uFillTx/>
                <a:latin typeface="Trebuchet MS"/>
                <a:cs typeface="Trebuchet MS"/>
              </a:rPr>
              <a:t>visualize</a:t>
            </a:r>
            <a:r>
              <a:rPr kumimoji="0" lang="en-GB" sz="1300" b="0" i="0" u="none" strike="noStrike" kern="0" cap="none" spc="-40" normalizeH="0" baseline="0" noProof="0" dirty="0">
                <a:ln>
                  <a:noFill/>
                </a:ln>
                <a:effectLst/>
                <a:uLnTx/>
                <a:uFillTx/>
                <a:latin typeface="Trebuchet MS"/>
                <a:cs typeface="Trebuchet MS"/>
              </a:rPr>
              <a:t> </a:t>
            </a:r>
            <a:r>
              <a:rPr kumimoji="0" lang="en-GB" sz="1300" b="0" i="0" u="none" strike="noStrike" kern="0" cap="none" spc="-10" normalizeH="0" baseline="0" noProof="0" dirty="0">
                <a:ln>
                  <a:noFill/>
                </a:ln>
                <a:effectLst/>
                <a:uLnTx/>
                <a:uFillTx/>
                <a:latin typeface="Trebuchet MS"/>
                <a:cs typeface="Trebuchet MS"/>
              </a:rPr>
              <a:t>data.</a:t>
            </a:r>
            <a:endParaRPr lang="en-GB" sz="1300" b="1" spc="50" dirty="0">
              <a:latin typeface="Trebuchet MS"/>
              <a:cs typeface="Trebuchet MS"/>
            </a:endParaRPr>
          </a:p>
          <a:p>
            <a:pPr marL="12700">
              <a:lnSpc>
                <a:spcPct val="100000"/>
              </a:lnSpc>
              <a:spcBef>
                <a:spcPts val="920"/>
              </a:spcBef>
            </a:pPr>
            <a:r>
              <a:rPr lang="en-GB" sz="1300" b="1" i="1" u="sng" spc="50" dirty="0">
                <a:latin typeface="Trebuchet MS"/>
                <a:cs typeface="Trebuchet MS"/>
              </a:rPr>
              <a:t>Edureka.co (since Jan 2025) - remote</a:t>
            </a:r>
          </a:p>
          <a:p>
            <a:pPr marL="298450" indent="-285750">
              <a:lnSpc>
                <a:spcPct val="100000"/>
              </a:lnSpc>
              <a:spcBef>
                <a:spcPts val="920"/>
              </a:spcBef>
              <a:buFont typeface="Arial" panose="020B0604020202020204" pitchFamily="34" charset="0"/>
              <a:buChar char="•"/>
            </a:pPr>
            <a:r>
              <a:rPr lang="en-GB" sz="1300" spc="50" dirty="0">
                <a:latin typeface="Trebuchet MS"/>
                <a:cs typeface="Trebuchet MS"/>
              </a:rPr>
              <a:t>DS/ML Internship Program of Edureka.co, getting remote training with building different projects. Latest project was heart disease prediction</a:t>
            </a:r>
            <a:r>
              <a:rPr lang="en-GB" sz="1300" b="1" spc="50" dirty="0">
                <a:latin typeface="Trebuchet MS"/>
                <a:cs typeface="Trebuchet MS"/>
              </a:rPr>
              <a:t>.</a:t>
            </a:r>
          </a:p>
          <a:p>
            <a:pPr marL="12700">
              <a:lnSpc>
                <a:spcPct val="100000"/>
              </a:lnSpc>
              <a:spcBef>
                <a:spcPts val="850"/>
              </a:spcBef>
            </a:pPr>
            <a:r>
              <a:rPr sz="1300" b="1" i="1" u="sng" spc="50" dirty="0">
                <a:latin typeface="Trebuchet MS"/>
                <a:cs typeface="Trebuchet MS"/>
              </a:rPr>
              <a:t>O</a:t>
            </a:r>
            <a:r>
              <a:rPr lang="en-GB" sz="1300" b="1" i="1" u="sng" spc="50" dirty="0" err="1">
                <a:latin typeface="Trebuchet MS"/>
                <a:cs typeface="Trebuchet MS"/>
              </a:rPr>
              <a:t>eson</a:t>
            </a:r>
            <a:r>
              <a:rPr sz="1300" b="1" i="1" u="sng" spc="-110" dirty="0">
                <a:latin typeface="Trebuchet MS"/>
                <a:cs typeface="Trebuchet MS"/>
              </a:rPr>
              <a:t> </a:t>
            </a:r>
            <a:r>
              <a:rPr sz="1300" b="1" i="1" u="sng" spc="-10" dirty="0">
                <a:latin typeface="Trebuchet MS"/>
                <a:cs typeface="Trebuchet MS"/>
              </a:rPr>
              <a:t>(since</a:t>
            </a:r>
            <a:r>
              <a:rPr sz="1300" b="1" i="1" u="sng" spc="-114" dirty="0">
                <a:latin typeface="Trebuchet MS"/>
                <a:cs typeface="Trebuchet MS"/>
              </a:rPr>
              <a:t> </a:t>
            </a:r>
            <a:r>
              <a:rPr sz="1300" b="1" i="1" u="sng" dirty="0">
                <a:latin typeface="Trebuchet MS"/>
                <a:cs typeface="Trebuchet MS"/>
              </a:rPr>
              <a:t>Mar</a:t>
            </a:r>
            <a:r>
              <a:rPr sz="1300" b="1" i="1" u="sng" spc="-120" dirty="0">
                <a:latin typeface="Trebuchet MS"/>
                <a:cs typeface="Trebuchet MS"/>
              </a:rPr>
              <a:t> </a:t>
            </a:r>
            <a:r>
              <a:rPr sz="1300" b="1" i="1" u="sng" spc="-90" dirty="0">
                <a:latin typeface="Trebuchet MS"/>
                <a:cs typeface="Trebuchet MS"/>
              </a:rPr>
              <a:t>2025)</a:t>
            </a:r>
            <a:r>
              <a:rPr sz="1300" b="1" i="1" u="sng" spc="-85" dirty="0">
                <a:latin typeface="Trebuchet MS"/>
                <a:cs typeface="Trebuchet MS"/>
              </a:rPr>
              <a:t> </a:t>
            </a:r>
            <a:r>
              <a:rPr sz="1300" b="1" i="1" u="sng" spc="-45" dirty="0">
                <a:latin typeface="Trebuchet MS"/>
                <a:cs typeface="Trebuchet MS"/>
              </a:rPr>
              <a:t>-</a:t>
            </a:r>
            <a:r>
              <a:rPr sz="1300" b="1" i="1" u="sng" spc="-105" dirty="0">
                <a:latin typeface="Trebuchet MS"/>
                <a:cs typeface="Trebuchet MS"/>
              </a:rPr>
              <a:t> </a:t>
            </a:r>
            <a:r>
              <a:rPr sz="1300" b="1" i="1" u="sng" spc="-10" dirty="0">
                <a:latin typeface="Trebuchet MS"/>
                <a:cs typeface="Trebuchet MS"/>
              </a:rPr>
              <a:t>remote</a:t>
            </a:r>
            <a:endParaRPr sz="1300" b="1" i="1" u="sng" dirty="0">
              <a:latin typeface="Trebuchet MS"/>
              <a:cs typeface="Trebuchet MS"/>
            </a:endParaRPr>
          </a:p>
          <a:p>
            <a:pPr marL="298450" indent="-285750">
              <a:lnSpc>
                <a:spcPct val="100000"/>
              </a:lnSpc>
              <a:spcBef>
                <a:spcPts val="840"/>
              </a:spcBef>
              <a:buFont typeface="Arial" panose="020B0604020202020204" pitchFamily="34" charset="0"/>
              <a:buChar char="•"/>
              <a:tabLst>
                <a:tab pos="240665" algn="l"/>
              </a:tabLst>
            </a:pPr>
            <a:r>
              <a:rPr lang="en-GB" sz="1300" spc="-10" dirty="0">
                <a:latin typeface="Trebuchet MS"/>
                <a:cs typeface="Trebuchet MS"/>
              </a:rPr>
              <a:t>Oeson Global </a:t>
            </a:r>
            <a:r>
              <a:rPr sz="1300" spc="-10" dirty="0">
                <a:latin typeface="Trebuchet MS"/>
                <a:cs typeface="Trebuchet MS"/>
              </a:rPr>
              <a:t>Data</a:t>
            </a:r>
            <a:r>
              <a:rPr sz="1300" spc="-100" dirty="0">
                <a:latin typeface="Trebuchet MS"/>
                <a:cs typeface="Trebuchet MS"/>
              </a:rPr>
              <a:t> </a:t>
            </a:r>
            <a:r>
              <a:rPr sz="1300" dirty="0">
                <a:latin typeface="Trebuchet MS"/>
                <a:cs typeface="Trebuchet MS"/>
              </a:rPr>
              <a:t>Science</a:t>
            </a:r>
            <a:r>
              <a:rPr sz="1300" spc="-80" dirty="0">
                <a:latin typeface="Trebuchet MS"/>
                <a:cs typeface="Trebuchet MS"/>
              </a:rPr>
              <a:t> </a:t>
            </a:r>
            <a:r>
              <a:rPr sz="1300" spc="-65" dirty="0">
                <a:latin typeface="Trebuchet MS"/>
                <a:cs typeface="Trebuchet MS"/>
              </a:rPr>
              <a:t>Training</a:t>
            </a:r>
            <a:r>
              <a:rPr sz="1300" spc="-100" dirty="0">
                <a:latin typeface="Trebuchet MS"/>
                <a:cs typeface="Trebuchet MS"/>
              </a:rPr>
              <a:t> </a:t>
            </a:r>
            <a:r>
              <a:rPr sz="1300" spc="-10" dirty="0">
                <a:latin typeface="Trebuchet MS"/>
                <a:cs typeface="Trebuchet MS"/>
              </a:rPr>
              <a:t>and</a:t>
            </a:r>
            <a:r>
              <a:rPr sz="1300" spc="-110" dirty="0">
                <a:latin typeface="Trebuchet MS"/>
                <a:cs typeface="Trebuchet MS"/>
              </a:rPr>
              <a:t> </a:t>
            </a:r>
            <a:r>
              <a:rPr sz="1300" spc="-30" dirty="0">
                <a:latin typeface="Trebuchet MS"/>
                <a:cs typeface="Trebuchet MS"/>
              </a:rPr>
              <a:t>Internship</a:t>
            </a:r>
            <a:r>
              <a:rPr sz="1300" spc="-90" dirty="0">
                <a:latin typeface="Trebuchet MS"/>
                <a:cs typeface="Trebuchet MS"/>
              </a:rPr>
              <a:t> </a:t>
            </a:r>
            <a:r>
              <a:rPr sz="1300" spc="-10" dirty="0">
                <a:latin typeface="Trebuchet MS"/>
                <a:cs typeface="Trebuchet MS"/>
              </a:rPr>
              <a:t>Program</a:t>
            </a:r>
            <a:endParaRPr sz="1300" dirty="0">
              <a:latin typeface="Trebuchet MS"/>
              <a:cs typeface="Trebuchet MS"/>
            </a:endParaRPr>
          </a:p>
          <a:p>
            <a:pPr marL="298450" indent="-285750">
              <a:lnSpc>
                <a:spcPct val="100000"/>
              </a:lnSpc>
              <a:spcBef>
                <a:spcPts val="840"/>
              </a:spcBef>
              <a:buFont typeface="Arial" panose="020B0604020202020204" pitchFamily="34" charset="0"/>
              <a:buChar char="•"/>
              <a:tabLst>
                <a:tab pos="240665" algn="l"/>
              </a:tabLst>
            </a:pPr>
            <a:r>
              <a:rPr sz="1300" spc="-50" dirty="0">
                <a:latin typeface="Trebuchet MS"/>
                <a:cs typeface="Trebuchet MS"/>
              </a:rPr>
              <a:t>Getting</a:t>
            </a:r>
            <a:r>
              <a:rPr sz="1300" spc="-85" dirty="0">
                <a:latin typeface="Trebuchet MS"/>
                <a:cs typeface="Trebuchet MS"/>
              </a:rPr>
              <a:t> </a:t>
            </a:r>
            <a:r>
              <a:rPr sz="1300" spc="-55" dirty="0">
                <a:latin typeface="Trebuchet MS"/>
                <a:cs typeface="Trebuchet MS"/>
              </a:rPr>
              <a:t>training</a:t>
            </a:r>
            <a:r>
              <a:rPr sz="1300" spc="-100" dirty="0">
                <a:latin typeface="Trebuchet MS"/>
                <a:cs typeface="Trebuchet MS"/>
              </a:rPr>
              <a:t> </a:t>
            </a:r>
            <a:r>
              <a:rPr sz="1300" spc="-10" dirty="0">
                <a:latin typeface="Trebuchet MS"/>
                <a:cs typeface="Trebuchet MS"/>
              </a:rPr>
              <a:t>and</a:t>
            </a:r>
            <a:r>
              <a:rPr sz="1300" spc="-100" dirty="0">
                <a:latin typeface="Trebuchet MS"/>
                <a:cs typeface="Trebuchet MS"/>
              </a:rPr>
              <a:t> </a:t>
            </a:r>
            <a:r>
              <a:rPr sz="1300" spc="-35" dirty="0">
                <a:latin typeface="Trebuchet MS"/>
                <a:cs typeface="Trebuchet MS"/>
              </a:rPr>
              <a:t>applying</a:t>
            </a:r>
            <a:r>
              <a:rPr sz="1300" spc="-105" dirty="0">
                <a:latin typeface="Trebuchet MS"/>
                <a:cs typeface="Trebuchet MS"/>
              </a:rPr>
              <a:t> </a:t>
            </a:r>
            <a:r>
              <a:rPr sz="1300" spc="-35" dirty="0">
                <a:latin typeface="Trebuchet MS"/>
                <a:cs typeface="Trebuchet MS"/>
              </a:rPr>
              <a:t>my</a:t>
            </a:r>
            <a:r>
              <a:rPr sz="1300" spc="-70" dirty="0">
                <a:latin typeface="Trebuchet MS"/>
                <a:cs typeface="Trebuchet MS"/>
              </a:rPr>
              <a:t> </a:t>
            </a:r>
            <a:r>
              <a:rPr sz="1300" dirty="0">
                <a:latin typeface="Trebuchet MS"/>
                <a:cs typeface="Trebuchet MS"/>
              </a:rPr>
              <a:t>skills</a:t>
            </a:r>
            <a:r>
              <a:rPr sz="1300" spc="-70" dirty="0">
                <a:latin typeface="Trebuchet MS"/>
                <a:cs typeface="Trebuchet MS"/>
              </a:rPr>
              <a:t> </a:t>
            </a:r>
            <a:r>
              <a:rPr sz="1300" dirty="0">
                <a:latin typeface="Trebuchet MS"/>
                <a:cs typeface="Trebuchet MS"/>
              </a:rPr>
              <a:t>hands</a:t>
            </a:r>
            <a:r>
              <a:rPr sz="1300" spc="-90" dirty="0">
                <a:latin typeface="Trebuchet MS"/>
                <a:cs typeface="Trebuchet MS"/>
              </a:rPr>
              <a:t> </a:t>
            </a:r>
            <a:r>
              <a:rPr sz="1300" dirty="0">
                <a:latin typeface="Trebuchet MS"/>
                <a:cs typeface="Trebuchet MS"/>
              </a:rPr>
              <a:t>on</a:t>
            </a:r>
            <a:r>
              <a:rPr sz="1300" spc="-100" dirty="0">
                <a:latin typeface="Trebuchet MS"/>
                <a:cs typeface="Trebuchet MS"/>
              </a:rPr>
              <a:t> </a:t>
            </a:r>
            <a:r>
              <a:rPr sz="1300" spc="-55" dirty="0">
                <a:latin typeface="Trebuchet MS"/>
                <a:cs typeface="Trebuchet MS"/>
              </a:rPr>
              <a:t>real</a:t>
            </a:r>
            <a:r>
              <a:rPr sz="1300" spc="-90" dirty="0">
                <a:latin typeface="Trebuchet MS"/>
                <a:cs typeface="Trebuchet MS"/>
              </a:rPr>
              <a:t> </a:t>
            </a:r>
            <a:r>
              <a:rPr sz="1300" spc="-70" dirty="0">
                <a:latin typeface="Trebuchet MS"/>
                <a:cs typeface="Trebuchet MS"/>
              </a:rPr>
              <a:t>time,</a:t>
            </a:r>
            <a:r>
              <a:rPr sz="1300" spc="-75" dirty="0">
                <a:latin typeface="Trebuchet MS"/>
                <a:cs typeface="Trebuchet MS"/>
              </a:rPr>
              <a:t> </a:t>
            </a:r>
            <a:r>
              <a:rPr sz="1300" spc="-10" dirty="0">
                <a:latin typeface="Trebuchet MS"/>
                <a:cs typeface="Trebuchet MS"/>
              </a:rPr>
              <a:t>and</a:t>
            </a:r>
            <a:r>
              <a:rPr sz="1300" spc="-100" dirty="0">
                <a:latin typeface="Trebuchet MS"/>
                <a:cs typeface="Trebuchet MS"/>
              </a:rPr>
              <a:t> </a:t>
            </a:r>
            <a:r>
              <a:rPr sz="1300" spc="-60" dirty="0">
                <a:latin typeface="Trebuchet MS"/>
                <a:cs typeface="Trebuchet MS"/>
              </a:rPr>
              <a:t>with</a:t>
            </a:r>
            <a:r>
              <a:rPr sz="1300" spc="-80" dirty="0">
                <a:latin typeface="Trebuchet MS"/>
                <a:cs typeface="Trebuchet MS"/>
              </a:rPr>
              <a:t> </a:t>
            </a:r>
            <a:r>
              <a:rPr sz="1300" spc="-30" dirty="0">
                <a:latin typeface="Trebuchet MS"/>
                <a:cs typeface="Trebuchet MS"/>
              </a:rPr>
              <a:t>building</a:t>
            </a:r>
            <a:r>
              <a:rPr sz="1300" spc="-105" dirty="0">
                <a:latin typeface="Trebuchet MS"/>
                <a:cs typeface="Trebuchet MS"/>
              </a:rPr>
              <a:t> </a:t>
            </a:r>
            <a:r>
              <a:rPr sz="1300" spc="-65" dirty="0">
                <a:latin typeface="Trebuchet MS"/>
                <a:cs typeface="Trebuchet MS"/>
              </a:rPr>
              <a:t>different</a:t>
            </a:r>
            <a:r>
              <a:rPr sz="1300" spc="-114" dirty="0">
                <a:latin typeface="Trebuchet MS"/>
                <a:cs typeface="Trebuchet MS"/>
              </a:rPr>
              <a:t> </a:t>
            </a:r>
            <a:r>
              <a:rPr sz="1300" spc="-45" dirty="0">
                <a:latin typeface="Trebuchet MS"/>
                <a:cs typeface="Trebuchet MS"/>
              </a:rPr>
              <a:t>projects.</a:t>
            </a:r>
            <a:r>
              <a:rPr sz="1300" spc="-85" dirty="0">
                <a:latin typeface="Trebuchet MS"/>
                <a:cs typeface="Trebuchet MS"/>
              </a:rPr>
              <a:t> </a:t>
            </a:r>
            <a:r>
              <a:rPr sz="1300" spc="-35" dirty="0">
                <a:latin typeface="Trebuchet MS"/>
                <a:cs typeface="Trebuchet MS"/>
              </a:rPr>
              <a:t>I</a:t>
            </a:r>
            <a:r>
              <a:rPr sz="1300" spc="-90" dirty="0">
                <a:latin typeface="Trebuchet MS"/>
                <a:cs typeface="Trebuchet MS"/>
              </a:rPr>
              <a:t> </a:t>
            </a:r>
            <a:r>
              <a:rPr sz="1300" spc="-35" dirty="0">
                <a:latin typeface="Trebuchet MS"/>
                <a:cs typeface="Trebuchet MS"/>
              </a:rPr>
              <a:t>have</a:t>
            </a:r>
            <a:r>
              <a:rPr sz="1300" spc="-85" dirty="0">
                <a:latin typeface="Trebuchet MS"/>
                <a:cs typeface="Trebuchet MS"/>
              </a:rPr>
              <a:t> </a:t>
            </a:r>
            <a:r>
              <a:rPr sz="1300" spc="-50" dirty="0">
                <a:latin typeface="Trebuchet MS"/>
                <a:cs typeface="Trebuchet MS"/>
              </a:rPr>
              <a:t>built</a:t>
            </a:r>
            <a:r>
              <a:rPr sz="1300" spc="-85" dirty="0">
                <a:latin typeface="Trebuchet MS"/>
                <a:cs typeface="Trebuchet MS"/>
              </a:rPr>
              <a:t> </a:t>
            </a:r>
            <a:r>
              <a:rPr sz="1300" dirty="0">
                <a:latin typeface="Trebuchet MS"/>
                <a:cs typeface="Trebuchet MS"/>
              </a:rPr>
              <a:t>a</a:t>
            </a:r>
            <a:r>
              <a:rPr sz="1300" spc="-160" dirty="0">
                <a:latin typeface="Trebuchet MS"/>
                <a:cs typeface="Trebuchet MS"/>
              </a:rPr>
              <a:t> </a:t>
            </a:r>
            <a:r>
              <a:rPr sz="1300" spc="-40" dirty="0">
                <a:latin typeface="Trebuchet MS"/>
                <a:cs typeface="Trebuchet MS"/>
              </a:rPr>
              <a:t>“Revenue</a:t>
            </a:r>
            <a:r>
              <a:rPr sz="1300" spc="-75" dirty="0">
                <a:latin typeface="Trebuchet MS"/>
                <a:cs typeface="Trebuchet MS"/>
              </a:rPr>
              <a:t> </a:t>
            </a:r>
            <a:r>
              <a:rPr sz="1300" spc="-40" dirty="0">
                <a:latin typeface="Trebuchet MS"/>
                <a:cs typeface="Trebuchet MS"/>
              </a:rPr>
              <a:t>Prediction”</a:t>
            </a:r>
            <a:r>
              <a:rPr sz="1300" spc="-165" dirty="0">
                <a:latin typeface="Trebuchet MS"/>
                <a:cs typeface="Trebuchet MS"/>
              </a:rPr>
              <a:t> </a:t>
            </a:r>
            <a:r>
              <a:rPr sz="1300" spc="-10" dirty="0">
                <a:latin typeface="Trebuchet MS"/>
                <a:cs typeface="Trebuchet MS"/>
              </a:rPr>
              <a:t>project.</a:t>
            </a:r>
            <a:endParaRPr lang="en-GB" sz="1300" dirty="0">
              <a:latin typeface="Trebuchet MS"/>
              <a:cs typeface="Trebuchet MS"/>
            </a:endParaRPr>
          </a:p>
          <a:p>
            <a:pPr marL="12700">
              <a:lnSpc>
                <a:spcPct val="100000"/>
              </a:lnSpc>
              <a:spcBef>
                <a:spcPts val="840"/>
              </a:spcBef>
              <a:tabLst>
                <a:tab pos="240665" algn="l"/>
              </a:tabLst>
            </a:pPr>
            <a:r>
              <a:rPr kumimoji="0" lang="en-GB" sz="1300" b="1" i="1" u="sng" strike="noStrike" kern="0" cap="none" spc="50" normalizeH="0" baseline="0" noProof="0" dirty="0">
                <a:ln>
                  <a:noFill/>
                </a:ln>
                <a:effectLst/>
                <a:uLnTx/>
                <a:uFillTx/>
                <a:latin typeface="Trebuchet MS"/>
                <a:cs typeface="Trebuchet MS"/>
              </a:rPr>
              <a:t>Oeson</a:t>
            </a:r>
            <a:r>
              <a:rPr kumimoji="0" lang="en-GB" sz="1300" b="1" i="1" u="sng" strike="noStrike" kern="0" cap="none" spc="-130" normalizeH="0" baseline="0" noProof="0" dirty="0">
                <a:ln>
                  <a:noFill/>
                </a:ln>
                <a:effectLst/>
                <a:uLnTx/>
                <a:uFillTx/>
                <a:latin typeface="Trebuchet MS"/>
                <a:cs typeface="Trebuchet MS"/>
              </a:rPr>
              <a:t> </a:t>
            </a:r>
            <a:r>
              <a:rPr kumimoji="0" lang="en-GB" sz="1300" b="1" i="1" u="sng" strike="noStrike" kern="0" cap="none" spc="-35" normalizeH="0" baseline="0" noProof="0" dirty="0">
                <a:ln>
                  <a:noFill/>
                </a:ln>
                <a:effectLst/>
                <a:uLnTx/>
                <a:uFillTx/>
                <a:latin typeface="Trebuchet MS"/>
                <a:cs typeface="Trebuchet MS"/>
              </a:rPr>
              <a:t>(Nov</a:t>
            </a:r>
            <a:r>
              <a:rPr kumimoji="0" lang="en-GB" sz="1300" b="1" i="1" u="sng" strike="noStrike" kern="0" cap="none" spc="-135" normalizeH="0" baseline="0" noProof="0" dirty="0">
                <a:ln>
                  <a:noFill/>
                </a:ln>
                <a:effectLst/>
                <a:uLnTx/>
                <a:uFillTx/>
                <a:latin typeface="Trebuchet MS"/>
                <a:cs typeface="Trebuchet MS"/>
              </a:rPr>
              <a:t> </a:t>
            </a:r>
            <a:r>
              <a:rPr kumimoji="0" lang="en-GB" sz="1300" b="1" i="1" u="sng" strike="noStrike" kern="0" cap="none" spc="-75" normalizeH="0" baseline="0" noProof="0" dirty="0">
                <a:ln>
                  <a:noFill/>
                </a:ln>
                <a:effectLst/>
                <a:uLnTx/>
                <a:uFillTx/>
                <a:latin typeface="Trebuchet MS"/>
                <a:cs typeface="Trebuchet MS"/>
              </a:rPr>
              <a:t>2024-</a:t>
            </a:r>
            <a:r>
              <a:rPr kumimoji="0" lang="en-GB" sz="1300" b="1" i="1" u="sng" strike="noStrike" kern="0" cap="none" spc="0" normalizeH="0" baseline="0" noProof="0" dirty="0">
                <a:ln>
                  <a:noFill/>
                </a:ln>
                <a:effectLst/>
                <a:uLnTx/>
                <a:uFillTx/>
                <a:latin typeface="Trebuchet MS"/>
                <a:cs typeface="Trebuchet MS"/>
              </a:rPr>
              <a:t>Mar</a:t>
            </a:r>
            <a:r>
              <a:rPr kumimoji="0" lang="en-GB" sz="1300" b="1" i="1" u="sng" strike="noStrike" kern="0" cap="none" spc="-130" normalizeH="0" baseline="0" noProof="0" dirty="0">
                <a:ln>
                  <a:noFill/>
                </a:ln>
                <a:effectLst/>
                <a:uLnTx/>
                <a:uFillTx/>
                <a:latin typeface="Trebuchet MS"/>
                <a:cs typeface="Trebuchet MS"/>
              </a:rPr>
              <a:t> </a:t>
            </a:r>
            <a:r>
              <a:rPr kumimoji="0" lang="en-GB" sz="1300" b="1" i="1" u="sng" strike="noStrike" kern="0" cap="none" spc="-50" normalizeH="0" baseline="0" noProof="0" dirty="0">
                <a:ln>
                  <a:noFill/>
                </a:ln>
                <a:effectLst/>
                <a:uLnTx/>
                <a:uFillTx/>
                <a:latin typeface="Trebuchet MS"/>
                <a:cs typeface="Trebuchet MS"/>
              </a:rPr>
              <a:t>2025)</a:t>
            </a:r>
            <a:r>
              <a:rPr kumimoji="0" lang="en-GB" sz="1300" b="1" i="1" u="sng" strike="noStrike" kern="0" cap="none" spc="130" normalizeH="0" baseline="0" noProof="0" dirty="0">
                <a:ln>
                  <a:noFill/>
                </a:ln>
                <a:effectLst/>
                <a:uLnTx/>
                <a:uFillTx/>
                <a:latin typeface="Trebuchet MS"/>
                <a:cs typeface="Trebuchet MS"/>
              </a:rPr>
              <a:t> </a:t>
            </a:r>
            <a:r>
              <a:rPr kumimoji="0" lang="en-GB" sz="1300" b="1" i="1" u="sng" strike="noStrike" kern="0" cap="none" spc="-45" normalizeH="0" baseline="0" noProof="0" dirty="0">
                <a:ln>
                  <a:noFill/>
                </a:ln>
                <a:effectLst/>
                <a:uLnTx/>
                <a:uFillTx/>
                <a:latin typeface="Trebuchet MS"/>
                <a:cs typeface="Trebuchet MS"/>
              </a:rPr>
              <a:t>-</a:t>
            </a:r>
            <a:r>
              <a:rPr kumimoji="0" lang="en-GB" sz="1300" b="1" i="1" u="sng" strike="noStrike" kern="0" cap="none" spc="-140" normalizeH="0" baseline="0" noProof="0" dirty="0">
                <a:ln>
                  <a:noFill/>
                </a:ln>
                <a:effectLst/>
                <a:uLnTx/>
                <a:uFillTx/>
                <a:latin typeface="Trebuchet MS"/>
                <a:cs typeface="Trebuchet MS"/>
              </a:rPr>
              <a:t> </a:t>
            </a:r>
            <a:r>
              <a:rPr kumimoji="0" lang="en-GB" sz="1300" b="1" i="1" u="sng" strike="noStrike" kern="0" cap="none" spc="-10" normalizeH="0" baseline="0" noProof="0" dirty="0">
                <a:ln>
                  <a:noFill/>
                </a:ln>
                <a:effectLst/>
                <a:uLnTx/>
                <a:uFillTx/>
                <a:latin typeface="Trebuchet MS"/>
                <a:cs typeface="Trebuchet MS"/>
              </a:rPr>
              <a:t>remote</a:t>
            </a:r>
            <a:endParaRPr kumimoji="0" lang="en-GB" sz="1300" b="1" i="1" u="sng" strike="noStrike" kern="0" cap="none" spc="0" normalizeH="0" baseline="0" noProof="0" dirty="0">
              <a:ln>
                <a:noFill/>
              </a:ln>
              <a:effectLst/>
              <a:uLnTx/>
              <a:uFillTx/>
              <a:latin typeface="Trebuchet MS"/>
              <a:cs typeface="Trebuchet MS"/>
            </a:endParaRPr>
          </a:p>
          <a:p>
            <a:pPr marL="298450" marR="0" lvl="0" indent="-285750" defTabSz="914400" eaLnBrk="1" fontAlgn="auto" latinLnBrk="0" hangingPunct="1">
              <a:lnSpc>
                <a:spcPct val="100000"/>
              </a:lnSpc>
              <a:spcBef>
                <a:spcPts val="840"/>
              </a:spcBef>
              <a:spcAft>
                <a:spcPts val="0"/>
              </a:spcAft>
              <a:buClrTx/>
              <a:buSzTx/>
              <a:buFont typeface="Arial" panose="020B0604020202020204" pitchFamily="34" charset="0"/>
              <a:buChar char="•"/>
              <a:tabLst>
                <a:tab pos="99695" algn="l"/>
              </a:tabLst>
              <a:defRPr/>
            </a:pPr>
            <a:r>
              <a:rPr kumimoji="0" lang="en-GB" sz="1300" b="0" i="0" u="none" strike="noStrike" kern="0" cap="none" spc="-10" normalizeH="0" baseline="0" noProof="0" dirty="0">
                <a:ln>
                  <a:noFill/>
                </a:ln>
                <a:effectLst/>
                <a:uLnTx/>
                <a:uFillTx/>
                <a:latin typeface="Trebuchet MS"/>
                <a:cs typeface="Trebuchet MS"/>
              </a:rPr>
              <a:t>Oeson Global Data</a:t>
            </a:r>
            <a:r>
              <a:rPr kumimoji="0" lang="en-GB" sz="1300" b="0" i="0" u="none" strike="noStrike" kern="0" cap="none" spc="-80" normalizeH="0" baseline="0" noProof="0" dirty="0">
                <a:ln>
                  <a:noFill/>
                </a:ln>
                <a:effectLst/>
                <a:uLnTx/>
                <a:uFillTx/>
                <a:latin typeface="Trebuchet MS"/>
                <a:cs typeface="Trebuchet MS"/>
              </a:rPr>
              <a:t> </a:t>
            </a:r>
            <a:r>
              <a:rPr kumimoji="0" lang="en-GB" sz="1300" b="0" i="0" u="none" strike="noStrike" kern="0" cap="none" spc="-20" normalizeH="0" baseline="0" noProof="0" dirty="0">
                <a:ln>
                  <a:noFill/>
                </a:ln>
                <a:effectLst/>
                <a:uLnTx/>
                <a:uFillTx/>
                <a:latin typeface="Trebuchet MS"/>
                <a:cs typeface="Trebuchet MS"/>
              </a:rPr>
              <a:t>Analytics</a:t>
            </a:r>
            <a:r>
              <a:rPr kumimoji="0" lang="en-GB" sz="1300" b="0" i="0" u="none" strike="noStrike" kern="0" cap="none" spc="-80" normalizeH="0" baseline="0" noProof="0" dirty="0">
                <a:ln>
                  <a:noFill/>
                </a:ln>
                <a:effectLst/>
                <a:uLnTx/>
                <a:uFillTx/>
                <a:latin typeface="Trebuchet MS"/>
                <a:cs typeface="Trebuchet MS"/>
              </a:rPr>
              <a:t> </a:t>
            </a:r>
            <a:r>
              <a:rPr kumimoji="0" lang="en-GB" sz="1300" b="0" i="0" u="none" strike="noStrike" kern="0" cap="none" spc="-65" normalizeH="0" baseline="0" noProof="0" dirty="0">
                <a:ln>
                  <a:noFill/>
                </a:ln>
                <a:effectLst/>
                <a:uLnTx/>
                <a:uFillTx/>
                <a:latin typeface="Trebuchet MS"/>
                <a:cs typeface="Trebuchet MS"/>
              </a:rPr>
              <a:t>Training</a:t>
            </a:r>
            <a:r>
              <a:rPr kumimoji="0" lang="en-GB" sz="1300" b="0" i="0" u="none" strike="noStrike" kern="0" cap="none" spc="-110" normalizeH="0" baseline="0" noProof="0" dirty="0">
                <a:ln>
                  <a:noFill/>
                </a:ln>
                <a:effectLst/>
                <a:uLnTx/>
                <a:uFillTx/>
                <a:latin typeface="Trebuchet MS"/>
                <a:cs typeface="Trebuchet MS"/>
              </a:rPr>
              <a:t> </a:t>
            </a:r>
            <a:r>
              <a:rPr kumimoji="0" lang="en-GB" sz="1300" b="0" i="0" u="none" strike="noStrike" kern="0" cap="none" spc="-10" normalizeH="0" baseline="0" noProof="0" dirty="0">
                <a:ln>
                  <a:noFill/>
                </a:ln>
                <a:effectLst/>
                <a:uLnTx/>
                <a:uFillTx/>
                <a:latin typeface="Trebuchet MS"/>
                <a:cs typeface="Trebuchet MS"/>
              </a:rPr>
              <a:t>and</a:t>
            </a:r>
            <a:r>
              <a:rPr kumimoji="0" lang="en-GB" sz="1300" b="0" i="0" u="none" strike="noStrike" kern="0" cap="none" spc="-100" normalizeH="0" baseline="0" noProof="0" dirty="0">
                <a:ln>
                  <a:noFill/>
                </a:ln>
                <a:effectLst/>
                <a:uLnTx/>
                <a:uFillTx/>
                <a:latin typeface="Trebuchet MS"/>
                <a:cs typeface="Trebuchet MS"/>
              </a:rPr>
              <a:t> </a:t>
            </a:r>
            <a:r>
              <a:rPr kumimoji="0" lang="en-GB" sz="1300" b="0" i="0" u="none" strike="noStrike" kern="0" cap="none" spc="-30" normalizeH="0" baseline="0" noProof="0" dirty="0">
                <a:ln>
                  <a:noFill/>
                </a:ln>
                <a:effectLst/>
                <a:uLnTx/>
                <a:uFillTx/>
                <a:latin typeface="Trebuchet MS"/>
                <a:cs typeface="Trebuchet MS"/>
              </a:rPr>
              <a:t>Internship</a:t>
            </a:r>
            <a:r>
              <a:rPr kumimoji="0" lang="en-GB" sz="1300" b="0" i="0" u="none" strike="noStrike" kern="0" cap="none" spc="-75" normalizeH="0" baseline="0" noProof="0" dirty="0">
                <a:ln>
                  <a:noFill/>
                </a:ln>
                <a:effectLst/>
                <a:uLnTx/>
                <a:uFillTx/>
                <a:latin typeface="Trebuchet MS"/>
                <a:cs typeface="Trebuchet MS"/>
              </a:rPr>
              <a:t> </a:t>
            </a:r>
            <a:r>
              <a:rPr kumimoji="0" lang="en-GB" sz="1300" b="0" i="0" u="none" strike="noStrike" kern="0" cap="none" spc="-10" normalizeH="0" baseline="0" noProof="0" dirty="0">
                <a:ln>
                  <a:noFill/>
                </a:ln>
                <a:effectLst/>
                <a:uLnTx/>
                <a:uFillTx/>
                <a:latin typeface="Trebuchet MS"/>
                <a:cs typeface="Trebuchet MS"/>
              </a:rPr>
              <a:t>Program</a:t>
            </a:r>
            <a:endParaRPr kumimoji="0" lang="en-GB" sz="1300" b="0" i="0" u="none" strike="noStrike" kern="0" cap="none" spc="0" normalizeH="0" baseline="0" noProof="0" dirty="0">
              <a:ln>
                <a:noFill/>
              </a:ln>
              <a:effectLst/>
              <a:uLnTx/>
              <a:uFillTx/>
              <a:latin typeface="Trebuchet MS"/>
              <a:cs typeface="Trebuchet MS"/>
            </a:endParaRPr>
          </a:p>
          <a:p>
            <a:pPr marL="298450" marR="0" lvl="0" indent="-285750" defTabSz="914400" eaLnBrk="1" fontAlgn="auto" latinLnBrk="0" hangingPunct="1">
              <a:lnSpc>
                <a:spcPts val="1480"/>
              </a:lnSpc>
              <a:spcBef>
                <a:spcPts val="850"/>
              </a:spcBef>
              <a:spcAft>
                <a:spcPts val="0"/>
              </a:spcAft>
              <a:buClrTx/>
              <a:buSzTx/>
              <a:buFont typeface="Arial" panose="020B0604020202020204" pitchFamily="34" charset="0"/>
              <a:buChar char="•"/>
              <a:tabLst>
                <a:tab pos="240665" algn="l"/>
              </a:tabLst>
              <a:defRPr/>
            </a:pPr>
            <a:r>
              <a:rPr kumimoji="0" lang="en-GB" sz="1300" b="0" i="0" u="none" strike="noStrike" kern="0" cap="none" spc="0" normalizeH="0" baseline="0" noProof="0" dirty="0">
                <a:ln>
                  <a:noFill/>
                </a:ln>
                <a:effectLst/>
                <a:uLnTx/>
                <a:uFillTx/>
                <a:latin typeface="Trebuchet MS"/>
                <a:cs typeface="Trebuchet MS"/>
              </a:rPr>
              <a:t>My</a:t>
            </a:r>
            <a:r>
              <a:rPr kumimoji="0" lang="en-GB" sz="1300" b="0" i="0" u="none" strike="noStrike" kern="0" cap="none" spc="-95" normalizeH="0" baseline="0" noProof="0" dirty="0">
                <a:ln>
                  <a:noFill/>
                </a:ln>
                <a:effectLst/>
                <a:uLnTx/>
                <a:uFillTx/>
                <a:latin typeface="Trebuchet MS"/>
                <a:cs typeface="Trebuchet MS"/>
              </a:rPr>
              <a:t> </a:t>
            </a:r>
            <a:r>
              <a:rPr kumimoji="0" lang="en-GB" sz="1300" b="0" i="0" u="none" strike="noStrike" kern="0" cap="none" spc="-60" normalizeH="0" baseline="0" noProof="0" dirty="0">
                <a:ln>
                  <a:noFill/>
                </a:ln>
                <a:effectLst/>
                <a:uLnTx/>
                <a:uFillTx/>
                <a:latin typeface="Trebuchet MS"/>
                <a:cs typeface="Trebuchet MS"/>
              </a:rPr>
              <a:t>first </a:t>
            </a:r>
            <a:r>
              <a:rPr kumimoji="0" lang="en-GB" sz="1300" b="0" i="0" u="none" strike="noStrike" kern="0" cap="none" spc="-45" normalizeH="0" baseline="0" noProof="0" dirty="0">
                <a:ln>
                  <a:noFill/>
                </a:ln>
                <a:effectLst/>
                <a:uLnTx/>
                <a:uFillTx/>
                <a:latin typeface="Trebuchet MS"/>
                <a:cs typeface="Trebuchet MS"/>
              </a:rPr>
              <a:t>experience</a:t>
            </a:r>
            <a:r>
              <a:rPr kumimoji="0" lang="en-GB" sz="1300" b="0" i="0" u="none" strike="noStrike" kern="0" cap="none" spc="-75" normalizeH="0" baseline="0" noProof="0" dirty="0">
                <a:ln>
                  <a:noFill/>
                </a:ln>
                <a:effectLst/>
                <a:uLnTx/>
                <a:uFillTx/>
                <a:latin typeface="Trebuchet MS"/>
                <a:cs typeface="Trebuchet MS"/>
              </a:rPr>
              <a:t> </a:t>
            </a:r>
            <a:r>
              <a:rPr kumimoji="0" lang="en-GB" sz="1300" b="0" i="0" u="none" strike="noStrike" kern="0" cap="none" spc="-45" normalizeH="0" baseline="0" noProof="0" dirty="0">
                <a:ln>
                  <a:noFill/>
                </a:ln>
                <a:effectLst/>
                <a:uLnTx/>
                <a:uFillTx/>
                <a:latin typeface="Trebuchet MS"/>
                <a:cs typeface="Trebuchet MS"/>
              </a:rPr>
              <a:t>in</a:t>
            </a:r>
            <a:r>
              <a:rPr kumimoji="0" lang="en-GB" sz="1300" b="0" i="0" u="none" strike="noStrike" kern="0" cap="none" spc="-100" normalizeH="0" baseline="0" noProof="0" dirty="0">
                <a:ln>
                  <a:noFill/>
                </a:ln>
                <a:effectLst/>
                <a:uLnTx/>
                <a:uFillTx/>
                <a:latin typeface="Trebuchet MS"/>
                <a:cs typeface="Trebuchet MS"/>
              </a:rPr>
              <a:t> </a:t>
            </a:r>
            <a:r>
              <a:rPr kumimoji="0" lang="en-GB" sz="1300" b="0" i="0" u="none" strike="noStrike" kern="0" cap="none" spc="-40" normalizeH="0" baseline="0" noProof="0" dirty="0">
                <a:ln>
                  <a:noFill/>
                </a:ln>
                <a:effectLst/>
                <a:uLnTx/>
                <a:uFillTx/>
                <a:latin typeface="Trebuchet MS"/>
                <a:cs typeface="Trebuchet MS"/>
              </a:rPr>
              <a:t>data</a:t>
            </a:r>
            <a:r>
              <a:rPr kumimoji="0" lang="en-GB" sz="1300" b="0" i="0" u="none" strike="noStrike" kern="0" cap="none" spc="-90" normalizeH="0" baseline="0" noProof="0" dirty="0">
                <a:ln>
                  <a:noFill/>
                </a:ln>
                <a:effectLst/>
                <a:uLnTx/>
                <a:uFillTx/>
                <a:latin typeface="Trebuchet MS"/>
                <a:cs typeface="Trebuchet MS"/>
              </a:rPr>
              <a:t> </a:t>
            </a:r>
            <a:r>
              <a:rPr kumimoji="0" lang="en-GB" sz="1300" b="0" i="0" u="none" strike="noStrike" kern="0" cap="none" spc="-65" normalizeH="0" baseline="0" noProof="0" dirty="0">
                <a:ln>
                  <a:noFill/>
                </a:ln>
                <a:effectLst/>
                <a:uLnTx/>
                <a:uFillTx/>
                <a:latin typeface="Trebuchet MS"/>
                <a:cs typeface="Trebuchet MS"/>
              </a:rPr>
              <a:t>field,</a:t>
            </a:r>
            <a:r>
              <a:rPr kumimoji="0" lang="en-GB" sz="1300" b="0" i="0" u="none" strike="noStrike" kern="0" cap="none" spc="-105" normalizeH="0" baseline="0" noProof="0" dirty="0">
                <a:ln>
                  <a:noFill/>
                </a:ln>
                <a:effectLst/>
                <a:uLnTx/>
                <a:uFillTx/>
                <a:latin typeface="Trebuchet MS"/>
                <a:cs typeface="Trebuchet MS"/>
              </a:rPr>
              <a:t> </a:t>
            </a:r>
            <a:r>
              <a:rPr kumimoji="0" lang="en-GB" sz="1300" b="0" i="0" u="none" strike="noStrike" kern="0" cap="none" spc="-50" normalizeH="0" baseline="0" noProof="0" dirty="0">
                <a:ln>
                  <a:noFill/>
                </a:ln>
                <a:effectLst/>
                <a:uLnTx/>
                <a:uFillTx/>
                <a:latin typeface="Trebuchet MS"/>
                <a:cs typeface="Trebuchet MS"/>
              </a:rPr>
              <a:t>the</a:t>
            </a:r>
            <a:r>
              <a:rPr kumimoji="0" lang="en-GB" sz="1300" b="0" i="0" u="none" strike="noStrike" kern="0" cap="none" spc="-90" normalizeH="0" baseline="0" noProof="0" dirty="0">
                <a:ln>
                  <a:noFill/>
                </a:ln>
                <a:effectLst/>
                <a:uLnTx/>
                <a:uFillTx/>
                <a:latin typeface="Trebuchet MS"/>
                <a:cs typeface="Trebuchet MS"/>
              </a:rPr>
              <a:t> </a:t>
            </a:r>
            <a:r>
              <a:rPr kumimoji="0" lang="en-GB" sz="1300" b="0" i="0" u="none" strike="noStrike" kern="0" cap="none" spc="-55" normalizeH="0" baseline="0" noProof="0" dirty="0">
                <a:ln>
                  <a:noFill/>
                </a:ln>
                <a:effectLst/>
                <a:uLnTx/>
                <a:uFillTx/>
                <a:latin typeface="Trebuchet MS"/>
                <a:cs typeface="Trebuchet MS"/>
              </a:rPr>
              <a:t>training</a:t>
            </a:r>
            <a:r>
              <a:rPr kumimoji="0" lang="en-GB" sz="1300" b="0" i="0" u="none" strike="noStrike" kern="0" cap="none" spc="-90" normalizeH="0" baseline="0" noProof="0" dirty="0">
                <a:ln>
                  <a:noFill/>
                </a:ln>
                <a:effectLst/>
                <a:uLnTx/>
                <a:uFillTx/>
                <a:latin typeface="Trebuchet MS"/>
                <a:cs typeface="Trebuchet MS"/>
              </a:rPr>
              <a:t> </a:t>
            </a:r>
            <a:r>
              <a:rPr kumimoji="0" lang="en-GB" sz="1300" b="0" i="0" u="none" strike="noStrike" kern="0" cap="none" spc="-10" normalizeH="0" baseline="0" noProof="0" dirty="0">
                <a:ln>
                  <a:noFill/>
                </a:ln>
                <a:effectLst/>
                <a:uLnTx/>
                <a:uFillTx/>
                <a:latin typeface="Trebuchet MS"/>
                <a:cs typeface="Trebuchet MS"/>
              </a:rPr>
              <a:t>and</a:t>
            </a:r>
            <a:r>
              <a:rPr kumimoji="0" lang="en-GB" sz="1300" b="0" i="0" u="none" strike="noStrike" kern="0" cap="none" spc="-105" normalizeH="0" baseline="0" noProof="0" dirty="0">
                <a:ln>
                  <a:noFill/>
                </a:ln>
                <a:effectLst/>
                <a:uLnTx/>
                <a:uFillTx/>
                <a:latin typeface="Trebuchet MS"/>
                <a:cs typeface="Trebuchet MS"/>
              </a:rPr>
              <a:t> </a:t>
            </a:r>
            <a:r>
              <a:rPr kumimoji="0" lang="en-GB" sz="1300" b="0" i="0" u="none" strike="noStrike" kern="0" cap="none" spc="-35" normalizeH="0" baseline="0" noProof="0" dirty="0">
                <a:ln>
                  <a:noFill/>
                </a:ln>
                <a:effectLst/>
                <a:uLnTx/>
                <a:uFillTx/>
                <a:latin typeface="Trebuchet MS"/>
                <a:cs typeface="Trebuchet MS"/>
              </a:rPr>
              <a:t>internship</a:t>
            </a:r>
            <a:r>
              <a:rPr kumimoji="0" lang="en-GB" sz="1300" b="0" i="0" u="none" strike="noStrike" kern="0" cap="none" spc="-85" normalizeH="0" baseline="0" noProof="0" dirty="0">
                <a:ln>
                  <a:noFill/>
                </a:ln>
                <a:effectLst/>
                <a:uLnTx/>
                <a:uFillTx/>
                <a:latin typeface="Trebuchet MS"/>
                <a:cs typeface="Trebuchet MS"/>
              </a:rPr>
              <a:t> </a:t>
            </a:r>
            <a:r>
              <a:rPr kumimoji="0" lang="en-GB" sz="1300" b="0" i="0" u="none" strike="noStrike" kern="0" cap="none" spc="-45" normalizeH="0" baseline="0" noProof="0" dirty="0">
                <a:ln>
                  <a:noFill/>
                </a:ln>
                <a:effectLst/>
                <a:uLnTx/>
                <a:uFillTx/>
                <a:latin typeface="Trebuchet MS"/>
                <a:cs typeface="Trebuchet MS"/>
              </a:rPr>
              <a:t>gave</a:t>
            </a:r>
            <a:r>
              <a:rPr kumimoji="0" lang="en-GB" sz="1300" b="0" i="0" u="none" strike="noStrike" kern="0" cap="none" spc="-80" normalizeH="0" baseline="0" noProof="0" dirty="0">
                <a:ln>
                  <a:noFill/>
                </a:ln>
                <a:effectLst/>
                <a:uLnTx/>
                <a:uFillTx/>
                <a:latin typeface="Trebuchet MS"/>
                <a:cs typeface="Trebuchet MS"/>
              </a:rPr>
              <a:t> </a:t>
            </a:r>
            <a:r>
              <a:rPr kumimoji="0" lang="en-GB" sz="1300" b="0" i="0" u="none" strike="noStrike" kern="0" cap="none" spc="0" normalizeH="0" baseline="0" noProof="0" dirty="0">
                <a:ln>
                  <a:noFill/>
                </a:ln>
                <a:effectLst/>
                <a:uLnTx/>
                <a:uFillTx/>
                <a:latin typeface="Trebuchet MS"/>
                <a:cs typeface="Trebuchet MS"/>
              </a:rPr>
              <a:t>me</a:t>
            </a:r>
            <a:r>
              <a:rPr kumimoji="0" lang="en-GB" sz="1300" b="0" i="0" u="none" strike="noStrike" kern="0" cap="none" spc="-80" normalizeH="0" baseline="0" noProof="0" dirty="0">
                <a:ln>
                  <a:noFill/>
                </a:ln>
                <a:effectLst/>
                <a:uLnTx/>
                <a:uFillTx/>
                <a:latin typeface="Trebuchet MS"/>
                <a:cs typeface="Trebuchet MS"/>
              </a:rPr>
              <a:t> </a:t>
            </a:r>
            <a:r>
              <a:rPr kumimoji="0" lang="en-GB" sz="1300" b="0" i="0" u="none" strike="noStrike" kern="0" cap="none" spc="0" normalizeH="0" baseline="0" noProof="0" dirty="0">
                <a:ln>
                  <a:noFill/>
                </a:ln>
                <a:effectLst/>
                <a:uLnTx/>
                <a:uFillTx/>
                <a:latin typeface="Trebuchet MS"/>
                <a:cs typeface="Trebuchet MS"/>
              </a:rPr>
              <a:t>a</a:t>
            </a:r>
            <a:r>
              <a:rPr kumimoji="0" lang="en-GB" sz="1300" b="0" i="0" u="none" strike="noStrike" kern="0" cap="none" spc="-95" normalizeH="0" baseline="0" noProof="0" dirty="0">
                <a:ln>
                  <a:noFill/>
                </a:ln>
                <a:effectLst/>
                <a:uLnTx/>
                <a:uFillTx/>
                <a:latin typeface="Trebuchet MS"/>
                <a:cs typeface="Trebuchet MS"/>
              </a:rPr>
              <a:t> </a:t>
            </a:r>
            <a:r>
              <a:rPr kumimoji="0" lang="en-GB" sz="1300" b="0" i="0" u="none" strike="noStrike" kern="0" cap="none" spc="-10" normalizeH="0" baseline="0" noProof="0" dirty="0">
                <a:ln>
                  <a:noFill/>
                </a:ln>
                <a:effectLst/>
                <a:uLnTx/>
                <a:uFillTx/>
                <a:latin typeface="Trebuchet MS"/>
                <a:cs typeface="Trebuchet MS"/>
              </a:rPr>
              <a:t>good</a:t>
            </a:r>
            <a:r>
              <a:rPr kumimoji="0" lang="en-GB" sz="1300" b="0" i="0" u="none" strike="noStrike" kern="0" cap="none" spc="-114" normalizeH="0" baseline="0" noProof="0" dirty="0">
                <a:ln>
                  <a:noFill/>
                </a:ln>
                <a:effectLst/>
                <a:uLnTx/>
                <a:uFillTx/>
                <a:latin typeface="Trebuchet MS"/>
                <a:cs typeface="Trebuchet MS"/>
              </a:rPr>
              <a:t> </a:t>
            </a:r>
            <a:r>
              <a:rPr kumimoji="0" lang="en-GB" sz="1300" b="0" i="0" u="none" strike="noStrike" kern="0" cap="none" spc="-35" normalizeH="0" baseline="0" noProof="0" dirty="0">
                <a:ln>
                  <a:noFill/>
                </a:ln>
                <a:effectLst/>
                <a:uLnTx/>
                <a:uFillTx/>
                <a:latin typeface="Trebuchet MS"/>
                <a:cs typeface="Trebuchet MS"/>
              </a:rPr>
              <a:t>foundation</a:t>
            </a:r>
            <a:r>
              <a:rPr kumimoji="0" lang="en-GB" sz="1300" b="0" i="0" u="none" strike="noStrike" kern="0" cap="none" spc="-125" normalizeH="0" baseline="0" noProof="0" dirty="0">
                <a:ln>
                  <a:noFill/>
                </a:ln>
                <a:effectLst/>
                <a:uLnTx/>
                <a:uFillTx/>
                <a:latin typeface="Trebuchet MS"/>
                <a:cs typeface="Trebuchet MS"/>
              </a:rPr>
              <a:t> </a:t>
            </a:r>
            <a:r>
              <a:rPr kumimoji="0" lang="en-GB" sz="1300" b="0" i="0" u="none" strike="noStrike" kern="0" cap="none" spc="-10" normalizeH="0" baseline="0" noProof="0" dirty="0">
                <a:ln>
                  <a:noFill/>
                </a:ln>
                <a:effectLst/>
                <a:uLnTx/>
                <a:uFillTx/>
                <a:latin typeface="Trebuchet MS"/>
                <a:cs typeface="Trebuchet MS"/>
              </a:rPr>
              <a:t>and</a:t>
            </a:r>
            <a:r>
              <a:rPr kumimoji="0" lang="en-GB" sz="1300" b="0" i="0" u="none" strike="noStrike" kern="0" cap="none" spc="-105" normalizeH="0" baseline="0" noProof="0" dirty="0">
                <a:ln>
                  <a:noFill/>
                </a:ln>
                <a:effectLst/>
                <a:uLnTx/>
                <a:uFillTx/>
                <a:latin typeface="Trebuchet MS"/>
                <a:cs typeface="Trebuchet MS"/>
              </a:rPr>
              <a:t> </a:t>
            </a:r>
            <a:r>
              <a:rPr kumimoji="0" lang="en-GB" sz="1300" b="0" i="0" u="none" strike="noStrike" kern="0" cap="none" spc="-20" normalizeH="0" baseline="0" noProof="0" dirty="0">
                <a:ln>
                  <a:noFill/>
                </a:ln>
                <a:effectLst/>
                <a:uLnTx/>
                <a:uFillTx/>
                <a:latin typeface="Trebuchet MS"/>
                <a:cs typeface="Trebuchet MS"/>
              </a:rPr>
              <a:t>sparked</a:t>
            </a:r>
            <a:r>
              <a:rPr kumimoji="0" lang="en-GB" sz="1300" b="0" i="0" u="none" strike="noStrike" kern="0" cap="none" spc="-55" normalizeH="0" baseline="0" noProof="0" dirty="0">
                <a:ln>
                  <a:noFill/>
                </a:ln>
                <a:effectLst/>
                <a:uLnTx/>
                <a:uFillTx/>
                <a:latin typeface="Trebuchet MS"/>
                <a:cs typeface="Trebuchet MS"/>
              </a:rPr>
              <a:t> </a:t>
            </a:r>
            <a:r>
              <a:rPr kumimoji="0" lang="en-GB" sz="1300" b="0" i="0" u="none" strike="noStrike" kern="0" cap="none" spc="-35" normalizeH="0" baseline="0" noProof="0" dirty="0">
                <a:ln>
                  <a:noFill/>
                </a:ln>
                <a:effectLst/>
                <a:uLnTx/>
                <a:uFillTx/>
                <a:latin typeface="Trebuchet MS"/>
                <a:cs typeface="Trebuchet MS"/>
              </a:rPr>
              <a:t>my</a:t>
            </a:r>
            <a:r>
              <a:rPr kumimoji="0" lang="en-GB" sz="1300" b="0" i="0" u="none" strike="noStrike" kern="0" cap="none" spc="-75" normalizeH="0" baseline="0" noProof="0" dirty="0">
                <a:ln>
                  <a:noFill/>
                </a:ln>
                <a:effectLst/>
                <a:uLnTx/>
                <a:uFillTx/>
                <a:latin typeface="Trebuchet MS"/>
                <a:cs typeface="Trebuchet MS"/>
              </a:rPr>
              <a:t> </a:t>
            </a:r>
            <a:r>
              <a:rPr kumimoji="0" lang="en-GB" sz="1300" b="0" i="0" u="none" strike="noStrike" kern="0" cap="none" spc="-50" normalizeH="0" baseline="0" noProof="0" dirty="0">
                <a:ln>
                  <a:noFill/>
                </a:ln>
                <a:effectLst/>
                <a:uLnTx/>
                <a:uFillTx/>
                <a:latin typeface="Trebuchet MS"/>
                <a:cs typeface="Trebuchet MS"/>
              </a:rPr>
              <a:t>interest</a:t>
            </a:r>
            <a:r>
              <a:rPr kumimoji="0" lang="en-GB" sz="1300" b="0" i="0" u="none" strike="noStrike" kern="0" cap="none" spc="-65" normalizeH="0" baseline="0" noProof="0" dirty="0">
                <a:ln>
                  <a:noFill/>
                </a:ln>
                <a:effectLst/>
                <a:uLnTx/>
                <a:uFillTx/>
                <a:latin typeface="Trebuchet MS"/>
                <a:cs typeface="Trebuchet MS"/>
              </a:rPr>
              <a:t> </a:t>
            </a:r>
            <a:r>
              <a:rPr kumimoji="0" lang="en-GB" sz="1300" b="0" i="0" u="none" strike="noStrike" kern="0" cap="none" spc="-55" normalizeH="0" baseline="0" noProof="0" dirty="0">
                <a:ln>
                  <a:noFill/>
                </a:ln>
                <a:effectLst/>
                <a:uLnTx/>
                <a:uFillTx/>
                <a:latin typeface="Trebuchet MS"/>
                <a:cs typeface="Trebuchet MS"/>
              </a:rPr>
              <a:t>to</a:t>
            </a:r>
            <a:r>
              <a:rPr kumimoji="0" lang="en-GB" sz="1300" b="0" i="0" u="none" strike="noStrike" kern="0" cap="none" spc="-85" normalizeH="0" baseline="0" noProof="0" dirty="0">
                <a:ln>
                  <a:noFill/>
                </a:ln>
                <a:effectLst/>
                <a:uLnTx/>
                <a:uFillTx/>
                <a:latin typeface="Trebuchet MS"/>
                <a:cs typeface="Trebuchet MS"/>
              </a:rPr>
              <a:t> </a:t>
            </a:r>
            <a:r>
              <a:rPr kumimoji="0" lang="en-GB" sz="1300" b="0" i="0" u="none" strike="noStrike" kern="0" cap="none" spc="-45" normalizeH="0" baseline="0" noProof="0" dirty="0">
                <a:ln>
                  <a:noFill/>
                </a:ln>
                <a:effectLst/>
                <a:uLnTx/>
                <a:uFillTx/>
                <a:latin typeface="Trebuchet MS"/>
                <a:cs typeface="Trebuchet MS"/>
              </a:rPr>
              <a:t>learn</a:t>
            </a:r>
            <a:r>
              <a:rPr kumimoji="0" lang="en-GB" sz="1300" b="0" i="0" u="none" strike="noStrike" kern="0" cap="none" spc="-75" normalizeH="0" baseline="0" noProof="0" dirty="0">
                <a:ln>
                  <a:noFill/>
                </a:ln>
                <a:effectLst/>
                <a:uLnTx/>
                <a:uFillTx/>
                <a:latin typeface="Trebuchet MS"/>
                <a:cs typeface="Trebuchet MS"/>
              </a:rPr>
              <a:t> </a:t>
            </a:r>
            <a:r>
              <a:rPr kumimoji="0" lang="en-GB" sz="1300" b="0" i="0" u="none" strike="noStrike" kern="0" cap="none" spc="-10" normalizeH="0" baseline="0" noProof="0" dirty="0">
                <a:ln>
                  <a:noFill/>
                </a:ln>
                <a:effectLst/>
                <a:uLnTx/>
                <a:uFillTx/>
                <a:latin typeface="Trebuchet MS"/>
                <a:cs typeface="Trebuchet MS"/>
              </a:rPr>
              <a:t>more</a:t>
            </a:r>
            <a:r>
              <a:rPr kumimoji="0" lang="en-GB" sz="1300" b="0" i="0" u="none" strike="noStrike" kern="0" cap="none" spc="-90" normalizeH="0" baseline="0" noProof="0" dirty="0">
                <a:ln>
                  <a:noFill/>
                </a:ln>
                <a:effectLst/>
                <a:uLnTx/>
                <a:uFillTx/>
                <a:latin typeface="Trebuchet MS"/>
                <a:cs typeface="Trebuchet MS"/>
              </a:rPr>
              <a:t> </a:t>
            </a:r>
            <a:r>
              <a:rPr kumimoji="0" lang="en-GB" sz="1300" b="0" i="0" u="none" strike="noStrike" kern="0" cap="none" spc="-25" normalizeH="0" baseline="0" noProof="0" dirty="0">
                <a:ln>
                  <a:noFill/>
                </a:ln>
                <a:effectLst/>
                <a:uLnTx/>
                <a:uFillTx/>
                <a:latin typeface="Trebuchet MS"/>
                <a:cs typeface="Trebuchet MS"/>
              </a:rPr>
              <a:t>about</a:t>
            </a:r>
            <a:r>
              <a:rPr kumimoji="0" lang="en-GB" sz="1300" b="0" i="0" u="none" strike="noStrike" kern="0" cap="none" spc="-90" normalizeH="0" baseline="0" noProof="0" dirty="0">
                <a:ln>
                  <a:noFill/>
                </a:ln>
                <a:effectLst/>
                <a:uLnTx/>
                <a:uFillTx/>
                <a:latin typeface="Trebuchet MS"/>
                <a:cs typeface="Trebuchet MS"/>
              </a:rPr>
              <a:t> </a:t>
            </a:r>
            <a:r>
              <a:rPr kumimoji="0" lang="en-GB" sz="1300" b="0" i="0" u="none" strike="noStrike" kern="0" cap="none" spc="-35" normalizeH="0" baseline="0" noProof="0" dirty="0">
                <a:ln>
                  <a:noFill/>
                </a:ln>
                <a:effectLst/>
                <a:uLnTx/>
                <a:uFillTx/>
                <a:latin typeface="Trebuchet MS"/>
                <a:cs typeface="Trebuchet MS"/>
              </a:rPr>
              <a:t>data</a:t>
            </a:r>
            <a:r>
              <a:rPr kumimoji="0" lang="en-GB" sz="1300" b="0" i="0" u="none" strike="noStrike" kern="0" cap="none" spc="-95" normalizeH="0" baseline="0" noProof="0" dirty="0">
                <a:ln>
                  <a:noFill/>
                </a:ln>
                <a:effectLst/>
                <a:uLnTx/>
                <a:uFillTx/>
                <a:latin typeface="Trebuchet MS"/>
                <a:cs typeface="Trebuchet MS"/>
              </a:rPr>
              <a:t> </a:t>
            </a:r>
            <a:r>
              <a:rPr kumimoji="0" lang="en-GB" sz="1300" b="0" i="0" u="none" strike="noStrike" kern="0" cap="none" spc="-10" normalizeH="0" baseline="0" noProof="0" dirty="0">
                <a:ln>
                  <a:noFill/>
                </a:ln>
                <a:effectLst/>
                <a:uLnTx/>
                <a:uFillTx/>
                <a:latin typeface="Trebuchet MS"/>
                <a:cs typeface="Trebuchet MS"/>
              </a:rPr>
              <a:t>analytics</a:t>
            </a:r>
            <a:r>
              <a:rPr kumimoji="0" lang="en-GB" sz="1300" b="0" i="0" u="none" strike="noStrike" kern="0" cap="none" spc="0" normalizeH="0" baseline="0" noProof="0" dirty="0">
                <a:ln>
                  <a:noFill/>
                </a:ln>
                <a:effectLst/>
                <a:uLnTx/>
                <a:uFillTx/>
                <a:latin typeface="Trebuchet MS"/>
                <a:cs typeface="Trebuchet MS"/>
              </a:rPr>
              <a:t>  </a:t>
            </a:r>
            <a:r>
              <a:rPr kumimoji="0" lang="en-GB" sz="1300" b="0" i="0" u="none" strike="noStrike" kern="0" cap="none" spc="-10" normalizeH="0" baseline="0" noProof="0" dirty="0">
                <a:ln>
                  <a:noFill/>
                </a:ln>
                <a:effectLst/>
                <a:uLnTx/>
                <a:uFillTx/>
                <a:latin typeface="Trebuchet MS"/>
                <a:cs typeface="Trebuchet MS"/>
              </a:rPr>
              <a:t>and</a:t>
            </a:r>
            <a:r>
              <a:rPr kumimoji="0" lang="en-GB" sz="1300" b="0" i="0" u="none" strike="noStrike" kern="0" cap="none" spc="-105" normalizeH="0" baseline="0" noProof="0" dirty="0">
                <a:ln>
                  <a:noFill/>
                </a:ln>
                <a:effectLst/>
                <a:uLnTx/>
                <a:uFillTx/>
                <a:latin typeface="Trebuchet MS"/>
                <a:cs typeface="Trebuchet MS"/>
              </a:rPr>
              <a:t> </a:t>
            </a:r>
            <a:r>
              <a:rPr kumimoji="0" lang="en-GB" sz="1300" b="0" i="0" u="none" strike="noStrike" kern="0" cap="none" spc="-20" normalizeH="0" baseline="0" noProof="0" dirty="0">
                <a:ln>
                  <a:noFill/>
                </a:ln>
                <a:effectLst/>
                <a:uLnTx/>
                <a:uFillTx/>
                <a:latin typeface="Trebuchet MS"/>
                <a:cs typeface="Trebuchet MS"/>
              </a:rPr>
              <a:t>science.</a:t>
            </a:r>
            <a:r>
              <a:rPr kumimoji="0" lang="en-GB" sz="1300" b="0" i="0" u="none" strike="noStrike" kern="0" cap="none" spc="-80" normalizeH="0" baseline="0" noProof="0" dirty="0">
                <a:ln>
                  <a:noFill/>
                </a:ln>
                <a:effectLst/>
                <a:uLnTx/>
                <a:uFillTx/>
                <a:latin typeface="Trebuchet MS"/>
                <a:cs typeface="Trebuchet MS"/>
              </a:rPr>
              <a:t> </a:t>
            </a:r>
            <a:r>
              <a:rPr kumimoji="0" lang="en-GB" sz="1300" b="0" i="0" u="none" strike="noStrike" kern="0" cap="none" spc="-35" normalizeH="0" baseline="0" noProof="0" dirty="0">
                <a:ln>
                  <a:noFill/>
                </a:ln>
                <a:effectLst/>
                <a:uLnTx/>
                <a:uFillTx/>
                <a:latin typeface="Trebuchet MS"/>
                <a:cs typeface="Trebuchet MS"/>
              </a:rPr>
              <a:t>I</a:t>
            </a:r>
            <a:r>
              <a:rPr kumimoji="0" lang="en-GB" sz="1300" b="0" i="0" u="none" strike="noStrike" kern="0" cap="none" spc="-90" normalizeH="0" baseline="0" noProof="0" dirty="0">
                <a:ln>
                  <a:noFill/>
                </a:ln>
                <a:effectLst/>
                <a:uLnTx/>
                <a:uFillTx/>
                <a:latin typeface="Trebuchet MS"/>
                <a:cs typeface="Trebuchet MS"/>
              </a:rPr>
              <a:t> </a:t>
            </a:r>
            <a:r>
              <a:rPr kumimoji="0" lang="en-GB" sz="1300" b="0" i="0" u="none" strike="noStrike" kern="0" cap="none" spc="-55" normalizeH="0" baseline="0" noProof="0" dirty="0">
                <a:ln>
                  <a:noFill/>
                </a:ln>
                <a:effectLst/>
                <a:uLnTx/>
                <a:uFillTx/>
                <a:latin typeface="Trebuchet MS"/>
                <a:cs typeface="Trebuchet MS"/>
              </a:rPr>
              <a:t>got</a:t>
            </a:r>
            <a:r>
              <a:rPr kumimoji="0" lang="en-GB" sz="1300" b="0" i="0" u="none" strike="noStrike" kern="0" cap="none" spc="-90" normalizeH="0" baseline="0" noProof="0" dirty="0">
                <a:ln>
                  <a:noFill/>
                </a:ln>
                <a:effectLst/>
                <a:uLnTx/>
                <a:uFillTx/>
                <a:latin typeface="Trebuchet MS"/>
                <a:cs typeface="Trebuchet MS"/>
              </a:rPr>
              <a:t> </a:t>
            </a:r>
            <a:r>
              <a:rPr kumimoji="0" lang="en-GB" sz="1300" b="0" i="0" u="none" strike="noStrike" kern="0" cap="none" spc="-55" normalizeH="0" baseline="0" noProof="0" dirty="0">
                <a:ln>
                  <a:noFill/>
                </a:ln>
                <a:effectLst/>
                <a:uLnTx/>
                <a:uFillTx/>
                <a:latin typeface="Trebuchet MS"/>
                <a:cs typeface="Trebuchet MS"/>
              </a:rPr>
              <a:t>training</a:t>
            </a:r>
            <a:r>
              <a:rPr kumimoji="0" lang="en-GB" sz="1300" b="0" i="0" u="none" strike="noStrike" kern="0" cap="none" spc="-100" normalizeH="0" baseline="0" noProof="0" dirty="0">
                <a:ln>
                  <a:noFill/>
                </a:ln>
                <a:effectLst/>
                <a:uLnTx/>
                <a:uFillTx/>
                <a:latin typeface="Trebuchet MS"/>
                <a:cs typeface="Trebuchet MS"/>
              </a:rPr>
              <a:t> </a:t>
            </a:r>
            <a:r>
              <a:rPr kumimoji="0" lang="en-GB" sz="1300" b="0" i="0" u="none" strike="noStrike" kern="0" cap="none" spc="-10" normalizeH="0" baseline="0" noProof="0" dirty="0">
                <a:ln>
                  <a:noFill/>
                </a:ln>
                <a:effectLst/>
                <a:uLnTx/>
                <a:uFillTx/>
                <a:latin typeface="Trebuchet MS"/>
                <a:cs typeface="Trebuchet MS"/>
              </a:rPr>
              <a:t>and</a:t>
            </a:r>
            <a:r>
              <a:rPr kumimoji="0" lang="en-GB" sz="1300" b="0" i="0" u="none" strike="noStrike" kern="0" cap="none" spc="-100" normalizeH="0" baseline="0" noProof="0" dirty="0">
                <a:ln>
                  <a:noFill/>
                </a:ln>
                <a:effectLst/>
                <a:uLnTx/>
                <a:uFillTx/>
                <a:latin typeface="Trebuchet MS"/>
                <a:cs typeface="Trebuchet MS"/>
              </a:rPr>
              <a:t> </a:t>
            </a:r>
            <a:r>
              <a:rPr kumimoji="0" lang="en-GB" sz="1300" b="0" i="0" u="none" strike="noStrike" kern="0" cap="none" spc="-30" normalizeH="0" baseline="0" noProof="0" dirty="0">
                <a:ln>
                  <a:noFill/>
                </a:ln>
                <a:effectLst/>
                <a:uLnTx/>
                <a:uFillTx/>
                <a:latin typeface="Trebuchet MS"/>
                <a:cs typeface="Trebuchet MS"/>
              </a:rPr>
              <a:t>applied</a:t>
            </a:r>
            <a:r>
              <a:rPr kumimoji="0" lang="en-GB" sz="1300" b="0" i="0" u="none" strike="noStrike" kern="0" cap="none" spc="-105" normalizeH="0" baseline="0" noProof="0" dirty="0">
                <a:ln>
                  <a:noFill/>
                </a:ln>
                <a:effectLst/>
                <a:uLnTx/>
                <a:uFillTx/>
                <a:latin typeface="Trebuchet MS"/>
                <a:cs typeface="Trebuchet MS"/>
              </a:rPr>
              <a:t> </a:t>
            </a:r>
            <a:r>
              <a:rPr kumimoji="0" lang="en-GB" sz="1300" b="0" i="0" u="none" strike="noStrike" kern="0" cap="none" spc="0" normalizeH="0" baseline="0" noProof="0" dirty="0">
                <a:ln>
                  <a:noFill/>
                </a:ln>
                <a:effectLst/>
                <a:uLnTx/>
                <a:uFillTx/>
                <a:latin typeface="Trebuchet MS"/>
                <a:cs typeface="Trebuchet MS"/>
              </a:rPr>
              <a:t>skills</a:t>
            </a:r>
            <a:r>
              <a:rPr kumimoji="0" lang="en-GB" sz="1300" b="0" i="0" u="none" strike="noStrike" kern="0" cap="none" spc="-60" normalizeH="0" baseline="0" noProof="0" dirty="0">
                <a:ln>
                  <a:noFill/>
                </a:ln>
                <a:effectLst/>
                <a:uLnTx/>
                <a:uFillTx/>
                <a:latin typeface="Trebuchet MS"/>
                <a:cs typeface="Trebuchet MS"/>
              </a:rPr>
              <a:t> </a:t>
            </a:r>
            <a:r>
              <a:rPr kumimoji="0" lang="en-GB" sz="1300" b="0" i="0" u="none" strike="noStrike" kern="0" cap="none" spc="0" normalizeH="0" baseline="0" noProof="0" dirty="0">
                <a:ln>
                  <a:noFill/>
                </a:ln>
                <a:effectLst/>
                <a:uLnTx/>
                <a:uFillTx/>
                <a:latin typeface="Trebuchet MS"/>
                <a:cs typeface="Trebuchet MS"/>
              </a:rPr>
              <a:t>hands-on</a:t>
            </a:r>
            <a:r>
              <a:rPr kumimoji="0" lang="en-GB" sz="1300" b="0" i="0" u="none" strike="noStrike" kern="0" cap="none" spc="-130" normalizeH="0" baseline="0" noProof="0" dirty="0">
                <a:ln>
                  <a:noFill/>
                </a:ln>
                <a:effectLst/>
                <a:uLnTx/>
                <a:uFillTx/>
                <a:latin typeface="Trebuchet MS"/>
                <a:cs typeface="Trebuchet MS"/>
              </a:rPr>
              <a:t> </a:t>
            </a:r>
            <a:r>
              <a:rPr kumimoji="0" lang="en-GB" sz="1300" b="0" i="0" u="none" strike="noStrike" kern="0" cap="none" spc="-45" normalizeH="0" baseline="0" noProof="0" dirty="0">
                <a:ln>
                  <a:noFill/>
                </a:ln>
                <a:effectLst/>
                <a:uLnTx/>
                <a:uFillTx/>
                <a:latin typeface="Trebuchet MS"/>
                <a:cs typeface="Trebuchet MS"/>
              </a:rPr>
              <a:t>in</a:t>
            </a:r>
            <a:r>
              <a:rPr kumimoji="0" lang="en-GB" sz="1300" b="0" i="0" u="none" strike="noStrike" kern="0" cap="none" spc="-85" normalizeH="0" baseline="0" noProof="0" dirty="0">
                <a:ln>
                  <a:noFill/>
                </a:ln>
                <a:effectLst/>
                <a:uLnTx/>
                <a:uFillTx/>
                <a:latin typeface="Trebuchet MS"/>
                <a:cs typeface="Trebuchet MS"/>
              </a:rPr>
              <a:t> </a:t>
            </a:r>
            <a:r>
              <a:rPr kumimoji="0" lang="en-GB" sz="1300" b="0" i="0" u="none" strike="noStrike" kern="0" cap="none" spc="-45" normalizeH="0" baseline="0" noProof="0" dirty="0">
                <a:ln>
                  <a:noFill/>
                </a:ln>
                <a:effectLst/>
                <a:uLnTx/>
                <a:uFillTx/>
                <a:latin typeface="Trebuchet MS"/>
                <a:cs typeface="Trebuchet MS"/>
              </a:rPr>
              <a:t>Excel,</a:t>
            </a:r>
            <a:r>
              <a:rPr kumimoji="0" lang="en-GB" sz="1300" b="0" i="0" u="none" strike="noStrike" kern="0" cap="none" spc="-70" normalizeH="0" baseline="0" noProof="0" dirty="0">
                <a:ln>
                  <a:noFill/>
                </a:ln>
                <a:effectLst/>
                <a:uLnTx/>
                <a:uFillTx/>
                <a:latin typeface="Trebuchet MS"/>
                <a:cs typeface="Trebuchet MS"/>
              </a:rPr>
              <a:t> </a:t>
            </a:r>
            <a:r>
              <a:rPr kumimoji="0" lang="en-GB" sz="1300" b="0" i="0" u="none" strike="noStrike" kern="0" cap="none" spc="-30" normalizeH="0" baseline="0" noProof="0" dirty="0" err="1">
                <a:ln>
                  <a:noFill/>
                </a:ln>
                <a:effectLst/>
                <a:uLnTx/>
                <a:uFillTx/>
                <a:latin typeface="Trebuchet MS"/>
                <a:cs typeface="Trebuchet MS"/>
              </a:rPr>
              <a:t>Python,SQL</a:t>
            </a:r>
            <a:r>
              <a:rPr kumimoji="0" lang="en-GB" sz="1300" b="0" i="0" u="none" strike="noStrike" kern="0" cap="none" spc="-30" normalizeH="0" baseline="0" noProof="0" dirty="0">
                <a:ln>
                  <a:noFill/>
                </a:ln>
                <a:effectLst/>
                <a:uLnTx/>
                <a:uFillTx/>
                <a:latin typeface="Trebuchet MS"/>
                <a:cs typeface="Trebuchet MS"/>
              </a:rPr>
              <a:t>,</a:t>
            </a:r>
            <a:r>
              <a:rPr kumimoji="0" lang="en-GB" sz="1300" b="0" i="0" u="none" strike="noStrike" kern="0" cap="none" spc="-80" normalizeH="0" baseline="0" noProof="0" dirty="0">
                <a:ln>
                  <a:noFill/>
                </a:ln>
                <a:effectLst/>
                <a:uLnTx/>
                <a:uFillTx/>
                <a:latin typeface="Trebuchet MS"/>
                <a:cs typeface="Trebuchet MS"/>
              </a:rPr>
              <a:t> </a:t>
            </a:r>
            <a:r>
              <a:rPr kumimoji="0" lang="en-GB" sz="1300" b="0" i="0" u="none" strike="noStrike" kern="0" cap="none" spc="-10" normalizeH="0" baseline="0" noProof="0" dirty="0">
                <a:ln>
                  <a:noFill/>
                </a:ln>
                <a:effectLst/>
                <a:uLnTx/>
                <a:uFillTx/>
                <a:latin typeface="Trebuchet MS"/>
                <a:cs typeface="Trebuchet MS"/>
              </a:rPr>
              <a:t>and</a:t>
            </a:r>
            <a:r>
              <a:rPr kumimoji="0" lang="en-GB" sz="1300" b="0" i="0" u="none" strike="noStrike" kern="0" cap="none" spc="-105" normalizeH="0" baseline="0" noProof="0" dirty="0">
                <a:ln>
                  <a:noFill/>
                </a:ln>
                <a:effectLst/>
                <a:uLnTx/>
                <a:uFillTx/>
                <a:latin typeface="Trebuchet MS"/>
                <a:cs typeface="Trebuchet MS"/>
              </a:rPr>
              <a:t> </a:t>
            </a:r>
            <a:r>
              <a:rPr kumimoji="0" lang="en-GB" sz="1300" b="0" i="0" u="none" strike="noStrike" kern="0" cap="none" spc="-10" normalizeH="0" baseline="0" noProof="0" dirty="0">
                <a:ln>
                  <a:noFill/>
                </a:ln>
                <a:effectLst/>
                <a:uLnTx/>
                <a:uFillTx/>
                <a:latin typeface="Trebuchet MS"/>
                <a:cs typeface="Trebuchet MS"/>
              </a:rPr>
              <a:t>Tableau.</a:t>
            </a:r>
            <a:endParaRPr kumimoji="0" lang="en-GB" sz="1300" b="0" i="0" u="none" strike="noStrike" kern="0" cap="none" spc="0" normalizeH="0" baseline="0" noProof="0" dirty="0">
              <a:ln>
                <a:noFill/>
              </a:ln>
              <a:effectLst/>
              <a:uLnTx/>
              <a:uFillTx/>
              <a:latin typeface="Trebuchet MS"/>
              <a:cs typeface="Trebuchet MS"/>
            </a:endParaRPr>
          </a:p>
          <a:p>
            <a:pPr marL="12700">
              <a:lnSpc>
                <a:spcPct val="100000"/>
              </a:lnSpc>
              <a:spcBef>
                <a:spcPts val="840"/>
              </a:spcBef>
              <a:tabLst>
                <a:tab pos="240665" algn="l"/>
              </a:tabLst>
            </a:pPr>
            <a:endParaRPr sz="13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3411" y="934923"/>
            <a:ext cx="3837304" cy="1068705"/>
          </a:xfrm>
          <a:prstGeom prst="rect">
            <a:avLst/>
          </a:prstGeom>
        </p:spPr>
        <p:txBody>
          <a:bodyPr vert="horz" wrap="square" lIns="0" tIns="74930" rIns="0" bIns="0" rtlCol="0">
            <a:spAutoFit/>
          </a:bodyPr>
          <a:lstStyle/>
          <a:p>
            <a:pPr marL="12700" marR="5080">
              <a:lnSpc>
                <a:spcPts val="3890"/>
              </a:lnSpc>
              <a:spcBef>
                <a:spcPts val="590"/>
              </a:spcBef>
            </a:pPr>
            <a:r>
              <a:rPr sz="3600" b="1" spc="-165" dirty="0">
                <a:latin typeface="Trebuchet MS"/>
                <a:cs typeface="Trebuchet MS"/>
              </a:rPr>
              <a:t>Online</a:t>
            </a:r>
            <a:r>
              <a:rPr sz="3600" b="1" spc="-360" dirty="0">
                <a:latin typeface="Trebuchet MS"/>
                <a:cs typeface="Trebuchet MS"/>
              </a:rPr>
              <a:t> </a:t>
            </a:r>
            <a:r>
              <a:rPr sz="3600" b="1" spc="-60" dirty="0">
                <a:latin typeface="Trebuchet MS"/>
                <a:cs typeface="Trebuchet MS"/>
              </a:rPr>
              <a:t>Courses</a:t>
            </a:r>
            <a:r>
              <a:rPr sz="3600" b="1" spc="-355" dirty="0">
                <a:latin typeface="Trebuchet MS"/>
                <a:cs typeface="Trebuchet MS"/>
              </a:rPr>
              <a:t> </a:t>
            </a:r>
            <a:r>
              <a:rPr sz="3600" b="1" spc="-100" dirty="0">
                <a:latin typeface="Trebuchet MS"/>
                <a:cs typeface="Trebuchet MS"/>
              </a:rPr>
              <a:t>and Trainings</a:t>
            </a:r>
            <a:endParaRPr sz="3600" dirty="0">
              <a:latin typeface="Trebuchet MS"/>
              <a:cs typeface="Trebuchet MS"/>
            </a:endParaRPr>
          </a:p>
        </p:txBody>
      </p:sp>
      <p:sp>
        <p:nvSpPr>
          <p:cNvPr id="3" name="object 3"/>
          <p:cNvSpPr txBox="1"/>
          <p:nvPr/>
        </p:nvSpPr>
        <p:spPr>
          <a:xfrm>
            <a:off x="883411" y="2313178"/>
            <a:ext cx="5088255" cy="2903855"/>
          </a:xfrm>
          <a:prstGeom prst="rect">
            <a:avLst/>
          </a:prstGeom>
        </p:spPr>
        <p:txBody>
          <a:bodyPr vert="horz" wrap="square" lIns="0" tIns="43815" rIns="0" bIns="0" rtlCol="0">
            <a:spAutoFit/>
          </a:bodyPr>
          <a:lstStyle/>
          <a:p>
            <a:pPr marL="241300" marR="175260" indent="-228600">
              <a:lnSpc>
                <a:spcPts val="1939"/>
              </a:lnSpc>
              <a:spcBef>
                <a:spcPts val="345"/>
              </a:spcBef>
              <a:buFont typeface="Arial MT"/>
              <a:buChar char="•"/>
              <a:tabLst>
                <a:tab pos="241300" algn="l"/>
              </a:tabLst>
            </a:pPr>
            <a:r>
              <a:rPr sz="1800" spc="-10" dirty="0">
                <a:latin typeface="Trebuchet MS"/>
                <a:cs typeface="Trebuchet MS"/>
              </a:rPr>
              <a:t>Alongside</a:t>
            </a:r>
            <a:r>
              <a:rPr sz="1800" spc="-160" dirty="0">
                <a:latin typeface="Trebuchet MS"/>
                <a:cs typeface="Trebuchet MS"/>
              </a:rPr>
              <a:t> </a:t>
            </a:r>
            <a:r>
              <a:rPr sz="1800" spc="-80" dirty="0">
                <a:latin typeface="Trebuchet MS"/>
                <a:cs typeface="Trebuchet MS"/>
              </a:rPr>
              <a:t>with</a:t>
            </a:r>
            <a:r>
              <a:rPr sz="1800" spc="-145" dirty="0">
                <a:latin typeface="Trebuchet MS"/>
                <a:cs typeface="Trebuchet MS"/>
              </a:rPr>
              <a:t> </a:t>
            </a:r>
            <a:r>
              <a:rPr sz="1800" spc="-60" dirty="0">
                <a:latin typeface="Trebuchet MS"/>
                <a:cs typeface="Trebuchet MS"/>
              </a:rPr>
              <a:t>remote</a:t>
            </a:r>
            <a:r>
              <a:rPr sz="1800" spc="-135" dirty="0">
                <a:latin typeface="Trebuchet MS"/>
                <a:cs typeface="Trebuchet MS"/>
              </a:rPr>
              <a:t> </a:t>
            </a:r>
            <a:r>
              <a:rPr sz="1800" spc="-50" dirty="0">
                <a:latin typeface="Trebuchet MS"/>
                <a:cs typeface="Trebuchet MS"/>
              </a:rPr>
              <a:t>trainings</a:t>
            </a:r>
            <a:r>
              <a:rPr sz="1800" spc="-170" dirty="0">
                <a:latin typeface="Trebuchet MS"/>
                <a:cs typeface="Trebuchet MS"/>
              </a:rPr>
              <a:t> </a:t>
            </a:r>
            <a:r>
              <a:rPr sz="1800" dirty="0">
                <a:latin typeface="Trebuchet MS"/>
                <a:cs typeface="Trebuchet MS"/>
              </a:rPr>
              <a:t>and</a:t>
            </a:r>
            <a:r>
              <a:rPr sz="1800" spc="-145" dirty="0">
                <a:latin typeface="Trebuchet MS"/>
                <a:cs typeface="Trebuchet MS"/>
              </a:rPr>
              <a:t> </a:t>
            </a:r>
            <a:r>
              <a:rPr sz="1800" spc="-10" dirty="0">
                <a:latin typeface="Trebuchet MS"/>
                <a:cs typeface="Trebuchet MS"/>
              </a:rPr>
              <a:t>internships </a:t>
            </a:r>
            <a:r>
              <a:rPr sz="1800" spc="-60" dirty="0">
                <a:latin typeface="Trebuchet MS"/>
                <a:cs typeface="Trebuchet MS"/>
              </a:rPr>
              <a:t>from</a:t>
            </a:r>
            <a:r>
              <a:rPr sz="1800" spc="-140" dirty="0">
                <a:latin typeface="Trebuchet MS"/>
                <a:cs typeface="Trebuchet MS"/>
              </a:rPr>
              <a:t> </a:t>
            </a:r>
            <a:r>
              <a:rPr sz="1800" spc="-20" dirty="0">
                <a:latin typeface="Trebuchet MS"/>
                <a:cs typeface="Trebuchet MS"/>
              </a:rPr>
              <a:t>various</a:t>
            </a:r>
            <a:r>
              <a:rPr sz="1800" spc="-150" dirty="0">
                <a:latin typeface="Trebuchet MS"/>
                <a:cs typeface="Trebuchet MS"/>
              </a:rPr>
              <a:t> </a:t>
            </a:r>
            <a:r>
              <a:rPr sz="1800" spc="-10" dirty="0">
                <a:latin typeface="Trebuchet MS"/>
                <a:cs typeface="Trebuchet MS"/>
              </a:rPr>
              <a:t>companies,</a:t>
            </a:r>
            <a:r>
              <a:rPr sz="1800" spc="-145" dirty="0">
                <a:latin typeface="Trebuchet MS"/>
                <a:cs typeface="Trebuchet MS"/>
              </a:rPr>
              <a:t> </a:t>
            </a:r>
            <a:r>
              <a:rPr sz="1800" spc="-35" dirty="0">
                <a:latin typeface="Trebuchet MS"/>
                <a:cs typeface="Trebuchet MS"/>
              </a:rPr>
              <a:t>I</a:t>
            </a:r>
            <a:r>
              <a:rPr sz="1800" spc="-135" dirty="0">
                <a:latin typeface="Trebuchet MS"/>
                <a:cs typeface="Trebuchet MS"/>
              </a:rPr>
              <a:t> </a:t>
            </a:r>
            <a:r>
              <a:rPr sz="1800" dirty="0">
                <a:latin typeface="Trebuchet MS"/>
                <a:cs typeface="Trebuchet MS"/>
              </a:rPr>
              <a:t>also</a:t>
            </a:r>
            <a:r>
              <a:rPr sz="1800" spc="-140" dirty="0">
                <a:latin typeface="Trebuchet MS"/>
                <a:cs typeface="Trebuchet MS"/>
              </a:rPr>
              <a:t> </a:t>
            </a:r>
            <a:r>
              <a:rPr sz="1800" spc="-30" dirty="0">
                <a:latin typeface="Trebuchet MS"/>
                <a:cs typeface="Trebuchet MS"/>
              </a:rPr>
              <a:t>complete</a:t>
            </a:r>
            <a:r>
              <a:rPr sz="1800" spc="-114" dirty="0">
                <a:latin typeface="Trebuchet MS"/>
                <a:cs typeface="Trebuchet MS"/>
              </a:rPr>
              <a:t> </a:t>
            </a:r>
            <a:r>
              <a:rPr sz="1800" spc="-10" dirty="0">
                <a:latin typeface="Trebuchet MS"/>
                <a:cs typeface="Trebuchet MS"/>
              </a:rPr>
              <a:t>online </a:t>
            </a:r>
            <a:r>
              <a:rPr sz="1800" dirty="0">
                <a:latin typeface="Trebuchet MS"/>
                <a:cs typeface="Trebuchet MS"/>
              </a:rPr>
              <a:t>courses</a:t>
            </a:r>
            <a:r>
              <a:rPr sz="1800" spc="-130" dirty="0">
                <a:latin typeface="Trebuchet MS"/>
                <a:cs typeface="Trebuchet MS"/>
              </a:rPr>
              <a:t> </a:t>
            </a:r>
            <a:r>
              <a:rPr sz="1800" spc="-70" dirty="0">
                <a:latin typeface="Trebuchet MS"/>
                <a:cs typeface="Trebuchet MS"/>
              </a:rPr>
              <a:t>to</a:t>
            </a:r>
            <a:r>
              <a:rPr sz="1800" spc="-110" dirty="0">
                <a:latin typeface="Trebuchet MS"/>
                <a:cs typeface="Trebuchet MS"/>
              </a:rPr>
              <a:t> </a:t>
            </a:r>
            <a:r>
              <a:rPr sz="1800" spc="-50" dirty="0">
                <a:latin typeface="Trebuchet MS"/>
                <a:cs typeface="Trebuchet MS"/>
              </a:rPr>
              <a:t>improve</a:t>
            </a:r>
            <a:r>
              <a:rPr sz="1800" spc="-130" dirty="0">
                <a:latin typeface="Trebuchet MS"/>
                <a:cs typeface="Trebuchet MS"/>
              </a:rPr>
              <a:t> </a:t>
            </a:r>
            <a:r>
              <a:rPr sz="1800" spc="-35" dirty="0">
                <a:latin typeface="Trebuchet MS"/>
                <a:cs typeface="Trebuchet MS"/>
              </a:rPr>
              <a:t>myself</a:t>
            </a:r>
            <a:r>
              <a:rPr sz="1800" spc="-135" dirty="0">
                <a:latin typeface="Trebuchet MS"/>
                <a:cs typeface="Trebuchet MS"/>
              </a:rPr>
              <a:t> </a:t>
            </a:r>
            <a:r>
              <a:rPr sz="1800" dirty="0">
                <a:latin typeface="Trebuchet MS"/>
                <a:cs typeface="Trebuchet MS"/>
              </a:rPr>
              <a:t>and</a:t>
            </a:r>
            <a:r>
              <a:rPr sz="1800" spc="-105" dirty="0">
                <a:latin typeface="Trebuchet MS"/>
                <a:cs typeface="Trebuchet MS"/>
              </a:rPr>
              <a:t> </a:t>
            </a:r>
            <a:r>
              <a:rPr sz="1800" spc="-10" dirty="0">
                <a:latin typeface="Trebuchet MS"/>
                <a:cs typeface="Trebuchet MS"/>
              </a:rPr>
              <a:t>enhance</a:t>
            </a:r>
            <a:r>
              <a:rPr sz="1800" spc="-140" dirty="0">
                <a:latin typeface="Trebuchet MS"/>
                <a:cs typeface="Trebuchet MS"/>
              </a:rPr>
              <a:t> </a:t>
            </a:r>
            <a:r>
              <a:rPr sz="1800" spc="-25" dirty="0">
                <a:latin typeface="Trebuchet MS"/>
                <a:cs typeface="Trebuchet MS"/>
              </a:rPr>
              <a:t>my </a:t>
            </a:r>
            <a:r>
              <a:rPr sz="1800" spc="-20" dirty="0">
                <a:latin typeface="Trebuchet MS"/>
                <a:cs typeface="Trebuchet MS"/>
              </a:rPr>
              <a:t>professional</a:t>
            </a:r>
            <a:r>
              <a:rPr sz="1800" spc="-150" dirty="0">
                <a:latin typeface="Trebuchet MS"/>
                <a:cs typeface="Trebuchet MS"/>
              </a:rPr>
              <a:t> </a:t>
            </a:r>
            <a:r>
              <a:rPr sz="1800" spc="-30" dirty="0">
                <a:latin typeface="Trebuchet MS"/>
                <a:cs typeface="Trebuchet MS"/>
              </a:rPr>
              <a:t>understanding</a:t>
            </a:r>
            <a:r>
              <a:rPr sz="1800" spc="-130" dirty="0">
                <a:latin typeface="Trebuchet MS"/>
                <a:cs typeface="Trebuchet MS"/>
              </a:rPr>
              <a:t> </a:t>
            </a:r>
            <a:r>
              <a:rPr sz="1800" spc="-60" dirty="0">
                <a:latin typeface="Trebuchet MS"/>
                <a:cs typeface="Trebuchet MS"/>
              </a:rPr>
              <a:t>of</a:t>
            </a:r>
            <a:r>
              <a:rPr sz="1800" spc="-105" dirty="0">
                <a:latin typeface="Trebuchet MS"/>
                <a:cs typeface="Trebuchet MS"/>
              </a:rPr>
              <a:t> </a:t>
            </a:r>
            <a:r>
              <a:rPr sz="1800" spc="-50" dirty="0">
                <a:latin typeface="Trebuchet MS"/>
                <a:cs typeface="Trebuchet MS"/>
              </a:rPr>
              <a:t>data</a:t>
            </a:r>
            <a:r>
              <a:rPr sz="1800" spc="-85" dirty="0">
                <a:latin typeface="Trebuchet MS"/>
                <a:cs typeface="Trebuchet MS"/>
              </a:rPr>
              <a:t> </a:t>
            </a:r>
            <a:r>
              <a:rPr sz="1800" spc="-10" dirty="0">
                <a:latin typeface="Trebuchet MS"/>
                <a:cs typeface="Trebuchet MS"/>
              </a:rPr>
              <a:t>science.</a:t>
            </a:r>
            <a:endParaRPr sz="1800" dirty="0">
              <a:latin typeface="Trebuchet MS"/>
              <a:cs typeface="Trebuchet MS"/>
            </a:endParaRPr>
          </a:p>
          <a:p>
            <a:pPr marL="241300" marR="104775" indent="-228600">
              <a:lnSpc>
                <a:spcPts val="1939"/>
              </a:lnSpc>
              <a:spcBef>
                <a:spcPts val="1015"/>
              </a:spcBef>
              <a:buFont typeface="Arial MT"/>
              <a:buChar char="•"/>
              <a:tabLst>
                <a:tab pos="241300" algn="l"/>
              </a:tabLst>
            </a:pPr>
            <a:r>
              <a:rPr sz="1800" spc="-35" dirty="0">
                <a:latin typeface="Trebuchet MS"/>
                <a:cs typeface="Trebuchet MS"/>
              </a:rPr>
              <a:t>I</a:t>
            </a:r>
            <a:r>
              <a:rPr sz="1800" spc="-125" dirty="0">
                <a:latin typeface="Trebuchet MS"/>
                <a:cs typeface="Trebuchet MS"/>
              </a:rPr>
              <a:t> </a:t>
            </a:r>
            <a:r>
              <a:rPr sz="1800" dirty="0">
                <a:latin typeface="Trebuchet MS"/>
                <a:cs typeface="Trebuchet MS"/>
              </a:rPr>
              <a:t>am</a:t>
            </a:r>
            <a:r>
              <a:rPr sz="1800" spc="-110" dirty="0">
                <a:latin typeface="Trebuchet MS"/>
                <a:cs typeface="Trebuchet MS"/>
              </a:rPr>
              <a:t> </a:t>
            </a:r>
            <a:r>
              <a:rPr sz="1800" spc="-60" dirty="0">
                <a:latin typeface="Trebuchet MS"/>
                <a:cs typeface="Trebuchet MS"/>
              </a:rPr>
              <a:t>taking</a:t>
            </a:r>
            <a:r>
              <a:rPr sz="1800" spc="-105" dirty="0">
                <a:latin typeface="Trebuchet MS"/>
                <a:cs typeface="Trebuchet MS"/>
              </a:rPr>
              <a:t> </a:t>
            </a:r>
            <a:r>
              <a:rPr sz="1800" dirty="0">
                <a:latin typeface="Trebuchet MS"/>
                <a:cs typeface="Trebuchet MS"/>
              </a:rPr>
              <a:t>some</a:t>
            </a:r>
            <a:r>
              <a:rPr sz="1800" spc="-125" dirty="0">
                <a:latin typeface="Trebuchet MS"/>
                <a:cs typeface="Trebuchet MS"/>
              </a:rPr>
              <a:t> </a:t>
            </a:r>
            <a:r>
              <a:rPr sz="1800" spc="-60" dirty="0">
                <a:latin typeface="Trebuchet MS"/>
                <a:cs typeface="Trebuchet MS"/>
              </a:rPr>
              <a:t>of</a:t>
            </a:r>
            <a:r>
              <a:rPr sz="1800" spc="-114" dirty="0">
                <a:latin typeface="Trebuchet MS"/>
                <a:cs typeface="Trebuchet MS"/>
              </a:rPr>
              <a:t> </a:t>
            </a:r>
            <a:r>
              <a:rPr sz="1800" spc="-25" dirty="0">
                <a:latin typeface="Trebuchet MS"/>
                <a:cs typeface="Trebuchet MS"/>
              </a:rPr>
              <a:t>these</a:t>
            </a:r>
            <a:r>
              <a:rPr sz="1800" spc="-114" dirty="0">
                <a:latin typeface="Trebuchet MS"/>
                <a:cs typeface="Trebuchet MS"/>
              </a:rPr>
              <a:t> </a:t>
            </a:r>
            <a:r>
              <a:rPr sz="1800" dirty="0">
                <a:latin typeface="Trebuchet MS"/>
                <a:cs typeface="Trebuchet MS"/>
              </a:rPr>
              <a:t>courses</a:t>
            </a:r>
            <a:r>
              <a:rPr sz="1800" spc="-130" dirty="0">
                <a:latin typeface="Trebuchet MS"/>
                <a:cs typeface="Trebuchet MS"/>
              </a:rPr>
              <a:t> </a:t>
            </a:r>
            <a:r>
              <a:rPr sz="1800" spc="-55" dirty="0">
                <a:latin typeface="Trebuchet MS"/>
                <a:cs typeface="Trebuchet MS"/>
              </a:rPr>
              <a:t>in</a:t>
            </a:r>
            <a:r>
              <a:rPr sz="1800" spc="-130" dirty="0">
                <a:latin typeface="Trebuchet MS"/>
                <a:cs typeface="Trebuchet MS"/>
              </a:rPr>
              <a:t> </a:t>
            </a:r>
            <a:r>
              <a:rPr sz="1800" spc="-10" dirty="0">
                <a:latin typeface="Trebuchet MS"/>
                <a:cs typeface="Trebuchet MS"/>
              </a:rPr>
              <a:t>Portuguese </a:t>
            </a:r>
            <a:r>
              <a:rPr sz="1800" dirty="0">
                <a:latin typeface="Trebuchet MS"/>
                <a:cs typeface="Trebuchet MS"/>
              </a:rPr>
              <a:t>and</a:t>
            </a:r>
            <a:r>
              <a:rPr sz="1800" spc="-160" dirty="0">
                <a:latin typeface="Trebuchet MS"/>
                <a:cs typeface="Trebuchet MS"/>
              </a:rPr>
              <a:t> </a:t>
            </a:r>
            <a:r>
              <a:rPr sz="1800" spc="-55" dirty="0">
                <a:latin typeface="Trebuchet MS"/>
                <a:cs typeface="Trebuchet MS"/>
              </a:rPr>
              <a:t>Italian</a:t>
            </a:r>
            <a:r>
              <a:rPr sz="1800" spc="-150" dirty="0">
                <a:latin typeface="Trebuchet MS"/>
                <a:cs typeface="Trebuchet MS"/>
              </a:rPr>
              <a:t> </a:t>
            </a:r>
            <a:r>
              <a:rPr sz="1800" spc="-75" dirty="0">
                <a:latin typeface="Trebuchet MS"/>
                <a:cs typeface="Trebuchet MS"/>
              </a:rPr>
              <a:t>to</a:t>
            </a:r>
            <a:r>
              <a:rPr sz="1800" spc="-145" dirty="0">
                <a:latin typeface="Trebuchet MS"/>
                <a:cs typeface="Trebuchet MS"/>
              </a:rPr>
              <a:t> </a:t>
            </a:r>
            <a:r>
              <a:rPr sz="1800" spc="-50" dirty="0">
                <a:latin typeface="Trebuchet MS"/>
                <a:cs typeface="Trebuchet MS"/>
              </a:rPr>
              <a:t>improve</a:t>
            </a:r>
            <a:r>
              <a:rPr sz="1800" spc="-180" dirty="0">
                <a:latin typeface="Trebuchet MS"/>
                <a:cs typeface="Trebuchet MS"/>
              </a:rPr>
              <a:t> </a:t>
            </a:r>
            <a:r>
              <a:rPr sz="1800" spc="-35" dirty="0">
                <a:latin typeface="Trebuchet MS"/>
                <a:cs typeface="Trebuchet MS"/>
              </a:rPr>
              <a:t>my</a:t>
            </a:r>
            <a:r>
              <a:rPr sz="1800" spc="-155" dirty="0">
                <a:latin typeface="Trebuchet MS"/>
                <a:cs typeface="Trebuchet MS"/>
              </a:rPr>
              <a:t> </a:t>
            </a:r>
            <a:r>
              <a:rPr sz="1800" spc="-10" dirty="0">
                <a:latin typeface="Trebuchet MS"/>
                <a:cs typeface="Trebuchet MS"/>
              </a:rPr>
              <a:t>international </a:t>
            </a:r>
            <a:r>
              <a:rPr sz="1800" spc="-30" dirty="0">
                <a:latin typeface="Trebuchet MS"/>
                <a:cs typeface="Trebuchet MS"/>
              </a:rPr>
              <a:t>understanding</a:t>
            </a:r>
            <a:r>
              <a:rPr sz="1800" spc="-85" dirty="0">
                <a:latin typeface="Trebuchet MS"/>
                <a:cs typeface="Trebuchet MS"/>
              </a:rPr>
              <a:t> </a:t>
            </a:r>
            <a:r>
              <a:rPr sz="1800" spc="-60" dirty="0">
                <a:latin typeface="Trebuchet MS"/>
                <a:cs typeface="Trebuchet MS"/>
              </a:rPr>
              <a:t>of</a:t>
            </a:r>
            <a:r>
              <a:rPr sz="1800" spc="-80" dirty="0">
                <a:latin typeface="Trebuchet MS"/>
                <a:cs typeface="Trebuchet MS"/>
              </a:rPr>
              <a:t> </a:t>
            </a:r>
            <a:r>
              <a:rPr sz="1800" dirty="0">
                <a:latin typeface="Trebuchet MS"/>
                <a:cs typeface="Trebuchet MS"/>
              </a:rPr>
              <a:t>business</a:t>
            </a:r>
            <a:r>
              <a:rPr sz="1800" spc="-85" dirty="0">
                <a:latin typeface="Trebuchet MS"/>
                <a:cs typeface="Trebuchet MS"/>
              </a:rPr>
              <a:t> </a:t>
            </a:r>
            <a:r>
              <a:rPr sz="1800" dirty="0">
                <a:latin typeface="Trebuchet MS"/>
                <a:cs typeface="Trebuchet MS"/>
              </a:rPr>
              <a:t>and</a:t>
            </a:r>
            <a:r>
              <a:rPr sz="1800" spc="-60" dirty="0">
                <a:latin typeface="Trebuchet MS"/>
                <a:cs typeface="Trebuchet MS"/>
              </a:rPr>
              <a:t> </a:t>
            </a:r>
            <a:r>
              <a:rPr sz="1800" spc="-10" dirty="0">
                <a:latin typeface="Trebuchet MS"/>
                <a:cs typeface="Trebuchet MS"/>
              </a:rPr>
              <a:t>data.</a:t>
            </a:r>
            <a:endParaRPr sz="1800" dirty="0">
              <a:latin typeface="Trebuchet MS"/>
              <a:cs typeface="Trebuchet MS"/>
            </a:endParaRPr>
          </a:p>
          <a:p>
            <a:pPr marL="240665" indent="-227965">
              <a:lnSpc>
                <a:spcPct val="100000"/>
              </a:lnSpc>
              <a:spcBef>
                <a:spcPts val="760"/>
              </a:spcBef>
              <a:buClr>
                <a:srgbClr val="0D2841"/>
              </a:buClr>
              <a:buFont typeface="Arial MT"/>
              <a:buChar char="•"/>
              <a:tabLst>
                <a:tab pos="240665" algn="l"/>
              </a:tabLst>
            </a:pPr>
            <a:r>
              <a:rPr sz="1800" u="sng" spc="-75" dirty="0">
                <a:solidFill>
                  <a:srgbClr val="467885"/>
                </a:solidFill>
                <a:uFill>
                  <a:solidFill>
                    <a:srgbClr val="467885"/>
                  </a:solidFill>
                </a:uFill>
                <a:latin typeface="Trebuchet MS"/>
                <a:cs typeface="Trebuchet MS"/>
                <a:hlinkClick r:id="rId2"/>
              </a:rPr>
              <a:t>https://www.coursera.org/learner/atakanerdogan</a:t>
            </a:r>
            <a:endParaRPr sz="1800" dirty="0">
              <a:latin typeface="Trebuchet MS"/>
              <a:cs typeface="Trebuchet MS"/>
            </a:endParaRPr>
          </a:p>
          <a:p>
            <a:pPr marL="241300" marR="635000" indent="-228600">
              <a:lnSpc>
                <a:spcPts val="1939"/>
              </a:lnSpc>
              <a:spcBef>
                <a:spcPts val="1045"/>
              </a:spcBef>
              <a:buClr>
                <a:srgbClr val="0D2841"/>
              </a:buClr>
              <a:buFont typeface="Arial MT"/>
              <a:buChar char="•"/>
              <a:tabLst>
                <a:tab pos="241300" algn="l"/>
              </a:tabLst>
            </a:pPr>
            <a:r>
              <a:rPr sz="1800" u="sng" spc="-75" dirty="0">
                <a:solidFill>
                  <a:srgbClr val="467885"/>
                </a:solidFill>
                <a:uFill>
                  <a:solidFill>
                    <a:srgbClr val="467885"/>
                  </a:solidFill>
                </a:uFill>
                <a:latin typeface="Trebuchet MS"/>
                <a:cs typeface="Trebuchet MS"/>
                <a:hlinkClick r:id="rId3"/>
              </a:rPr>
              <a:t>www.linkedin.com/in/atakanerdogan1</a:t>
            </a:r>
            <a:r>
              <a:rPr sz="1800" spc="-80" dirty="0">
                <a:solidFill>
                  <a:srgbClr val="467885"/>
                </a:solidFill>
                <a:latin typeface="Trebuchet MS"/>
                <a:cs typeface="Trebuchet MS"/>
              </a:rPr>
              <a:t> </a:t>
            </a:r>
            <a:r>
              <a:rPr sz="1800" spc="155" dirty="0">
                <a:solidFill>
                  <a:srgbClr val="0D2841"/>
                </a:solidFill>
                <a:latin typeface="Trebuchet MS"/>
                <a:cs typeface="Trebuchet MS"/>
              </a:rPr>
              <a:t>–</a:t>
            </a:r>
            <a:r>
              <a:rPr sz="1800" spc="-5" dirty="0">
                <a:solidFill>
                  <a:srgbClr val="0D2841"/>
                </a:solidFill>
                <a:latin typeface="Trebuchet MS"/>
                <a:cs typeface="Trebuchet MS"/>
              </a:rPr>
              <a:t> </a:t>
            </a:r>
            <a:r>
              <a:rPr sz="1800" spc="-25" dirty="0">
                <a:solidFill>
                  <a:srgbClr val="0D2841"/>
                </a:solidFill>
                <a:latin typeface="Trebuchet MS"/>
                <a:cs typeface="Trebuchet MS"/>
              </a:rPr>
              <a:t>for </a:t>
            </a:r>
            <a:r>
              <a:rPr sz="1800" spc="-50" dirty="0">
                <a:solidFill>
                  <a:srgbClr val="0D2841"/>
                </a:solidFill>
                <a:latin typeface="Trebuchet MS"/>
                <a:cs typeface="Trebuchet MS"/>
              </a:rPr>
              <a:t>Linkedin</a:t>
            </a:r>
            <a:r>
              <a:rPr sz="1800" spc="-160" dirty="0">
                <a:solidFill>
                  <a:srgbClr val="0D2841"/>
                </a:solidFill>
                <a:latin typeface="Trebuchet MS"/>
                <a:cs typeface="Trebuchet MS"/>
              </a:rPr>
              <a:t> </a:t>
            </a:r>
            <a:r>
              <a:rPr sz="1800" spc="-50" dirty="0">
                <a:solidFill>
                  <a:srgbClr val="0D2841"/>
                </a:solidFill>
                <a:latin typeface="Trebuchet MS"/>
                <a:cs typeface="Trebuchet MS"/>
              </a:rPr>
              <a:t>learning</a:t>
            </a:r>
            <a:r>
              <a:rPr sz="1800" spc="-145" dirty="0">
                <a:solidFill>
                  <a:srgbClr val="0D2841"/>
                </a:solidFill>
                <a:latin typeface="Trebuchet MS"/>
                <a:cs typeface="Trebuchet MS"/>
              </a:rPr>
              <a:t> </a:t>
            </a:r>
            <a:r>
              <a:rPr sz="1800" spc="-10" dirty="0">
                <a:solidFill>
                  <a:srgbClr val="0D2841"/>
                </a:solidFill>
                <a:latin typeface="Trebuchet MS"/>
                <a:cs typeface="Trebuchet MS"/>
              </a:rPr>
              <a:t>certificates</a:t>
            </a:r>
            <a:endParaRPr sz="1800" dirty="0">
              <a:latin typeface="Trebuchet MS"/>
              <a:cs typeface="Trebuchet MS"/>
            </a:endParaRPr>
          </a:p>
        </p:txBody>
      </p:sp>
      <p:grpSp>
        <p:nvGrpSpPr>
          <p:cNvPr id="4" name="object 4"/>
          <p:cNvGrpSpPr/>
          <p:nvPr/>
        </p:nvGrpSpPr>
        <p:grpSpPr>
          <a:xfrm>
            <a:off x="6369939" y="0"/>
            <a:ext cx="5822315" cy="6685280"/>
            <a:chOff x="6369939" y="0"/>
            <a:chExt cx="5822315" cy="6685280"/>
          </a:xfrm>
        </p:grpSpPr>
        <p:pic>
          <p:nvPicPr>
            <p:cNvPr id="5" name="object 5"/>
            <p:cNvPicPr/>
            <p:nvPr/>
          </p:nvPicPr>
          <p:blipFill>
            <a:blip r:embed="rId4" cstate="print"/>
            <a:stretch>
              <a:fillRect/>
            </a:stretch>
          </p:blipFill>
          <p:spPr>
            <a:xfrm>
              <a:off x="6369939" y="0"/>
              <a:ext cx="5822061" cy="6685257"/>
            </a:xfrm>
            <a:prstGeom prst="rect">
              <a:avLst/>
            </a:prstGeom>
          </p:spPr>
        </p:pic>
        <p:pic>
          <p:nvPicPr>
            <p:cNvPr id="6" name="object 6"/>
            <p:cNvPicPr/>
            <p:nvPr/>
          </p:nvPicPr>
          <p:blipFill>
            <a:blip r:embed="rId5" cstate="print"/>
            <a:stretch>
              <a:fillRect/>
            </a:stretch>
          </p:blipFill>
          <p:spPr>
            <a:xfrm>
              <a:off x="6417691" y="98710"/>
              <a:ext cx="5774309" cy="6315374"/>
            </a:xfrm>
            <a:prstGeom prst="rect">
              <a:avLst/>
            </a:prstGeom>
          </p:spPr>
        </p:pic>
        <p:sp>
          <p:nvSpPr>
            <p:cNvPr id="7" name="object 7"/>
            <p:cNvSpPr/>
            <p:nvPr/>
          </p:nvSpPr>
          <p:spPr>
            <a:xfrm>
              <a:off x="9340576" y="2177255"/>
              <a:ext cx="1192530" cy="1192530"/>
            </a:xfrm>
            <a:custGeom>
              <a:avLst/>
              <a:gdLst/>
              <a:ahLst/>
              <a:cxnLst/>
              <a:rect l="l" t="t" r="r" b="b"/>
              <a:pathLst>
                <a:path w="1192529" h="1192529">
                  <a:moveTo>
                    <a:pt x="596202" y="0"/>
                  </a:moveTo>
                  <a:lnTo>
                    <a:pt x="547308" y="1976"/>
                  </a:lnTo>
                  <a:lnTo>
                    <a:pt x="499501" y="7803"/>
                  </a:lnTo>
                  <a:lnTo>
                    <a:pt x="452936" y="17327"/>
                  </a:lnTo>
                  <a:lnTo>
                    <a:pt x="407766" y="30395"/>
                  </a:lnTo>
                  <a:lnTo>
                    <a:pt x="364144" y="46853"/>
                  </a:lnTo>
                  <a:lnTo>
                    <a:pt x="322224" y="66548"/>
                  </a:lnTo>
                  <a:lnTo>
                    <a:pt x="282160" y="89326"/>
                  </a:lnTo>
                  <a:lnTo>
                    <a:pt x="244104" y="115034"/>
                  </a:lnTo>
                  <a:lnTo>
                    <a:pt x="208211" y="143519"/>
                  </a:lnTo>
                  <a:lnTo>
                    <a:pt x="174633" y="174627"/>
                  </a:lnTo>
                  <a:lnTo>
                    <a:pt x="143525" y="208205"/>
                  </a:lnTo>
                  <a:lnTo>
                    <a:pt x="115040" y="244099"/>
                  </a:lnTo>
                  <a:lnTo>
                    <a:pt x="89331" y="282155"/>
                  </a:lnTo>
                  <a:lnTo>
                    <a:pt x="66552" y="322221"/>
                  </a:lnTo>
                  <a:lnTo>
                    <a:pt x="46856" y="364143"/>
                  </a:lnTo>
                  <a:lnTo>
                    <a:pt x="30397" y="407767"/>
                  </a:lnTo>
                  <a:lnTo>
                    <a:pt x="17328" y="452941"/>
                  </a:lnTo>
                  <a:lnTo>
                    <a:pt x="7804" y="499510"/>
                  </a:lnTo>
                  <a:lnTo>
                    <a:pt x="1976" y="547321"/>
                  </a:lnTo>
                  <a:lnTo>
                    <a:pt x="0" y="596221"/>
                  </a:lnTo>
                  <a:lnTo>
                    <a:pt x="1976" y="645121"/>
                  </a:lnTo>
                  <a:lnTo>
                    <a:pt x="7804" y="692933"/>
                  </a:lnTo>
                  <a:lnTo>
                    <a:pt x="17328" y="739502"/>
                  </a:lnTo>
                  <a:lnTo>
                    <a:pt x="30397" y="784675"/>
                  </a:lnTo>
                  <a:lnTo>
                    <a:pt x="46856" y="828299"/>
                  </a:lnTo>
                  <a:lnTo>
                    <a:pt x="66552" y="870221"/>
                  </a:lnTo>
                  <a:lnTo>
                    <a:pt x="89331" y="910287"/>
                  </a:lnTo>
                  <a:lnTo>
                    <a:pt x="115040" y="948344"/>
                  </a:lnTo>
                  <a:lnTo>
                    <a:pt x="143525" y="984238"/>
                  </a:lnTo>
                  <a:lnTo>
                    <a:pt x="174633" y="1017815"/>
                  </a:lnTo>
                  <a:lnTo>
                    <a:pt x="208211" y="1048923"/>
                  </a:lnTo>
                  <a:lnTo>
                    <a:pt x="244104" y="1077408"/>
                  </a:lnTo>
                  <a:lnTo>
                    <a:pt x="282160" y="1103116"/>
                  </a:lnTo>
                  <a:lnTo>
                    <a:pt x="322224" y="1125895"/>
                  </a:lnTo>
                  <a:lnTo>
                    <a:pt x="364144" y="1145590"/>
                  </a:lnTo>
                  <a:lnTo>
                    <a:pt x="407766" y="1162048"/>
                  </a:lnTo>
                  <a:lnTo>
                    <a:pt x="452936" y="1175116"/>
                  </a:lnTo>
                  <a:lnTo>
                    <a:pt x="499501" y="1184640"/>
                  </a:lnTo>
                  <a:lnTo>
                    <a:pt x="547308" y="1190467"/>
                  </a:lnTo>
                  <a:lnTo>
                    <a:pt x="596202" y="1192443"/>
                  </a:lnTo>
                  <a:lnTo>
                    <a:pt x="645100" y="1190467"/>
                  </a:lnTo>
                  <a:lnTo>
                    <a:pt x="692910" y="1184640"/>
                  </a:lnTo>
                  <a:lnTo>
                    <a:pt x="739478" y="1175116"/>
                  </a:lnTo>
                  <a:lnTo>
                    <a:pt x="784650" y="1162048"/>
                  </a:lnTo>
                  <a:lnTo>
                    <a:pt x="828273" y="1145590"/>
                  </a:lnTo>
                  <a:lnTo>
                    <a:pt x="870193" y="1125895"/>
                  </a:lnTo>
                  <a:lnTo>
                    <a:pt x="910258" y="1103116"/>
                  </a:lnTo>
                  <a:lnTo>
                    <a:pt x="948313" y="1077408"/>
                  </a:lnTo>
                  <a:lnTo>
                    <a:pt x="984206" y="1048923"/>
                  </a:lnTo>
                  <a:lnTo>
                    <a:pt x="1017782" y="1017815"/>
                  </a:lnTo>
                  <a:lnTo>
                    <a:pt x="1048889" y="984238"/>
                  </a:lnTo>
                  <a:lnTo>
                    <a:pt x="1077373" y="948344"/>
                  </a:lnTo>
                  <a:lnTo>
                    <a:pt x="1103081" y="910287"/>
                  </a:lnTo>
                  <a:lnTo>
                    <a:pt x="1125858" y="870221"/>
                  </a:lnTo>
                  <a:lnTo>
                    <a:pt x="1145553" y="828300"/>
                  </a:lnTo>
                  <a:lnTo>
                    <a:pt x="1162010" y="784675"/>
                  </a:lnTo>
                  <a:lnTo>
                    <a:pt x="1175077" y="739502"/>
                  </a:lnTo>
                  <a:lnTo>
                    <a:pt x="1184601" y="692933"/>
                  </a:lnTo>
                  <a:lnTo>
                    <a:pt x="1190428" y="645121"/>
                  </a:lnTo>
                  <a:lnTo>
                    <a:pt x="1192404" y="596221"/>
                  </a:lnTo>
                  <a:lnTo>
                    <a:pt x="1190428" y="547321"/>
                  </a:lnTo>
                  <a:lnTo>
                    <a:pt x="1184601" y="499510"/>
                  </a:lnTo>
                  <a:lnTo>
                    <a:pt x="1175077" y="452941"/>
                  </a:lnTo>
                  <a:lnTo>
                    <a:pt x="1162010" y="407768"/>
                  </a:lnTo>
                  <a:lnTo>
                    <a:pt x="1145553" y="364143"/>
                  </a:lnTo>
                  <a:lnTo>
                    <a:pt x="1125858" y="322221"/>
                  </a:lnTo>
                  <a:lnTo>
                    <a:pt x="1103081" y="282155"/>
                  </a:lnTo>
                  <a:lnTo>
                    <a:pt x="1077373" y="244099"/>
                  </a:lnTo>
                  <a:lnTo>
                    <a:pt x="1048889" y="208205"/>
                  </a:lnTo>
                  <a:lnTo>
                    <a:pt x="1017782" y="174627"/>
                  </a:lnTo>
                  <a:lnTo>
                    <a:pt x="984206" y="143519"/>
                  </a:lnTo>
                  <a:lnTo>
                    <a:pt x="948313" y="115035"/>
                  </a:lnTo>
                  <a:lnTo>
                    <a:pt x="910258" y="89326"/>
                  </a:lnTo>
                  <a:lnTo>
                    <a:pt x="870193" y="66548"/>
                  </a:lnTo>
                  <a:lnTo>
                    <a:pt x="828273" y="46853"/>
                  </a:lnTo>
                  <a:lnTo>
                    <a:pt x="784650" y="30395"/>
                  </a:lnTo>
                  <a:lnTo>
                    <a:pt x="739478" y="17327"/>
                  </a:lnTo>
                  <a:lnTo>
                    <a:pt x="692910" y="7803"/>
                  </a:lnTo>
                  <a:lnTo>
                    <a:pt x="645100" y="1976"/>
                  </a:lnTo>
                  <a:lnTo>
                    <a:pt x="596202" y="0"/>
                  </a:lnTo>
                  <a:close/>
                </a:path>
              </a:pathLst>
            </a:custGeom>
            <a:solidFill>
              <a:srgbClr val="155F82"/>
            </a:solidFill>
          </p:spPr>
          <p:txBody>
            <a:bodyPr wrap="square" lIns="0" tIns="0" rIns="0" bIns="0" rtlCol="0"/>
            <a:lstStyle/>
            <a:p>
              <a:endParaRPr/>
            </a:p>
          </p:txBody>
        </p:sp>
        <p:sp>
          <p:nvSpPr>
            <p:cNvPr id="8" name="object 8"/>
            <p:cNvSpPr/>
            <p:nvPr/>
          </p:nvSpPr>
          <p:spPr>
            <a:xfrm>
              <a:off x="9340576" y="2177255"/>
              <a:ext cx="1192530" cy="1192530"/>
            </a:xfrm>
            <a:custGeom>
              <a:avLst/>
              <a:gdLst/>
              <a:ahLst/>
              <a:cxnLst/>
              <a:rect l="l" t="t" r="r" b="b"/>
              <a:pathLst>
                <a:path w="1192529" h="1192529">
                  <a:moveTo>
                    <a:pt x="1192404" y="596221"/>
                  </a:moveTo>
                  <a:lnTo>
                    <a:pt x="1190428" y="645121"/>
                  </a:lnTo>
                  <a:lnTo>
                    <a:pt x="1184601" y="692933"/>
                  </a:lnTo>
                  <a:lnTo>
                    <a:pt x="1175077" y="739502"/>
                  </a:lnTo>
                  <a:lnTo>
                    <a:pt x="1162010" y="784675"/>
                  </a:lnTo>
                  <a:lnTo>
                    <a:pt x="1145553" y="828300"/>
                  </a:lnTo>
                  <a:lnTo>
                    <a:pt x="1125858" y="870221"/>
                  </a:lnTo>
                  <a:lnTo>
                    <a:pt x="1103081" y="910287"/>
                  </a:lnTo>
                  <a:lnTo>
                    <a:pt x="1077373" y="948344"/>
                  </a:lnTo>
                  <a:lnTo>
                    <a:pt x="1048889" y="984238"/>
                  </a:lnTo>
                  <a:lnTo>
                    <a:pt x="1017782" y="1017815"/>
                  </a:lnTo>
                  <a:lnTo>
                    <a:pt x="984206" y="1048923"/>
                  </a:lnTo>
                  <a:lnTo>
                    <a:pt x="948313" y="1077408"/>
                  </a:lnTo>
                  <a:lnTo>
                    <a:pt x="910258" y="1103116"/>
                  </a:lnTo>
                  <a:lnTo>
                    <a:pt x="870193" y="1125895"/>
                  </a:lnTo>
                  <a:lnTo>
                    <a:pt x="828273" y="1145590"/>
                  </a:lnTo>
                  <a:lnTo>
                    <a:pt x="784650" y="1162048"/>
                  </a:lnTo>
                  <a:lnTo>
                    <a:pt x="739478" y="1175116"/>
                  </a:lnTo>
                  <a:lnTo>
                    <a:pt x="692910" y="1184640"/>
                  </a:lnTo>
                  <a:lnTo>
                    <a:pt x="645100" y="1190467"/>
                  </a:lnTo>
                  <a:lnTo>
                    <a:pt x="596202" y="1192443"/>
                  </a:lnTo>
                  <a:lnTo>
                    <a:pt x="547308" y="1190467"/>
                  </a:lnTo>
                  <a:lnTo>
                    <a:pt x="499501" y="1184640"/>
                  </a:lnTo>
                  <a:lnTo>
                    <a:pt x="452936" y="1175116"/>
                  </a:lnTo>
                  <a:lnTo>
                    <a:pt x="407766" y="1162048"/>
                  </a:lnTo>
                  <a:lnTo>
                    <a:pt x="364144" y="1145590"/>
                  </a:lnTo>
                  <a:lnTo>
                    <a:pt x="322224" y="1125895"/>
                  </a:lnTo>
                  <a:lnTo>
                    <a:pt x="282160" y="1103116"/>
                  </a:lnTo>
                  <a:lnTo>
                    <a:pt x="244104" y="1077408"/>
                  </a:lnTo>
                  <a:lnTo>
                    <a:pt x="208211" y="1048923"/>
                  </a:lnTo>
                  <a:lnTo>
                    <a:pt x="174633" y="1017815"/>
                  </a:lnTo>
                  <a:lnTo>
                    <a:pt x="143525" y="984238"/>
                  </a:lnTo>
                  <a:lnTo>
                    <a:pt x="115040" y="948344"/>
                  </a:lnTo>
                  <a:lnTo>
                    <a:pt x="89331" y="910287"/>
                  </a:lnTo>
                  <a:lnTo>
                    <a:pt x="66552" y="870221"/>
                  </a:lnTo>
                  <a:lnTo>
                    <a:pt x="46856" y="828299"/>
                  </a:lnTo>
                  <a:lnTo>
                    <a:pt x="30397" y="784675"/>
                  </a:lnTo>
                  <a:lnTo>
                    <a:pt x="17328" y="739502"/>
                  </a:lnTo>
                  <a:lnTo>
                    <a:pt x="7804" y="692933"/>
                  </a:lnTo>
                  <a:lnTo>
                    <a:pt x="1976" y="645121"/>
                  </a:lnTo>
                  <a:lnTo>
                    <a:pt x="0" y="596221"/>
                  </a:lnTo>
                  <a:lnTo>
                    <a:pt x="1976" y="547321"/>
                  </a:lnTo>
                  <a:lnTo>
                    <a:pt x="7804" y="499510"/>
                  </a:lnTo>
                  <a:lnTo>
                    <a:pt x="17328" y="452941"/>
                  </a:lnTo>
                  <a:lnTo>
                    <a:pt x="30397" y="407767"/>
                  </a:lnTo>
                  <a:lnTo>
                    <a:pt x="46856" y="364143"/>
                  </a:lnTo>
                  <a:lnTo>
                    <a:pt x="66552" y="322221"/>
                  </a:lnTo>
                  <a:lnTo>
                    <a:pt x="89331" y="282155"/>
                  </a:lnTo>
                  <a:lnTo>
                    <a:pt x="115040" y="244099"/>
                  </a:lnTo>
                  <a:lnTo>
                    <a:pt x="143525" y="208205"/>
                  </a:lnTo>
                  <a:lnTo>
                    <a:pt x="174633" y="174627"/>
                  </a:lnTo>
                  <a:lnTo>
                    <a:pt x="208211" y="143519"/>
                  </a:lnTo>
                  <a:lnTo>
                    <a:pt x="244104" y="115034"/>
                  </a:lnTo>
                  <a:lnTo>
                    <a:pt x="282160" y="89326"/>
                  </a:lnTo>
                  <a:lnTo>
                    <a:pt x="322224" y="66548"/>
                  </a:lnTo>
                  <a:lnTo>
                    <a:pt x="364144" y="46853"/>
                  </a:lnTo>
                  <a:lnTo>
                    <a:pt x="407766" y="30395"/>
                  </a:lnTo>
                  <a:lnTo>
                    <a:pt x="452936" y="17327"/>
                  </a:lnTo>
                  <a:lnTo>
                    <a:pt x="499501" y="7803"/>
                  </a:lnTo>
                  <a:lnTo>
                    <a:pt x="547308" y="1976"/>
                  </a:lnTo>
                  <a:lnTo>
                    <a:pt x="596202" y="0"/>
                  </a:lnTo>
                  <a:lnTo>
                    <a:pt x="645100" y="1976"/>
                  </a:lnTo>
                  <a:lnTo>
                    <a:pt x="692910" y="7803"/>
                  </a:lnTo>
                  <a:lnTo>
                    <a:pt x="739478" y="17327"/>
                  </a:lnTo>
                  <a:lnTo>
                    <a:pt x="784650" y="30395"/>
                  </a:lnTo>
                  <a:lnTo>
                    <a:pt x="828273" y="46853"/>
                  </a:lnTo>
                  <a:lnTo>
                    <a:pt x="870193" y="66548"/>
                  </a:lnTo>
                  <a:lnTo>
                    <a:pt x="910258" y="89326"/>
                  </a:lnTo>
                  <a:lnTo>
                    <a:pt x="948313" y="115035"/>
                  </a:lnTo>
                  <a:lnTo>
                    <a:pt x="984206" y="143519"/>
                  </a:lnTo>
                  <a:lnTo>
                    <a:pt x="1017782" y="174627"/>
                  </a:lnTo>
                  <a:lnTo>
                    <a:pt x="1048889" y="208205"/>
                  </a:lnTo>
                  <a:lnTo>
                    <a:pt x="1077373" y="244099"/>
                  </a:lnTo>
                  <a:lnTo>
                    <a:pt x="1103081" y="282155"/>
                  </a:lnTo>
                  <a:lnTo>
                    <a:pt x="1125858" y="322221"/>
                  </a:lnTo>
                  <a:lnTo>
                    <a:pt x="1145553" y="364143"/>
                  </a:lnTo>
                  <a:lnTo>
                    <a:pt x="1162010" y="407768"/>
                  </a:lnTo>
                  <a:lnTo>
                    <a:pt x="1175077" y="452941"/>
                  </a:lnTo>
                  <a:lnTo>
                    <a:pt x="1184601" y="499510"/>
                  </a:lnTo>
                  <a:lnTo>
                    <a:pt x="1190428" y="547321"/>
                  </a:lnTo>
                  <a:lnTo>
                    <a:pt x="1192404" y="596221"/>
                  </a:lnTo>
                  <a:close/>
                </a:path>
              </a:pathLst>
            </a:custGeom>
            <a:ln w="43473">
              <a:solidFill>
                <a:srgbClr val="155F82"/>
              </a:solidFill>
            </a:ln>
          </p:spPr>
          <p:txBody>
            <a:bodyPr wrap="square" lIns="0" tIns="0" rIns="0" bIns="0" rtlCol="0"/>
            <a:lstStyle/>
            <a:p>
              <a:endParaRPr/>
            </a:p>
          </p:txBody>
        </p:sp>
        <p:sp>
          <p:nvSpPr>
            <p:cNvPr id="9" name="object 9"/>
            <p:cNvSpPr/>
            <p:nvPr/>
          </p:nvSpPr>
          <p:spPr>
            <a:xfrm>
              <a:off x="8744374" y="3370071"/>
              <a:ext cx="2385060" cy="1393825"/>
            </a:xfrm>
            <a:custGeom>
              <a:avLst/>
              <a:gdLst/>
              <a:ahLst/>
              <a:cxnLst/>
              <a:rect l="l" t="t" r="r" b="b"/>
              <a:pathLst>
                <a:path w="2385059" h="1393825">
                  <a:moveTo>
                    <a:pt x="1573601" y="0"/>
                  </a:moveTo>
                  <a:lnTo>
                    <a:pt x="1489560" y="46118"/>
                  </a:lnTo>
                  <a:lnTo>
                    <a:pt x="1401386" y="79939"/>
                  </a:lnTo>
                  <a:lnTo>
                    <a:pt x="1310349" y="101461"/>
                  </a:lnTo>
                  <a:lnTo>
                    <a:pt x="1217722" y="110685"/>
                  </a:lnTo>
                  <a:lnTo>
                    <a:pt x="1124775" y="107610"/>
                  </a:lnTo>
                  <a:lnTo>
                    <a:pt x="1032781" y="92237"/>
                  </a:lnTo>
                  <a:lnTo>
                    <a:pt x="943011" y="64566"/>
                  </a:lnTo>
                  <a:lnTo>
                    <a:pt x="856736" y="24596"/>
                  </a:lnTo>
                  <a:lnTo>
                    <a:pt x="815306" y="0"/>
                  </a:lnTo>
                  <a:lnTo>
                    <a:pt x="697159" y="25653"/>
                  </a:lnTo>
                  <a:lnTo>
                    <a:pt x="547077" y="75156"/>
                  </a:lnTo>
                  <a:lnTo>
                    <a:pt x="402467" y="138485"/>
                  </a:lnTo>
                  <a:lnTo>
                    <a:pt x="264303" y="215220"/>
                  </a:lnTo>
                  <a:lnTo>
                    <a:pt x="219849" y="243705"/>
                  </a:lnTo>
                  <a:lnTo>
                    <a:pt x="184500" y="273278"/>
                  </a:lnTo>
                  <a:lnTo>
                    <a:pt x="157236" y="309826"/>
                  </a:lnTo>
                  <a:lnTo>
                    <a:pt x="136840" y="351562"/>
                  </a:lnTo>
                  <a:lnTo>
                    <a:pt x="111787" y="443439"/>
                  </a:lnTo>
                  <a:lnTo>
                    <a:pt x="0" y="1084005"/>
                  </a:lnTo>
                  <a:lnTo>
                    <a:pt x="312" y="1124150"/>
                  </a:lnTo>
                  <a:lnTo>
                    <a:pt x="10747" y="1162248"/>
                  </a:lnTo>
                  <a:lnTo>
                    <a:pt x="30527" y="1196439"/>
                  </a:lnTo>
                  <a:lnTo>
                    <a:pt x="58874" y="1224863"/>
                  </a:lnTo>
                  <a:lnTo>
                    <a:pt x="314124" y="1393295"/>
                  </a:lnTo>
                  <a:lnTo>
                    <a:pt x="314124" y="586533"/>
                  </a:lnTo>
                  <a:lnTo>
                    <a:pt x="320166" y="541557"/>
                  </a:lnTo>
                  <a:lnTo>
                    <a:pt x="337220" y="501143"/>
                  </a:lnTo>
                  <a:lnTo>
                    <a:pt x="363671" y="466904"/>
                  </a:lnTo>
                  <a:lnTo>
                    <a:pt x="397909" y="440451"/>
                  </a:lnTo>
                  <a:lnTo>
                    <a:pt x="438322" y="423398"/>
                  </a:lnTo>
                  <a:lnTo>
                    <a:pt x="484414" y="417355"/>
                  </a:lnTo>
                  <a:lnTo>
                    <a:pt x="1900395" y="417355"/>
                  </a:lnTo>
                  <a:lnTo>
                    <a:pt x="1945369" y="423398"/>
                  </a:lnTo>
                  <a:lnTo>
                    <a:pt x="1985782" y="440452"/>
                  </a:lnTo>
                  <a:lnTo>
                    <a:pt x="2020020" y="466904"/>
                  </a:lnTo>
                  <a:lnTo>
                    <a:pt x="2046471" y="501143"/>
                  </a:lnTo>
                  <a:lnTo>
                    <a:pt x="2063525" y="541557"/>
                  </a:lnTo>
                  <a:lnTo>
                    <a:pt x="2069567" y="586533"/>
                  </a:lnTo>
                  <a:lnTo>
                    <a:pt x="2069567" y="1372800"/>
                  </a:lnTo>
                  <a:lnTo>
                    <a:pt x="2338604" y="1203995"/>
                  </a:lnTo>
                  <a:lnTo>
                    <a:pt x="2359736" y="1185175"/>
                  </a:lnTo>
                  <a:lnTo>
                    <a:pt x="2374912" y="1161852"/>
                  </a:lnTo>
                  <a:lnTo>
                    <a:pt x="2383485" y="1135379"/>
                  </a:lnTo>
                  <a:lnTo>
                    <a:pt x="2384809" y="1107109"/>
                  </a:lnTo>
                  <a:lnTo>
                    <a:pt x="2273022" y="443440"/>
                  </a:lnTo>
                  <a:lnTo>
                    <a:pt x="2263590" y="397751"/>
                  </a:lnTo>
                  <a:lnTo>
                    <a:pt x="2247714" y="354281"/>
                  </a:lnTo>
                  <a:lnTo>
                    <a:pt x="2225749" y="313681"/>
                  </a:lnTo>
                  <a:lnTo>
                    <a:pt x="2198046" y="276605"/>
                  </a:lnTo>
                  <a:lnTo>
                    <a:pt x="2164960" y="243705"/>
                  </a:lnTo>
                  <a:lnTo>
                    <a:pt x="2030666" y="161469"/>
                  </a:lnTo>
                  <a:lnTo>
                    <a:pt x="1889001" y="93452"/>
                  </a:lnTo>
                  <a:lnTo>
                    <a:pt x="1741085" y="40152"/>
                  </a:lnTo>
                  <a:lnTo>
                    <a:pt x="1573601" y="0"/>
                  </a:lnTo>
                  <a:close/>
                </a:path>
              </a:pathLst>
            </a:custGeom>
            <a:solidFill>
              <a:srgbClr val="155F82"/>
            </a:solidFill>
          </p:spPr>
          <p:txBody>
            <a:bodyPr wrap="square" lIns="0" tIns="0" rIns="0" bIns="0" rtlCol="0"/>
            <a:lstStyle/>
            <a:p>
              <a:endParaRPr/>
            </a:p>
          </p:txBody>
        </p:sp>
        <p:sp>
          <p:nvSpPr>
            <p:cNvPr id="10" name="object 10"/>
            <p:cNvSpPr/>
            <p:nvPr/>
          </p:nvSpPr>
          <p:spPr>
            <a:xfrm>
              <a:off x="8744374" y="3370071"/>
              <a:ext cx="2385060" cy="1393825"/>
            </a:xfrm>
            <a:custGeom>
              <a:avLst/>
              <a:gdLst/>
              <a:ahLst/>
              <a:cxnLst/>
              <a:rect l="l" t="t" r="r" b="b"/>
              <a:pathLst>
                <a:path w="2385059" h="1393825">
                  <a:moveTo>
                    <a:pt x="2273022" y="443440"/>
                  </a:moveTo>
                  <a:lnTo>
                    <a:pt x="2263590" y="397751"/>
                  </a:lnTo>
                  <a:lnTo>
                    <a:pt x="2247714" y="354281"/>
                  </a:lnTo>
                  <a:lnTo>
                    <a:pt x="2225749" y="313681"/>
                  </a:lnTo>
                  <a:lnTo>
                    <a:pt x="2198046" y="276605"/>
                  </a:lnTo>
                  <a:lnTo>
                    <a:pt x="2164960" y="243705"/>
                  </a:lnTo>
                  <a:lnTo>
                    <a:pt x="2121084" y="214744"/>
                  </a:lnTo>
                  <a:lnTo>
                    <a:pt x="2076305" y="187326"/>
                  </a:lnTo>
                  <a:lnTo>
                    <a:pt x="2030666" y="161469"/>
                  </a:lnTo>
                  <a:lnTo>
                    <a:pt x="1984208" y="137192"/>
                  </a:lnTo>
                  <a:lnTo>
                    <a:pt x="1936972" y="114514"/>
                  </a:lnTo>
                  <a:lnTo>
                    <a:pt x="1889001" y="93452"/>
                  </a:lnTo>
                  <a:lnTo>
                    <a:pt x="1840334" y="74025"/>
                  </a:lnTo>
                  <a:lnTo>
                    <a:pt x="1791015" y="56253"/>
                  </a:lnTo>
                  <a:lnTo>
                    <a:pt x="1741085" y="40152"/>
                  </a:lnTo>
                  <a:lnTo>
                    <a:pt x="1690585" y="25742"/>
                  </a:lnTo>
                  <a:lnTo>
                    <a:pt x="1639556" y="13042"/>
                  </a:lnTo>
                  <a:lnTo>
                    <a:pt x="1590352" y="3086"/>
                  </a:lnTo>
                  <a:lnTo>
                    <a:pt x="1573601" y="0"/>
                  </a:lnTo>
                  <a:lnTo>
                    <a:pt x="1532177" y="24596"/>
                  </a:lnTo>
                  <a:lnTo>
                    <a:pt x="1489560" y="46118"/>
                  </a:lnTo>
                  <a:lnTo>
                    <a:pt x="1445910" y="64566"/>
                  </a:lnTo>
                  <a:lnTo>
                    <a:pt x="1401386" y="79939"/>
                  </a:lnTo>
                  <a:lnTo>
                    <a:pt x="1356146" y="92237"/>
                  </a:lnTo>
                  <a:lnTo>
                    <a:pt x="1310349" y="101461"/>
                  </a:lnTo>
                  <a:lnTo>
                    <a:pt x="1264155" y="107610"/>
                  </a:lnTo>
                  <a:lnTo>
                    <a:pt x="1217722" y="110685"/>
                  </a:lnTo>
                  <a:lnTo>
                    <a:pt x="1171209" y="110685"/>
                  </a:lnTo>
                  <a:lnTo>
                    <a:pt x="1124775" y="107610"/>
                  </a:lnTo>
                  <a:lnTo>
                    <a:pt x="1078580" y="101461"/>
                  </a:lnTo>
                  <a:lnTo>
                    <a:pt x="1032781" y="92237"/>
                  </a:lnTo>
                  <a:lnTo>
                    <a:pt x="987539" y="79939"/>
                  </a:lnTo>
                  <a:lnTo>
                    <a:pt x="943011" y="64566"/>
                  </a:lnTo>
                  <a:lnTo>
                    <a:pt x="899357" y="46118"/>
                  </a:lnTo>
                  <a:lnTo>
                    <a:pt x="856736" y="24596"/>
                  </a:lnTo>
                  <a:lnTo>
                    <a:pt x="815306" y="0"/>
                  </a:lnTo>
                  <a:lnTo>
                    <a:pt x="748234" y="12297"/>
                  </a:lnTo>
                  <a:lnTo>
                    <a:pt x="697159" y="25653"/>
                  </a:lnTo>
                  <a:lnTo>
                    <a:pt x="646584" y="40592"/>
                  </a:lnTo>
                  <a:lnTo>
                    <a:pt x="596545" y="57098"/>
                  </a:lnTo>
                  <a:lnTo>
                    <a:pt x="547077" y="75156"/>
                  </a:lnTo>
                  <a:lnTo>
                    <a:pt x="498218" y="94750"/>
                  </a:lnTo>
                  <a:lnTo>
                    <a:pt x="450002" y="115865"/>
                  </a:lnTo>
                  <a:lnTo>
                    <a:pt x="402467" y="138485"/>
                  </a:lnTo>
                  <a:lnTo>
                    <a:pt x="355648" y="162594"/>
                  </a:lnTo>
                  <a:lnTo>
                    <a:pt x="309581" y="188178"/>
                  </a:lnTo>
                  <a:lnTo>
                    <a:pt x="264303" y="215220"/>
                  </a:lnTo>
                  <a:lnTo>
                    <a:pt x="219849" y="243705"/>
                  </a:lnTo>
                  <a:lnTo>
                    <a:pt x="184500" y="273278"/>
                  </a:lnTo>
                  <a:lnTo>
                    <a:pt x="157236" y="309826"/>
                  </a:lnTo>
                  <a:lnTo>
                    <a:pt x="136840" y="351562"/>
                  </a:lnTo>
                  <a:lnTo>
                    <a:pt x="122096" y="396696"/>
                  </a:lnTo>
                  <a:lnTo>
                    <a:pt x="111787" y="443439"/>
                  </a:lnTo>
                  <a:lnTo>
                    <a:pt x="0" y="1084005"/>
                  </a:lnTo>
                  <a:lnTo>
                    <a:pt x="312" y="1124150"/>
                  </a:lnTo>
                  <a:lnTo>
                    <a:pt x="10747" y="1162248"/>
                  </a:lnTo>
                  <a:lnTo>
                    <a:pt x="30527" y="1196439"/>
                  </a:lnTo>
                  <a:lnTo>
                    <a:pt x="58874" y="1224863"/>
                  </a:lnTo>
                  <a:lnTo>
                    <a:pt x="314124" y="1393295"/>
                  </a:lnTo>
                  <a:lnTo>
                    <a:pt x="314124" y="586533"/>
                  </a:lnTo>
                  <a:lnTo>
                    <a:pt x="320166" y="541557"/>
                  </a:lnTo>
                  <a:lnTo>
                    <a:pt x="337220" y="501143"/>
                  </a:lnTo>
                  <a:lnTo>
                    <a:pt x="363671" y="466904"/>
                  </a:lnTo>
                  <a:lnTo>
                    <a:pt x="397909" y="440451"/>
                  </a:lnTo>
                  <a:lnTo>
                    <a:pt x="438322" y="423398"/>
                  </a:lnTo>
                  <a:lnTo>
                    <a:pt x="483296" y="417355"/>
                  </a:lnTo>
                  <a:lnTo>
                    <a:pt x="483669" y="417355"/>
                  </a:lnTo>
                  <a:lnTo>
                    <a:pt x="484041" y="417355"/>
                  </a:lnTo>
                  <a:lnTo>
                    <a:pt x="484414" y="417355"/>
                  </a:lnTo>
                  <a:lnTo>
                    <a:pt x="1900395" y="417355"/>
                  </a:lnTo>
                  <a:lnTo>
                    <a:pt x="1945369" y="423398"/>
                  </a:lnTo>
                  <a:lnTo>
                    <a:pt x="1985782" y="440452"/>
                  </a:lnTo>
                  <a:lnTo>
                    <a:pt x="2020020" y="466904"/>
                  </a:lnTo>
                  <a:lnTo>
                    <a:pt x="2046471" y="501143"/>
                  </a:lnTo>
                  <a:lnTo>
                    <a:pt x="2063525" y="541557"/>
                  </a:lnTo>
                  <a:lnTo>
                    <a:pt x="2069567" y="586533"/>
                  </a:lnTo>
                  <a:lnTo>
                    <a:pt x="2069567" y="1372800"/>
                  </a:lnTo>
                  <a:lnTo>
                    <a:pt x="2338604" y="1203995"/>
                  </a:lnTo>
                  <a:lnTo>
                    <a:pt x="2359736" y="1185175"/>
                  </a:lnTo>
                  <a:lnTo>
                    <a:pt x="2374912" y="1161852"/>
                  </a:lnTo>
                  <a:lnTo>
                    <a:pt x="2383485" y="1135379"/>
                  </a:lnTo>
                  <a:lnTo>
                    <a:pt x="2384809" y="1107109"/>
                  </a:lnTo>
                  <a:lnTo>
                    <a:pt x="2273022" y="443440"/>
                  </a:lnTo>
                  <a:close/>
                </a:path>
              </a:pathLst>
            </a:custGeom>
            <a:ln w="43474">
              <a:solidFill>
                <a:srgbClr val="155F82"/>
              </a:solidFill>
            </a:ln>
          </p:spPr>
          <p:txBody>
            <a:bodyPr wrap="square" lIns="0" tIns="0" rIns="0" bIns="0" rtlCol="0"/>
            <a:lstStyle/>
            <a:p>
              <a:endParaRPr/>
            </a:p>
          </p:txBody>
        </p:sp>
        <p:sp>
          <p:nvSpPr>
            <p:cNvPr id="11" name="object 11"/>
            <p:cNvSpPr/>
            <p:nvPr/>
          </p:nvSpPr>
          <p:spPr>
            <a:xfrm>
              <a:off x="8849081" y="3861954"/>
              <a:ext cx="2175510" cy="1165860"/>
            </a:xfrm>
            <a:custGeom>
              <a:avLst/>
              <a:gdLst/>
              <a:ahLst/>
              <a:cxnLst/>
              <a:rect l="l" t="t" r="r" b="b"/>
              <a:pathLst>
                <a:path w="2175509" h="1165860">
                  <a:moveTo>
                    <a:pt x="2175393" y="1023266"/>
                  </a:moveTo>
                  <a:lnTo>
                    <a:pt x="0" y="1023265"/>
                  </a:lnTo>
                  <a:lnTo>
                    <a:pt x="0" y="1070590"/>
                  </a:lnTo>
                  <a:lnTo>
                    <a:pt x="27842" y="1137415"/>
                  </a:lnTo>
                  <a:lnTo>
                    <a:pt x="94647" y="1165247"/>
                  </a:lnTo>
                  <a:lnTo>
                    <a:pt x="2080746" y="1165247"/>
                  </a:lnTo>
                  <a:lnTo>
                    <a:pt x="2117530" y="1157710"/>
                  </a:lnTo>
                  <a:lnTo>
                    <a:pt x="2147574" y="1137415"/>
                  </a:lnTo>
                  <a:lnTo>
                    <a:pt x="2167867" y="1107371"/>
                  </a:lnTo>
                  <a:lnTo>
                    <a:pt x="2175393" y="1070591"/>
                  </a:lnTo>
                  <a:lnTo>
                    <a:pt x="2175393" y="1023266"/>
                  </a:lnTo>
                  <a:close/>
                </a:path>
                <a:path w="2175509" h="1165860">
                  <a:moveTo>
                    <a:pt x="1796836" y="0"/>
                  </a:moveTo>
                  <a:lnTo>
                    <a:pt x="379706" y="0"/>
                  </a:lnTo>
                  <a:lnTo>
                    <a:pt x="312785" y="27726"/>
                  </a:lnTo>
                  <a:lnTo>
                    <a:pt x="285059" y="94650"/>
                  </a:lnTo>
                  <a:lnTo>
                    <a:pt x="285059" y="1023265"/>
                  </a:lnTo>
                  <a:lnTo>
                    <a:pt x="1891452" y="1023265"/>
                  </a:lnTo>
                  <a:lnTo>
                    <a:pt x="1891452" y="790739"/>
                  </a:lnTo>
                  <a:lnTo>
                    <a:pt x="1033666" y="790739"/>
                  </a:lnTo>
                  <a:lnTo>
                    <a:pt x="970997" y="764654"/>
                  </a:lnTo>
                  <a:lnTo>
                    <a:pt x="842136" y="764654"/>
                  </a:lnTo>
                  <a:lnTo>
                    <a:pt x="633092" y="555604"/>
                  </a:lnTo>
                  <a:lnTo>
                    <a:pt x="842136" y="346554"/>
                  </a:lnTo>
                  <a:lnTo>
                    <a:pt x="1136867" y="346554"/>
                  </a:lnTo>
                  <a:lnTo>
                    <a:pt x="1139492" y="340219"/>
                  </a:lnTo>
                  <a:lnTo>
                    <a:pt x="1891452" y="340219"/>
                  </a:lnTo>
                  <a:lnTo>
                    <a:pt x="1891452" y="94650"/>
                  </a:lnTo>
                  <a:lnTo>
                    <a:pt x="1884030" y="57813"/>
                  </a:lnTo>
                  <a:lnTo>
                    <a:pt x="1863753" y="27726"/>
                  </a:lnTo>
                  <a:lnTo>
                    <a:pt x="1833671" y="7439"/>
                  </a:lnTo>
                  <a:lnTo>
                    <a:pt x="1796836" y="0"/>
                  </a:lnTo>
                  <a:close/>
                </a:path>
                <a:path w="2175509" h="1165860">
                  <a:moveTo>
                    <a:pt x="1891452" y="340219"/>
                  </a:moveTo>
                  <a:lnTo>
                    <a:pt x="1139492" y="340219"/>
                  </a:lnTo>
                  <a:lnTo>
                    <a:pt x="1208055" y="368912"/>
                  </a:lnTo>
                  <a:lnTo>
                    <a:pt x="1033666" y="790739"/>
                  </a:lnTo>
                  <a:lnTo>
                    <a:pt x="1891452" y="790739"/>
                  </a:lnTo>
                  <a:lnTo>
                    <a:pt x="1891452" y="764654"/>
                  </a:lnTo>
                  <a:lnTo>
                    <a:pt x="1331767" y="764654"/>
                  </a:lnTo>
                  <a:lnTo>
                    <a:pt x="1279226" y="712112"/>
                  </a:lnTo>
                  <a:lnTo>
                    <a:pt x="1435357" y="555604"/>
                  </a:lnTo>
                  <a:lnTo>
                    <a:pt x="1279226" y="399096"/>
                  </a:lnTo>
                  <a:lnTo>
                    <a:pt x="1331767" y="346554"/>
                  </a:lnTo>
                  <a:lnTo>
                    <a:pt x="1891452" y="346554"/>
                  </a:lnTo>
                  <a:lnTo>
                    <a:pt x="1891452" y="340219"/>
                  </a:lnTo>
                  <a:close/>
                </a:path>
                <a:path w="2175509" h="1165860">
                  <a:moveTo>
                    <a:pt x="1136867" y="346554"/>
                  </a:moveTo>
                  <a:lnTo>
                    <a:pt x="842136" y="346554"/>
                  </a:lnTo>
                  <a:lnTo>
                    <a:pt x="894676" y="399096"/>
                  </a:lnTo>
                  <a:lnTo>
                    <a:pt x="738545" y="555604"/>
                  </a:lnTo>
                  <a:lnTo>
                    <a:pt x="894676" y="712112"/>
                  </a:lnTo>
                  <a:lnTo>
                    <a:pt x="842136" y="764654"/>
                  </a:lnTo>
                  <a:lnTo>
                    <a:pt x="970997" y="764654"/>
                  </a:lnTo>
                  <a:lnTo>
                    <a:pt x="964730" y="762046"/>
                  </a:lnTo>
                  <a:lnTo>
                    <a:pt x="1136867" y="346554"/>
                  </a:lnTo>
                  <a:close/>
                </a:path>
                <a:path w="2175509" h="1165860">
                  <a:moveTo>
                    <a:pt x="1891452" y="346554"/>
                  </a:moveTo>
                  <a:lnTo>
                    <a:pt x="1331767" y="346554"/>
                  </a:lnTo>
                  <a:lnTo>
                    <a:pt x="1540810" y="555604"/>
                  </a:lnTo>
                  <a:lnTo>
                    <a:pt x="1331767" y="764654"/>
                  </a:lnTo>
                  <a:lnTo>
                    <a:pt x="1891452" y="764654"/>
                  </a:lnTo>
                  <a:lnTo>
                    <a:pt x="1891452" y="346554"/>
                  </a:lnTo>
                  <a:close/>
                </a:path>
              </a:pathLst>
            </a:custGeom>
            <a:solidFill>
              <a:srgbClr val="155F82"/>
            </a:solidFill>
          </p:spPr>
          <p:txBody>
            <a:bodyPr wrap="square" lIns="0" tIns="0" rIns="0" bIns="0" rtlCol="0"/>
            <a:lstStyle/>
            <a:p>
              <a:endParaRPr/>
            </a:p>
          </p:txBody>
        </p:sp>
        <p:sp>
          <p:nvSpPr>
            <p:cNvPr id="12" name="object 12"/>
            <p:cNvSpPr/>
            <p:nvPr/>
          </p:nvSpPr>
          <p:spPr>
            <a:xfrm>
              <a:off x="8849081" y="3861954"/>
              <a:ext cx="2175510" cy="1165860"/>
            </a:xfrm>
            <a:custGeom>
              <a:avLst/>
              <a:gdLst/>
              <a:ahLst/>
              <a:cxnLst/>
              <a:rect l="l" t="t" r="r" b="b"/>
              <a:pathLst>
                <a:path w="2175509" h="1165860">
                  <a:moveTo>
                    <a:pt x="1891452" y="1023265"/>
                  </a:moveTo>
                  <a:lnTo>
                    <a:pt x="1891452" y="94650"/>
                  </a:lnTo>
                  <a:lnTo>
                    <a:pt x="1884030" y="57813"/>
                  </a:lnTo>
                  <a:lnTo>
                    <a:pt x="1863753" y="27726"/>
                  </a:lnTo>
                  <a:lnTo>
                    <a:pt x="1833672" y="7439"/>
                  </a:lnTo>
                  <a:lnTo>
                    <a:pt x="1796836" y="0"/>
                  </a:lnTo>
                  <a:lnTo>
                    <a:pt x="1796463" y="0"/>
                  </a:lnTo>
                  <a:lnTo>
                    <a:pt x="1796091" y="0"/>
                  </a:lnTo>
                  <a:lnTo>
                    <a:pt x="1795687" y="0"/>
                  </a:lnTo>
                  <a:lnTo>
                    <a:pt x="379706" y="0"/>
                  </a:lnTo>
                  <a:lnTo>
                    <a:pt x="342870" y="7439"/>
                  </a:lnTo>
                  <a:lnTo>
                    <a:pt x="312785" y="27726"/>
                  </a:lnTo>
                  <a:lnTo>
                    <a:pt x="292498" y="57812"/>
                  </a:lnTo>
                  <a:lnTo>
                    <a:pt x="285059" y="94650"/>
                  </a:lnTo>
                  <a:lnTo>
                    <a:pt x="285059" y="1023265"/>
                  </a:lnTo>
                  <a:lnTo>
                    <a:pt x="0" y="1023265"/>
                  </a:lnTo>
                  <a:lnTo>
                    <a:pt x="0" y="1070590"/>
                  </a:lnTo>
                  <a:lnTo>
                    <a:pt x="7544" y="1107371"/>
                  </a:lnTo>
                  <a:lnTo>
                    <a:pt x="27842" y="1137414"/>
                  </a:lnTo>
                  <a:lnTo>
                    <a:pt x="57880" y="1157710"/>
                  </a:lnTo>
                  <a:lnTo>
                    <a:pt x="94647" y="1165247"/>
                  </a:lnTo>
                  <a:lnTo>
                    <a:pt x="2080746" y="1165247"/>
                  </a:lnTo>
                  <a:lnTo>
                    <a:pt x="2117530" y="1157710"/>
                  </a:lnTo>
                  <a:lnTo>
                    <a:pt x="2147574" y="1137415"/>
                  </a:lnTo>
                  <a:lnTo>
                    <a:pt x="2167867" y="1107371"/>
                  </a:lnTo>
                  <a:lnTo>
                    <a:pt x="2175393" y="1070591"/>
                  </a:lnTo>
                  <a:lnTo>
                    <a:pt x="2175393" y="1023265"/>
                  </a:lnTo>
                  <a:lnTo>
                    <a:pt x="1891452" y="1023265"/>
                  </a:lnTo>
                  <a:close/>
                </a:path>
                <a:path w="2175509" h="1165860">
                  <a:moveTo>
                    <a:pt x="894676" y="712112"/>
                  </a:moveTo>
                  <a:lnTo>
                    <a:pt x="842136" y="764654"/>
                  </a:lnTo>
                  <a:lnTo>
                    <a:pt x="633092" y="555604"/>
                  </a:lnTo>
                  <a:lnTo>
                    <a:pt x="842136" y="346554"/>
                  </a:lnTo>
                  <a:lnTo>
                    <a:pt x="894676" y="399096"/>
                  </a:lnTo>
                  <a:lnTo>
                    <a:pt x="738545" y="555604"/>
                  </a:lnTo>
                  <a:lnTo>
                    <a:pt x="894676" y="712112"/>
                  </a:lnTo>
                  <a:close/>
                </a:path>
                <a:path w="2175509" h="1165860">
                  <a:moveTo>
                    <a:pt x="1033666" y="790739"/>
                  </a:moveTo>
                  <a:lnTo>
                    <a:pt x="964730" y="762046"/>
                  </a:lnTo>
                  <a:lnTo>
                    <a:pt x="1139492" y="340219"/>
                  </a:lnTo>
                  <a:lnTo>
                    <a:pt x="1208055" y="368912"/>
                  </a:lnTo>
                  <a:lnTo>
                    <a:pt x="1033666" y="790739"/>
                  </a:lnTo>
                  <a:close/>
                </a:path>
                <a:path w="2175509" h="1165860">
                  <a:moveTo>
                    <a:pt x="1331767" y="764654"/>
                  </a:moveTo>
                  <a:lnTo>
                    <a:pt x="1279226" y="712112"/>
                  </a:lnTo>
                  <a:lnTo>
                    <a:pt x="1435357" y="555604"/>
                  </a:lnTo>
                  <a:lnTo>
                    <a:pt x="1279226" y="399096"/>
                  </a:lnTo>
                  <a:lnTo>
                    <a:pt x="1331767" y="346554"/>
                  </a:lnTo>
                  <a:lnTo>
                    <a:pt x="1540810" y="555604"/>
                  </a:lnTo>
                  <a:lnTo>
                    <a:pt x="1331767" y="764654"/>
                  </a:lnTo>
                  <a:close/>
                </a:path>
              </a:pathLst>
            </a:custGeom>
            <a:ln w="43473">
              <a:solidFill>
                <a:srgbClr val="155F82"/>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5155" rIns="0" bIns="0" rtlCol="0">
            <a:spAutoFit/>
          </a:bodyPr>
          <a:lstStyle/>
          <a:p>
            <a:pPr marL="12700">
              <a:lnSpc>
                <a:spcPct val="100000"/>
              </a:lnSpc>
              <a:spcBef>
                <a:spcPts val="105"/>
              </a:spcBef>
            </a:pPr>
            <a:r>
              <a:rPr spc="-50" dirty="0"/>
              <a:t>EDUCATIONAL</a:t>
            </a:r>
            <a:r>
              <a:rPr spc="-405" dirty="0"/>
              <a:t> </a:t>
            </a:r>
            <a:r>
              <a:rPr spc="-10" dirty="0"/>
              <a:t>BACKGROUND</a:t>
            </a:r>
          </a:p>
        </p:txBody>
      </p:sp>
      <p:sp>
        <p:nvSpPr>
          <p:cNvPr id="3" name="object 3"/>
          <p:cNvSpPr txBox="1"/>
          <p:nvPr/>
        </p:nvSpPr>
        <p:spPr>
          <a:xfrm>
            <a:off x="916939" y="1597028"/>
            <a:ext cx="2639695" cy="570028"/>
          </a:xfrm>
          <a:prstGeom prst="rect">
            <a:avLst/>
          </a:prstGeom>
        </p:spPr>
        <p:txBody>
          <a:bodyPr vert="horz" wrap="square" lIns="0" tIns="74295" rIns="0" bIns="0" rtlCol="0">
            <a:spAutoFit/>
          </a:bodyPr>
          <a:lstStyle/>
          <a:p>
            <a:pPr marL="240665" indent="-227965">
              <a:lnSpc>
                <a:spcPct val="100000"/>
              </a:lnSpc>
              <a:spcBef>
                <a:spcPts val="585"/>
              </a:spcBef>
              <a:buFont typeface="Arial MT"/>
              <a:buChar char="•"/>
              <a:tabLst>
                <a:tab pos="240665" algn="l"/>
              </a:tabLst>
            </a:pPr>
            <a:r>
              <a:rPr sz="1400" b="1" dirty="0">
                <a:latin typeface="Trebuchet MS"/>
                <a:cs typeface="Trebuchet MS"/>
              </a:rPr>
              <a:t>HIGH</a:t>
            </a:r>
            <a:r>
              <a:rPr sz="1400" b="1" spc="-5" dirty="0">
                <a:latin typeface="Trebuchet MS"/>
                <a:cs typeface="Trebuchet MS"/>
              </a:rPr>
              <a:t> </a:t>
            </a:r>
            <a:r>
              <a:rPr sz="1400" b="1" spc="40" dirty="0">
                <a:latin typeface="Trebuchet MS"/>
                <a:cs typeface="Trebuchet MS"/>
              </a:rPr>
              <a:t>SCHOOL:</a:t>
            </a:r>
            <a:endParaRPr sz="1400" b="1" dirty="0">
              <a:latin typeface="Trebuchet MS"/>
              <a:cs typeface="Trebuchet MS"/>
            </a:endParaRPr>
          </a:p>
          <a:p>
            <a:pPr marL="12700">
              <a:lnSpc>
                <a:spcPct val="100000"/>
              </a:lnSpc>
              <a:spcBef>
                <a:spcPts val="495"/>
              </a:spcBef>
            </a:pPr>
            <a:r>
              <a:rPr sz="1400" b="1" dirty="0">
                <a:latin typeface="Trebuchet MS"/>
                <a:cs typeface="Trebuchet MS"/>
              </a:rPr>
              <a:t>Kabatas</a:t>
            </a:r>
            <a:r>
              <a:rPr sz="1400" b="1" spc="-55" dirty="0">
                <a:latin typeface="Trebuchet MS"/>
                <a:cs typeface="Trebuchet MS"/>
              </a:rPr>
              <a:t> </a:t>
            </a:r>
            <a:r>
              <a:rPr sz="1400" b="1" spc="-45" dirty="0">
                <a:latin typeface="Trebuchet MS"/>
                <a:cs typeface="Trebuchet MS"/>
              </a:rPr>
              <a:t>Erkek</a:t>
            </a:r>
            <a:r>
              <a:rPr sz="1400" b="1" spc="-75" dirty="0">
                <a:latin typeface="Trebuchet MS"/>
                <a:cs typeface="Trebuchet MS"/>
              </a:rPr>
              <a:t> </a:t>
            </a:r>
            <a:r>
              <a:rPr sz="1400" b="1" dirty="0">
                <a:latin typeface="Trebuchet MS"/>
                <a:cs typeface="Trebuchet MS"/>
              </a:rPr>
              <a:t>Lisesi</a:t>
            </a:r>
            <a:r>
              <a:rPr sz="1400" b="1" spc="-45" dirty="0">
                <a:latin typeface="Trebuchet MS"/>
                <a:cs typeface="Trebuchet MS"/>
              </a:rPr>
              <a:t> </a:t>
            </a:r>
            <a:r>
              <a:rPr sz="1400" b="1" spc="-90" dirty="0">
                <a:latin typeface="Trebuchet MS"/>
                <a:cs typeface="Trebuchet MS"/>
              </a:rPr>
              <a:t>(2014-</a:t>
            </a:r>
            <a:r>
              <a:rPr sz="1400" b="1" spc="-80" dirty="0">
                <a:latin typeface="Trebuchet MS"/>
                <a:cs typeface="Trebuchet MS"/>
              </a:rPr>
              <a:t>201</a:t>
            </a:r>
            <a:r>
              <a:rPr lang="en-GB" sz="1400" b="1" spc="-80" dirty="0">
                <a:latin typeface="Trebuchet MS"/>
                <a:cs typeface="Trebuchet MS"/>
              </a:rPr>
              <a:t>9</a:t>
            </a:r>
            <a:r>
              <a:rPr sz="1400" b="1" spc="-80" dirty="0">
                <a:latin typeface="Trebuchet MS"/>
                <a:cs typeface="Trebuchet MS"/>
              </a:rPr>
              <a:t>)</a:t>
            </a:r>
            <a:endParaRPr sz="1400" dirty="0">
              <a:latin typeface="Trebuchet MS"/>
              <a:cs typeface="Trebuchet MS"/>
            </a:endParaRPr>
          </a:p>
        </p:txBody>
      </p:sp>
      <p:sp>
        <p:nvSpPr>
          <p:cNvPr id="4" name="object 4"/>
          <p:cNvSpPr txBox="1"/>
          <p:nvPr/>
        </p:nvSpPr>
        <p:spPr>
          <a:xfrm>
            <a:off x="916939" y="2210562"/>
            <a:ext cx="2882265" cy="239395"/>
          </a:xfrm>
          <a:prstGeom prst="rect">
            <a:avLst/>
          </a:prstGeom>
        </p:spPr>
        <p:txBody>
          <a:bodyPr vert="horz" wrap="square" lIns="0" tIns="13335" rIns="0" bIns="0" rtlCol="0">
            <a:spAutoFit/>
          </a:bodyPr>
          <a:lstStyle/>
          <a:p>
            <a:pPr marL="12700">
              <a:lnSpc>
                <a:spcPct val="100000"/>
              </a:lnSpc>
              <a:spcBef>
                <a:spcPts val="105"/>
              </a:spcBef>
            </a:pPr>
            <a:r>
              <a:rPr sz="1400" u="sng" spc="-60" dirty="0">
                <a:solidFill>
                  <a:srgbClr val="467885"/>
                </a:solidFill>
                <a:uFill>
                  <a:solidFill>
                    <a:srgbClr val="467885"/>
                  </a:solidFill>
                </a:uFill>
                <a:latin typeface="Trebuchet MS"/>
                <a:cs typeface="Trebuchet MS"/>
                <a:hlinkClick r:id="rId2"/>
              </a:rPr>
              <a:t>https://www.pasch-</a:t>
            </a:r>
            <a:r>
              <a:rPr sz="1400" u="sng" spc="-40" dirty="0">
                <a:solidFill>
                  <a:srgbClr val="467885"/>
                </a:solidFill>
                <a:uFill>
                  <a:solidFill>
                    <a:srgbClr val="467885"/>
                  </a:solidFill>
                </a:uFill>
                <a:latin typeface="Trebuchet MS"/>
                <a:cs typeface="Trebuchet MS"/>
                <a:hlinkClick r:id="rId2"/>
              </a:rPr>
              <a:t>net.de/de/pasch-</a:t>
            </a:r>
            <a:endParaRPr sz="1400">
              <a:latin typeface="Trebuchet MS"/>
              <a:cs typeface="Trebuchet MS"/>
            </a:endParaRPr>
          </a:p>
        </p:txBody>
      </p:sp>
      <p:sp>
        <p:nvSpPr>
          <p:cNvPr id="5" name="object 5"/>
          <p:cNvSpPr txBox="1"/>
          <p:nvPr/>
        </p:nvSpPr>
        <p:spPr>
          <a:xfrm>
            <a:off x="916939" y="2359913"/>
            <a:ext cx="3898265" cy="239395"/>
          </a:xfrm>
          <a:prstGeom prst="rect">
            <a:avLst/>
          </a:prstGeom>
        </p:spPr>
        <p:txBody>
          <a:bodyPr vert="horz" wrap="square" lIns="0" tIns="13335" rIns="0" bIns="0" rtlCol="0">
            <a:spAutoFit/>
          </a:bodyPr>
          <a:lstStyle/>
          <a:p>
            <a:pPr marL="12700">
              <a:lnSpc>
                <a:spcPct val="100000"/>
              </a:lnSpc>
              <a:spcBef>
                <a:spcPts val="105"/>
              </a:spcBef>
            </a:pPr>
            <a:r>
              <a:rPr sz="1400" u="sng" spc="-50" dirty="0">
                <a:solidFill>
                  <a:srgbClr val="467885"/>
                </a:solidFill>
                <a:uFill>
                  <a:solidFill>
                    <a:srgbClr val="467885"/>
                  </a:solidFill>
                </a:uFill>
                <a:latin typeface="Trebuchet MS"/>
                <a:cs typeface="Trebuchet MS"/>
                <a:hlinkClick r:id="rId2"/>
              </a:rPr>
              <a:t>schulen/schulportraets/europa/tur/kabatas-</a:t>
            </a:r>
            <a:r>
              <a:rPr sz="1400" u="sng" spc="-10" dirty="0">
                <a:solidFill>
                  <a:srgbClr val="467885"/>
                </a:solidFill>
                <a:uFill>
                  <a:solidFill>
                    <a:srgbClr val="467885"/>
                  </a:solidFill>
                </a:uFill>
                <a:latin typeface="Trebuchet MS"/>
                <a:cs typeface="Trebuchet MS"/>
                <a:hlinkClick r:id="rId2"/>
              </a:rPr>
              <a:t>erkek-</a:t>
            </a:r>
            <a:endParaRPr sz="1400">
              <a:latin typeface="Trebuchet MS"/>
              <a:cs typeface="Trebuchet MS"/>
            </a:endParaRPr>
          </a:p>
        </p:txBody>
      </p:sp>
      <p:sp>
        <p:nvSpPr>
          <p:cNvPr id="6" name="object 6"/>
          <p:cNvSpPr txBox="1"/>
          <p:nvPr/>
        </p:nvSpPr>
        <p:spPr>
          <a:xfrm>
            <a:off x="916939" y="2509266"/>
            <a:ext cx="828675" cy="239395"/>
          </a:xfrm>
          <a:prstGeom prst="rect">
            <a:avLst/>
          </a:prstGeom>
        </p:spPr>
        <p:txBody>
          <a:bodyPr vert="horz" wrap="square" lIns="0" tIns="13335" rIns="0" bIns="0" rtlCol="0">
            <a:spAutoFit/>
          </a:bodyPr>
          <a:lstStyle/>
          <a:p>
            <a:pPr marL="12700">
              <a:lnSpc>
                <a:spcPct val="100000"/>
              </a:lnSpc>
              <a:spcBef>
                <a:spcPts val="105"/>
              </a:spcBef>
            </a:pPr>
            <a:r>
              <a:rPr sz="1400" u="sng" spc="-20" dirty="0">
                <a:solidFill>
                  <a:srgbClr val="467885"/>
                </a:solidFill>
                <a:uFill>
                  <a:solidFill>
                    <a:srgbClr val="467885"/>
                  </a:solidFill>
                </a:uFill>
                <a:latin typeface="Trebuchet MS"/>
                <a:cs typeface="Trebuchet MS"/>
                <a:hlinkClick r:id="rId2"/>
              </a:rPr>
              <a:t>lisesi.html</a:t>
            </a:r>
            <a:endParaRPr sz="1400">
              <a:latin typeface="Trebuchet MS"/>
              <a:cs typeface="Trebuchet MS"/>
            </a:endParaRPr>
          </a:p>
        </p:txBody>
      </p:sp>
      <p:sp>
        <p:nvSpPr>
          <p:cNvPr id="7" name="object 7"/>
          <p:cNvSpPr txBox="1"/>
          <p:nvPr/>
        </p:nvSpPr>
        <p:spPr>
          <a:xfrm>
            <a:off x="916939" y="2782061"/>
            <a:ext cx="4037329" cy="414020"/>
          </a:xfrm>
          <a:prstGeom prst="rect">
            <a:avLst/>
          </a:prstGeom>
        </p:spPr>
        <p:txBody>
          <a:bodyPr vert="horz" wrap="square" lIns="0" tIns="81280" rIns="0" bIns="0" rtlCol="0">
            <a:spAutoFit/>
          </a:bodyPr>
          <a:lstStyle/>
          <a:p>
            <a:pPr marL="12700" marR="5080">
              <a:lnSpc>
                <a:spcPct val="70000"/>
              </a:lnSpc>
              <a:spcBef>
                <a:spcPts val="640"/>
              </a:spcBef>
            </a:pPr>
            <a:r>
              <a:rPr sz="1400" spc="-45" dirty="0">
                <a:latin typeface="Trebuchet MS"/>
                <a:cs typeface="Trebuchet MS"/>
              </a:rPr>
              <a:t>-</a:t>
            </a:r>
            <a:r>
              <a:rPr sz="1400" spc="-85" dirty="0">
                <a:latin typeface="Trebuchet MS"/>
                <a:cs typeface="Trebuchet MS"/>
              </a:rPr>
              <a:t> </a:t>
            </a:r>
            <a:r>
              <a:rPr sz="1500" dirty="0">
                <a:latin typeface="Trebuchet MS"/>
                <a:cs typeface="Trebuchet MS"/>
              </a:rPr>
              <a:t>One</a:t>
            </a:r>
            <a:r>
              <a:rPr sz="1500" spc="-110" dirty="0">
                <a:latin typeface="Trebuchet MS"/>
                <a:cs typeface="Trebuchet MS"/>
              </a:rPr>
              <a:t> </a:t>
            </a:r>
            <a:r>
              <a:rPr sz="1500" spc="-50" dirty="0">
                <a:latin typeface="Trebuchet MS"/>
                <a:cs typeface="Trebuchet MS"/>
              </a:rPr>
              <a:t>of</a:t>
            </a:r>
            <a:r>
              <a:rPr sz="1500" spc="-105" dirty="0">
                <a:latin typeface="Trebuchet MS"/>
                <a:cs typeface="Trebuchet MS"/>
              </a:rPr>
              <a:t> </a:t>
            </a:r>
            <a:r>
              <a:rPr sz="1500" spc="-60" dirty="0">
                <a:latin typeface="Trebuchet MS"/>
                <a:cs typeface="Trebuchet MS"/>
              </a:rPr>
              <a:t>the</a:t>
            </a:r>
            <a:r>
              <a:rPr sz="1500" spc="-100" dirty="0">
                <a:latin typeface="Trebuchet MS"/>
                <a:cs typeface="Trebuchet MS"/>
              </a:rPr>
              <a:t> </a:t>
            </a:r>
            <a:r>
              <a:rPr sz="1500" spc="-10" dirty="0">
                <a:latin typeface="Trebuchet MS"/>
                <a:cs typeface="Trebuchet MS"/>
              </a:rPr>
              <a:t>best</a:t>
            </a:r>
            <a:r>
              <a:rPr sz="1500" spc="-105" dirty="0">
                <a:latin typeface="Trebuchet MS"/>
                <a:cs typeface="Trebuchet MS"/>
              </a:rPr>
              <a:t> </a:t>
            </a:r>
            <a:r>
              <a:rPr sz="1500" dirty="0">
                <a:latin typeface="Trebuchet MS"/>
                <a:cs typeface="Trebuchet MS"/>
              </a:rPr>
              <a:t>schools</a:t>
            </a:r>
            <a:r>
              <a:rPr sz="1500" spc="-140" dirty="0">
                <a:latin typeface="Trebuchet MS"/>
                <a:cs typeface="Trebuchet MS"/>
              </a:rPr>
              <a:t> </a:t>
            </a:r>
            <a:r>
              <a:rPr sz="1500" spc="-40" dirty="0">
                <a:latin typeface="Trebuchet MS"/>
                <a:cs typeface="Trebuchet MS"/>
              </a:rPr>
              <a:t>in</a:t>
            </a:r>
            <a:r>
              <a:rPr sz="1500" spc="-90" dirty="0">
                <a:latin typeface="Trebuchet MS"/>
                <a:cs typeface="Trebuchet MS"/>
              </a:rPr>
              <a:t> </a:t>
            </a:r>
            <a:r>
              <a:rPr sz="1500" spc="-110" dirty="0">
                <a:latin typeface="Trebuchet MS"/>
                <a:cs typeface="Trebuchet MS"/>
              </a:rPr>
              <a:t>Turkey,</a:t>
            </a:r>
            <a:r>
              <a:rPr sz="1500" spc="-155" dirty="0">
                <a:latin typeface="Trebuchet MS"/>
                <a:cs typeface="Trebuchet MS"/>
              </a:rPr>
              <a:t> </a:t>
            </a:r>
            <a:r>
              <a:rPr sz="1500" dirty="0">
                <a:latin typeface="Trebuchet MS"/>
                <a:cs typeface="Trebuchet MS"/>
              </a:rPr>
              <a:t>also</a:t>
            </a:r>
            <a:r>
              <a:rPr sz="1500" spc="-95" dirty="0">
                <a:latin typeface="Trebuchet MS"/>
                <a:cs typeface="Trebuchet MS"/>
              </a:rPr>
              <a:t> </a:t>
            </a:r>
            <a:r>
              <a:rPr sz="1500" dirty="0">
                <a:latin typeface="Trebuchet MS"/>
                <a:cs typeface="Trebuchet MS"/>
              </a:rPr>
              <a:t>a</a:t>
            </a:r>
            <a:r>
              <a:rPr sz="1500" spc="-95" dirty="0">
                <a:latin typeface="Trebuchet MS"/>
                <a:cs typeface="Trebuchet MS"/>
              </a:rPr>
              <a:t> </a:t>
            </a:r>
            <a:r>
              <a:rPr sz="1500" spc="-10" dirty="0">
                <a:latin typeface="Trebuchet MS"/>
                <a:cs typeface="Trebuchet MS"/>
              </a:rPr>
              <a:t>german </a:t>
            </a:r>
            <a:r>
              <a:rPr sz="1500" spc="-55" dirty="0">
                <a:latin typeface="Trebuchet MS"/>
                <a:cs typeface="Trebuchet MS"/>
              </a:rPr>
              <a:t>partner</a:t>
            </a:r>
            <a:r>
              <a:rPr sz="1500" spc="-120" dirty="0">
                <a:latin typeface="Trebuchet MS"/>
                <a:cs typeface="Trebuchet MS"/>
              </a:rPr>
              <a:t> </a:t>
            </a:r>
            <a:r>
              <a:rPr sz="1500" dirty="0">
                <a:latin typeface="Trebuchet MS"/>
                <a:cs typeface="Trebuchet MS"/>
              </a:rPr>
              <a:t>school,</a:t>
            </a:r>
            <a:r>
              <a:rPr sz="1500" spc="-160" dirty="0">
                <a:latin typeface="Trebuchet MS"/>
                <a:cs typeface="Trebuchet MS"/>
              </a:rPr>
              <a:t> </a:t>
            </a:r>
            <a:r>
              <a:rPr sz="1500" spc="-45" dirty="0">
                <a:latin typeface="Trebuchet MS"/>
                <a:cs typeface="Trebuchet MS"/>
              </a:rPr>
              <a:t>graduated</a:t>
            </a:r>
            <a:r>
              <a:rPr sz="1500" spc="-120" dirty="0">
                <a:latin typeface="Trebuchet MS"/>
                <a:cs typeface="Trebuchet MS"/>
              </a:rPr>
              <a:t> </a:t>
            </a:r>
            <a:r>
              <a:rPr sz="1500" spc="-70" dirty="0">
                <a:latin typeface="Trebuchet MS"/>
                <a:cs typeface="Trebuchet MS"/>
              </a:rPr>
              <a:t>with</a:t>
            </a:r>
            <a:r>
              <a:rPr sz="1500" spc="-114" dirty="0">
                <a:latin typeface="Trebuchet MS"/>
                <a:cs typeface="Trebuchet MS"/>
              </a:rPr>
              <a:t> </a:t>
            </a:r>
            <a:r>
              <a:rPr sz="1500" spc="110" dirty="0">
                <a:latin typeface="Trebuchet MS"/>
                <a:cs typeface="Trebuchet MS"/>
              </a:rPr>
              <a:t>96%</a:t>
            </a:r>
            <a:r>
              <a:rPr sz="1500" spc="-145" dirty="0">
                <a:latin typeface="Trebuchet MS"/>
                <a:cs typeface="Trebuchet MS"/>
              </a:rPr>
              <a:t> </a:t>
            </a:r>
            <a:r>
              <a:rPr sz="1500" spc="-10" dirty="0">
                <a:latin typeface="Trebuchet MS"/>
                <a:cs typeface="Trebuchet MS"/>
              </a:rPr>
              <a:t>GPA</a:t>
            </a:r>
            <a:r>
              <a:rPr sz="1500" spc="-135" dirty="0">
                <a:latin typeface="Trebuchet MS"/>
                <a:cs typeface="Trebuchet MS"/>
              </a:rPr>
              <a:t> </a:t>
            </a:r>
            <a:r>
              <a:rPr sz="1500" dirty="0">
                <a:latin typeface="Trebuchet MS"/>
                <a:cs typeface="Trebuchet MS"/>
              </a:rPr>
              <a:t>and</a:t>
            </a:r>
            <a:r>
              <a:rPr sz="1500" spc="-120" dirty="0">
                <a:latin typeface="Trebuchet MS"/>
                <a:cs typeface="Trebuchet MS"/>
              </a:rPr>
              <a:t> </a:t>
            </a:r>
            <a:r>
              <a:rPr sz="1500" spc="-25" dirty="0">
                <a:latin typeface="Trebuchet MS"/>
                <a:cs typeface="Trebuchet MS"/>
              </a:rPr>
              <a:t>1,5</a:t>
            </a:r>
            <a:endParaRPr sz="1500">
              <a:latin typeface="Trebuchet MS"/>
              <a:cs typeface="Trebuchet MS"/>
            </a:endParaRPr>
          </a:p>
        </p:txBody>
      </p:sp>
      <p:sp>
        <p:nvSpPr>
          <p:cNvPr id="8" name="object 8"/>
          <p:cNvSpPr txBox="1"/>
          <p:nvPr/>
        </p:nvSpPr>
        <p:spPr>
          <a:xfrm>
            <a:off x="916939" y="3102102"/>
            <a:ext cx="4166235" cy="254000"/>
          </a:xfrm>
          <a:prstGeom prst="rect">
            <a:avLst/>
          </a:prstGeom>
        </p:spPr>
        <p:txBody>
          <a:bodyPr vert="horz" wrap="square" lIns="0" tIns="12700" rIns="0" bIns="0" rtlCol="0">
            <a:spAutoFit/>
          </a:bodyPr>
          <a:lstStyle/>
          <a:p>
            <a:pPr marL="12700">
              <a:lnSpc>
                <a:spcPct val="100000"/>
              </a:lnSpc>
              <a:spcBef>
                <a:spcPts val="100"/>
              </a:spcBef>
            </a:pPr>
            <a:r>
              <a:rPr sz="1500" spc="-65" dirty="0">
                <a:latin typeface="Trebuchet MS"/>
                <a:cs typeface="Trebuchet MS"/>
              </a:rPr>
              <a:t>(Abitur</a:t>
            </a:r>
            <a:r>
              <a:rPr sz="1500" spc="-125" dirty="0">
                <a:latin typeface="Trebuchet MS"/>
                <a:cs typeface="Trebuchet MS"/>
              </a:rPr>
              <a:t> </a:t>
            </a:r>
            <a:r>
              <a:rPr sz="1500" spc="-60" dirty="0">
                <a:latin typeface="Trebuchet MS"/>
                <a:cs typeface="Trebuchet MS"/>
              </a:rPr>
              <a:t>equivalent),</a:t>
            </a:r>
            <a:r>
              <a:rPr sz="1500" spc="-130" dirty="0">
                <a:latin typeface="Trebuchet MS"/>
                <a:cs typeface="Trebuchet MS"/>
              </a:rPr>
              <a:t> </a:t>
            </a:r>
            <a:r>
              <a:rPr sz="1500" dirty="0">
                <a:latin typeface="Trebuchet MS"/>
                <a:cs typeface="Trebuchet MS"/>
              </a:rPr>
              <a:t>scored</a:t>
            </a:r>
            <a:r>
              <a:rPr sz="1500" spc="-135" dirty="0">
                <a:latin typeface="Trebuchet MS"/>
                <a:cs typeface="Trebuchet MS"/>
              </a:rPr>
              <a:t> </a:t>
            </a:r>
            <a:r>
              <a:rPr sz="1500" spc="-50" dirty="0">
                <a:latin typeface="Trebuchet MS"/>
                <a:cs typeface="Trebuchet MS"/>
              </a:rPr>
              <a:t>top</a:t>
            </a:r>
            <a:r>
              <a:rPr sz="1500" spc="-114" dirty="0">
                <a:latin typeface="Trebuchet MS"/>
                <a:cs typeface="Trebuchet MS"/>
              </a:rPr>
              <a:t> </a:t>
            </a:r>
            <a:r>
              <a:rPr sz="1500" spc="50" dirty="0">
                <a:latin typeface="Trebuchet MS"/>
                <a:cs typeface="Trebuchet MS"/>
              </a:rPr>
              <a:t>0.1%</a:t>
            </a:r>
            <a:r>
              <a:rPr sz="1500" spc="-125" dirty="0">
                <a:latin typeface="Trebuchet MS"/>
                <a:cs typeface="Trebuchet MS"/>
              </a:rPr>
              <a:t> </a:t>
            </a:r>
            <a:r>
              <a:rPr sz="1500" spc="-75" dirty="0">
                <a:latin typeface="Trebuchet MS"/>
                <a:cs typeface="Trebuchet MS"/>
              </a:rPr>
              <a:t>at</a:t>
            </a:r>
            <a:r>
              <a:rPr sz="1500" spc="-105" dirty="0">
                <a:latin typeface="Trebuchet MS"/>
                <a:cs typeface="Trebuchet MS"/>
              </a:rPr>
              <a:t> </a:t>
            </a:r>
            <a:r>
              <a:rPr sz="1500" spc="-60" dirty="0">
                <a:latin typeface="Trebuchet MS"/>
                <a:cs typeface="Trebuchet MS"/>
              </a:rPr>
              <a:t>the</a:t>
            </a:r>
            <a:r>
              <a:rPr sz="1500" spc="-114" dirty="0">
                <a:latin typeface="Trebuchet MS"/>
                <a:cs typeface="Trebuchet MS"/>
              </a:rPr>
              <a:t> </a:t>
            </a:r>
            <a:r>
              <a:rPr sz="1500" spc="-10" dirty="0">
                <a:latin typeface="Trebuchet MS"/>
                <a:cs typeface="Trebuchet MS"/>
              </a:rPr>
              <a:t>national</a:t>
            </a:r>
            <a:endParaRPr sz="1500">
              <a:latin typeface="Trebuchet MS"/>
              <a:cs typeface="Trebuchet MS"/>
            </a:endParaRPr>
          </a:p>
        </p:txBody>
      </p:sp>
      <p:sp>
        <p:nvSpPr>
          <p:cNvPr id="9" name="object 9"/>
          <p:cNvSpPr txBox="1"/>
          <p:nvPr/>
        </p:nvSpPr>
        <p:spPr>
          <a:xfrm>
            <a:off x="916939" y="3261817"/>
            <a:ext cx="3887470" cy="254635"/>
          </a:xfrm>
          <a:prstGeom prst="rect">
            <a:avLst/>
          </a:prstGeom>
        </p:spPr>
        <p:txBody>
          <a:bodyPr vert="horz" wrap="square" lIns="0" tIns="12700" rIns="0" bIns="0" rtlCol="0">
            <a:spAutoFit/>
          </a:bodyPr>
          <a:lstStyle/>
          <a:p>
            <a:pPr marL="12700">
              <a:lnSpc>
                <a:spcPct val="100000"/>
              </a:lnSpc>
              <a:spcBef>
                <a:spcPts val="100"/>
              </a:spcBef>
            </a:pPr>
            <a:r>
              <a:rPr sz="1500" spc="-35" dirty="0">
                <a:latin typeface="Trebuchet MS"/>
                <a:cs typeface="Trebuchet MS"/>
              </a:rPr>
              <a:t>turkish</a:t>
            </a:r>
            <a:r>
              <a:rPr sz="1500" spc="-125" dirty="0">
                <a:latin typeface="Trebuchet MS"/>
                <a:cs typeface="Trebuchet MS"/>
              </a:rPr>
              <a:t> </a:t>
            </a:r>
            <a:r>
              <a:rPr sz="1500" spc="-50" dirty="0">
                <a:latin typeface="Trebuchet MS"/>
                <a:cs typeface="Trebuchet MS"/>
              </a:rPr>
              <a:t>university</a:t>
            </a:r>
            <a:r>
              <a:rPr sz="1500" spc="-140" dirty="0">
                <a:latin typeface="Trebuchet MS"/>
                <a:cs typeface="Trebuchet MS"/>
              </a:rPr>
              <a:t> </a:t>
            </a:r>
            <a:r>
              <a:rPr sz="1500" spc="-40" dirty="0">
                <a:latin typeface="Trebuchet MS"/>
                <a:cs typeface="Trebuchet MS"/>
              </a:rPr>
              <a:t>entrance</a:t>
            </a:r>
            <a:r>
              <a:rPr sz="1500" spc="-105" dirty="0">
                <a:latin typeface="Trebuchet MS"/>
                <a:cs typeface="Trebuchet MS"/>
              </a:rPr>
              <a:t> </a:t>
            </a:r>
            <a:r>
              <a:rPr sz="1500" spc="-40" dirty="0">
                <a:latin typeface="Trebuchet MS"/>
                <a:cs typeface="Trebuchet MS"/>
              </a:rPr>
              <a:t>exam</a:t>
            </a:r>
            <a:r>
              <a:rPr sz="1500" spc="-105" dirty="0">
                <a:latin typeface="Trebuchet MS"/>
                <a:cs typeface="Trebuchet MS"/>
              </a:rPr>
              <a:t> </a:t>
            </a:r>
            <a:r>
              <a:rPr sz="1500" spc="-70" dirty="0">
                <a:latin typeface="Trebuchet MS"/>
                <a:cs typeface="Trebuchet MS"/>
              </a:rPr>
              <a:t>for</a:t>
            </a:r>
            <a:r>
              <a:rPr sz="1500" spc="-120" dirty="0">
                <a:latin typeface="Trebuchet MS"/>
                <a:cs typeface="Trebuchet MS"/>
              </a:rPr>
              <a:t> </a:t>
            </a:r>
            <a:r>
              <a:rPr sz="1500" spc="-10" dirty="0">
                <a:latin typeface="Trebuchet MS"/>
                <a:cs typeface="Trebuchet MS"/>
              </a:rPr>
              <a:t>economics</a:t>
            </a:r>
            <a:endParaRPr sz="1500">
              <a:latin typeface="Trebuchet MS"/>
              <a:cs typeface="Trebuchet MS"/>
            </a:endParaRPr>
          </a:p>
        </p:txBody>
      </p:sp>
      <p:sp>
        <p:nvSpPr>
          <p:cNvPr id="10" name="object 10"/>
          <p:cNvSpPr txBox="1"/>
          <p:nvPr/>
        </p:nvSpPr>
        <p:spPr>
          <a:xfrm>
            <a:off x="916939" y="3422395"/>
            <a:ext cx="3677920" cy="414020"/>
          </a:xfrm>
          <a:prstGeom prst="rect">
            <a:avLst/>
          </a:prstGeom>
        </p:spPr>
        <p:txBody>
          <a:bodyPr vert="horz" wrap="square" lIns="0" tIns="81280" rIns="0" bIns="0" rtlCol="0">
            <a:spAutoFit/>
          </a:bodyPr>
          <a:lstStyle/>
          <a:p>
            <a:pPr marL="12700" marR="5080">
              <a:lnSpc>
                <a:spcPct val="70000"/>
              </a:lnSpc>
              <a:spcBef>
                <a:spcPts val="640"/>
              </a:spcBef>
            </a:pPr>
            <a:r>
              <a:rPr sz="1500" dirty="0">
                <a:latin typeface="Trebuchet MS"/>
                <a:cs typeface="Trebuchet MS"/>
              </a:rPr>
              <a:t>and</a:t>
            </a:r>
            <a:r>
              <a:rPr sz="1500" spc="-114" dirty="0">
                <a:latin typeface="Trebuchet MS"/>
                <a:cs typeface="Trebuchet MS"/>
              </a:rPr>
              <a:t> </a:t>
            </a:r>
            <a:r>
              <a:rPr sz="1500" dirty="0">
                <a:latin typeface="Trebuchet MS"/>
                <a:cs typeface="Trebuchet MS"/>
              </a:rPr>
              <a:t>social</a:t>
            </a:r>
            <a:r>
              <a:rPr sz="1500" spc="-125" dirty="0">
                <a:latin typeface="Trebuchet MS"/>
                <a:cs typeface="Trebuchet MS"/>
              </a:rPr>
              <a:t> </a:t>
            </a:r>
            <a:r>
              <a:rPr sz="1500" dirty="0">
                <a:latin typeface="Trebuchet MS"/>
                <a:cs typeface="Trebuchet MS"/>
              </a:rPr>
              <a:t>sciences,</a:t>
            </a:r>
            <a:r>
              <a:rPr sz="1500" spc="-155" dirty="0">
                <a:latin typeface="Trebuchet MS"/>
                <a:cs typeface="Trebuchet MS"/>
              </a:rPr>
              <a:t> </a:t>
            </a:r>
            <a:r>
              <a:rPr sz="1500" spc="-50" dirty="0">
                <a:latin typeface="Trebuchet MS"/>
                <a:cs typeface="Trebuchet MS"/>
              </a:rPr>
              <a:t>top</a:t>
            </a:r>
            <a:r>
              <a:rPr sz="1500" spc="-105" dirty="0">
                <a:latin typeface="Trebuchet MS"/>
                <a:cs typeface="Trebuchet MS"/>
              </a:rPr>
              <a:t> </a:t>
            </a:r>
            <a:r>
              <a:rPr sz="1500" spc="50" dirty="0">
                <a:latin typeface="Trebuchet MS"/>
                <a:cs typeface="Trebuchet MS"/>
              </a:rPr>
              <a:t>0.8%</a:t>
            </a:r>
            <a:r>
              <a:rPr sz="1500" spc="-135" dirty="0">
                <a:latin typeface="Trebuchet MS"/>
                <a:cs typeface="Trebuchet MS"/>
              </a:rPr>
              <a:t> </a:t>
            </a:r>
            <a:r>
              <a:rPr sz="1500" spc="-40" dirty="0">
                <a:latin typeface="Trebuchet MS"/>
                <a:cs typeface="Trebuchet MS"/>
              </a:rPr>
              <a:t>in</a:t>
            </a:r>
            <a:r>
              <a:rPr sz="1500" spc="-110" dirty="0">
                <a:latin typeface="Trebuchet MS"/>
                <a:cs typeface="Trebuchet MS"/>
              </a:rPr>
              <a:t> </a:t>
            </a:r>
            <a:r>
              <a:rPr sz="1500" dirty="0">
                <a:latin typeface="Trebuchet MS"/>
                <a:cs typeface="Trebuchet MS"/>
              </a:rPr>
              <a:t>science</a:t>
            </a:r>
            <a:r>
              <a:rPr sz="1500" spc="-165" dirty="0">
                <a:latin typeface="Trebuchet MS"/>
                <a:cs typeface="Trebuchet MS"/>
              </a:rPr>
              <a:t> </a:t>
            </a:r>
            <a:r>
              <a:rPr sz="1500" spc="-25" dirty="0">
                <a:latin typeface="Trebuchet MS"/>
                <a:cs typeface="Trebuchet MS"/>
              </a:rPr>
              <a:t>and </a:t>
            </a:r>
            <a:r>
              <a:rPr sz="1500" spc="-10" dirty="0">
                <a:latin typeface="Trebuchet MS"/>
                <a:cs typeface="Trebuchet MS"/>
              </a:rPr>
              <a:t>mathematics.</a:t>
            </a:r>
            <a:endParaRPr sz="1500">
              <a:latin typeface="Trebuchet MS"/>
              <a:cs typeface="Trebuchet MS"/>
            </a:endParaRPr>
          </a:p>
        </p:txBody>
      </p:sp>
      <p:sp>
        <p:nvSpPr>
          <p:cNvPr id="11" name="object 11"/>
          <p:cNvSpPr txBox="1"/>
          <p:nvPr/>
        </p:nvSpPr>
        <p:spPr>
          <a:xfrm>
            <a:off x="916939" y="4085945"/>
            <a:ext cx="3174365" cy="1685925"/>
          </a:xfrm>
          <a:prstGeom prst="rect">
            <a:avLst/>
          </a:prstGeom>
        </p:spPr>
        <p:txBody>
          <a:bodyPr vert="horz" wrap="square" lIns="0" tIns="76200" rIns="0" bIns="0" rtlCol="0">
            <a:spAutoFit/>
          </a:bodyPr>
          <a:lstStyle/>
          <a:p>
            <a:pPr marL="240665" indent="-227965">
              <a:lnSpc>
                <a:spcPct val="100000"/>
              </a:lnSpc>
              <a:spcBef>
                <a:spcPts val="600"/>
              </a:spcBef>
              <a:buFont typeface="Arial MT"/>
              <a:buChar char="•"/>
              <a:tabLst>
                <a:tab pos="240665" algn="l"/>
              </a:tabLst>
            </a:pPr>
            <a:r>
              <a:rPr sz="1400" b="1" spc="10" dirty="0">
                <a:latin typeface="Trebuchet MS"/>
                <a:cs typeface="Trebuchet MS"/>
              </a:rPr>
              <a:t>MEDICAL</a:t>
            </a:r>
            <a:r>
              <a:rPr sz="1400" b="1" spc="75" dirty="0">
                <a:latin typeface="Trebuchet MS"/>
                <a:cs typeface="Trebuchet MS"/>
              </a:rPr>
              <a:t> </a:t>
            </a:r>
            <a:r>
              <a:rPr sz="1400" b="1" spc="65" dirty="0">
                <a:latin typeface="Trebuchet MS"/>
                <a:cs typeface="Trebuchet MS"/>
              </a:rPr>
              <a:t>SCHOOL</a:t>
            </a:r>
            <a:endParaRPr sz="1400" b="1" dirty="0">
              <a:latin typeface="Trebuchet MS"/>
              <a:cs typeface="Trebuchet MS"/>
            </a:endParaRPr>
          </a:p>
          <a:p>
            <a:pPr marL="12700">
              <a:lnSpc>
                <a:spcPct val="100000"/>
              </a:lnSpc>
              <a:spcBef>
                <a:spcPts val="505"/>
              </a:spcBef>
            </a:pPr>
            <a:r>
              <a:rPr sz="1400" spc="-10" dirty="0">
                <a:latin typeface="Trebuchet MS"/>
                <a:cs typeface="Trebuchet MS"/>
              </a:rPr>
              <a:t>Bezmialem</a:t>
            </a:r>
            <a:r>
              <a:rPr sz="1400" spc="-130" dirty="0">
                <a:latin typeface="Trebuchet MS"/>
                <a:cs typeface="Trebuchet MS"/>
              </a:rPr>
              <a:t> </a:t>
            </a:r>
            <a:r>
              <a:rPr sz="1400" spc="-45" dirty="0">
                <a:latin typeface="Trebuchet MS"/>
                <a:cs typeface="Trebuchet MS"/>
              </a:rPr>
              <a:t>Vakif</a:t>
            </a:r>
            <a:r>
              <a:rPr sz="1400" spc="-85" dirty="0">
                <a:latin typeface="Trebuchet MS"/>
                <a:cs typeface="Trebuchet MS"/>
              </a:rPr>
              <a:t> </a:t>
            </a:r>
            <a:r>
              <a:rPr sz="1400" spc="-35" dirty="0">
                <a:latin typeface="Trebuchet MS"/>
                <a:cs typeface="Trebuchet MS"/>
              </a:rPr>
              <a:t>University</a:t>
            </a:r>
            <a:r>
              <a:rPr sz="1400" spc="-114" dirty="0">
                <a:latin typeface="Trebuchet MS"/>
                <a:cs typeface="Trebuchet MS"/>
              </a:rPr>
              <a:t> </a:t>
            </a:r>
            <a:r>
              <a:rPr sz="1400" spc="-105" dirty="0">
                <a:latin typeface="Trebuchet MS"/>
                <a:cs typeface="Trebuchet MS"/>
              </a:rPr>
              <a:t>(201</a:t>
            </a:r>
            <a:r>
              <a:rPr lang="en-GB" sz="1400" spc="-105" dirty="0">
                <a:latin typeface="Trebuchet MS"/>
                <a:cs typeface="Trebuchet MS"/>
              </a:rPr>
              <a:t>9</a:t>
            </a:r>
            <a:r>
              <a:rPr sz="1400" spc="-105" dirty="0">
                <a:latin typeface="Trebuchet MS"/>
                <a:cs typeface="Trebuchet MS"/>
              </a:rPr>
              <a:t>-</a:t>
            </a:r>
            <a:r>
              <a:rPr sz="1400" spc="-40" dirty="0">
                <a:latin typeface="Trebuchet MS"/>
                <a:cs typeface="Trebuchet MS"/>
              </a:rPr>
              <a:t>2020)</a:t>
            </a:r>
            <a:endParaRPr sz="1400" dirty="0">
              <a:latin typeface="Trebuchet MS"/>
              <a:cs typeface="Trebuchet MS"/>
            </a:endParaRPr>
          </a:p>
          <a:p>
            <a:pPr marL="240665" indent="-227965">
              <a:lnSpc>
                <a:spcPct val="100000"/>
              </a:lnSpc>
              <a:spcBef>
                <a:spcPts val="495"/>
              </a:spcBef>
              <a:buFont typeface="Arial MT"/>
              <a:buChar char="•"/>
              <a:tabLst>
                <a:tab pos="240665" algn="l"/>
              </a:tabLst>
            </a:pPr>
            <a:r>
              <a:rPr sz="1400" spc="-25" dirty="0">
                <a:latin typeface="Trebuchet MS"/>
                <a:cs typeface="Trebuchet MS"/>
              </a:rPr>
              <a:t>Studienstart</a:t>
            </a:r>
            <a:r>
              <a:rPr sz="1400" spc="-95" dirty="0">
                <a:latin typeface="Trebuchet MS"/>
                <a:cs typeface="Trebuchet MS"/>
              </a:rPr>
              <a:t> </a:t>
            </a:r>
            <a:r>
              <a:rPr sz="1400" spc="-10" dirty="0">
                <a:latin typeface="Trebuchet MS"/>
                <a:cs typeface="Trebuchet MS"/>
              </a:rPr>
              <a:t>International</a:t>
            </a:r>
            <a:endParaRPr sz="1400" dirty="0">
              <a:latin typeface="Trebuchet MS"/>
              <a:cs typeface="Trebuchet MS"/>
            </a:endParaRPr>
          </a:p>
          <a:p>
            <a:pPr marL="12700">
              <a:lnSpc>
                <a:spcPct val="100000"/>
              </a:lnSpc>
              <a:spcBef>
                <a:spcPts val="490"/>
              </a:spcBef>
            </a:pPr>
            <a:r>
              <a:rPr sz="1400" spc="-35" dirty="0">
                <a:latin typeface="Trebuchet MS"/>
                <a:cs typeface="Trebuchet MS"/>
              </a:rPr>
              <a:t>University</a:t>
            </a:r>
            <a:r>
              <a:rPr sz="1400" spc="-65" dirty="0">
                <a:latin typeface="Trebuchet MS"/>
                <a:cs typeface="Trebuchet MS"/>
              </a:rPr>
              <a:t> </a:t>
            </a:r>
            <a:r>
              <a:rPr sz="1400" spc="-20" dirty="0">
                <a:latin typeface="Trebuchet MS"/>
                <a:cs typeface="Trebuchet MS"/>
              </a:rPr>
              <a:t>of</a:t>
            </a:r>
            <a:r>
              <a:rPr sz="1400" spc="-35" dirty="0">
                <a:latin typeface="Trebuchet MS"/>
                <a:cs typeface="Trebuchet MS"/>
              </a:rPr>
              <a:t> </a:t>
            </a:r>
            <a:r>
              <a:rPr sz="1400" dirty="0">
                <a:latin typeface="Trebuchet MS"/>
                <a:cs typeface="Trebuchet MS"/>
              </a:rPr>
              <a:t>Cologne</a:t>
            </a:r>
            <a:r>
              <a:rPr sz="1400" spc="-90" dirty="0">
                <a:latin typeface="Trebuchet MS"/>
                <a:cs typeface="Trebuchet MS"/>
              </a:rPr>
              <a:t> </a:t>
            </a:r>
            <a:r>
              <a:rPr sz="1400" spc="-95" dirty="0">
                <a:latin typeface="Trebuchet MS"/>
                <a:cs typeface="Trebuchet MS"/>
              </a:rPr>
              <a:t>(2020-</a:t>
            </a:r>
            <a:r>
              <a:rPr sz="1400" spc="-10" dirty="0">
                <a:latin typeface="Trebuchet MS"/>
                <a:cs typeface="Trebuchet MS"/>
              </a:rPr>
              <a:t>2020)</a:t>
            </a:r>
            <a:endParaRPr sz="1400" dirty="0">
              <a:latin typeface="Trebuchet MS"/>
              <a:cs typeface="Trebuchet MS"/>
            </a:endParaRPr>
          </a:p>
          <a:p>
            <a:pPr marL="240665" indent="-227965">
              <a:lnSpc>
                <a:spcPct val="100000"/>
              </a:lnSpc>
              <a:spcBef>
                <a:spcPts val="505"/>
              </a:spcBef>
              <a:buFont typeface="Arial MT"/>
              <a:buChar char="•"/>
              <a:tabLst>
                <a:tab pos="240665" algn="l"/>
              </a:tabLst>
            </a:pPr>
            <a:r>
              <a:rPr sz="1400" b="1" spc="10" dirty="0">
                <a:latin typeface="Trebuchet MS"/>
                <a:cs typeface="Trebuchet MS"/>
              </a:rPr>
              <a:t>MEDICAL</a:t>
            </a:r>
            <a:r>
              <a:rPr sz="1400" b="1" spc="75" dirty="0">
                <a:latin typeface="Trebuchet MS"/>
                <a:cs typeface="Trebuchet MS"/>
              </a:rPr>
              <a:t> </a:t>
            </a:r>
            <a:r>
              <a:rPr sz="1400" b="1" spc="65" dirty="0">
                <a:latin typeface="Trebuchet MS"/>
                <a:cs typeface="Trebuchet MS"/>
              </a:rPr>
              <a:t>SCHOOL</a:t>
            </a:r>
            <a:endParaRPr sz="1400" b="1" dirty="0">
              <a:latin typeface="Trebuchet MS"/>
              <a:cs typeface="Trebuchet MS"/>
            </a:endParaRPr>
          </a:p>
          <a:p>
            <a:pPr marL="12700">
              <a:lnSpc>
                <a:spcPct val="100000"/>
              </a:lnSpc>
              <a:spcBef>
                <a:spcPts val="495"/>
              </a:spcBef>
            </a:pPr>
            <a:r>
              <a:rPr sz="1400" b="1" spc="-35" dirty="0">
                <a:latin typeface="Trebuchet MS"/>
                <a:cs typeface="Trebuchet MS"/>
              </a:rPr>
              <a:t>University</a:t>
            </a:r>
            <a:r>
              <a:rPr sz="1400" b="1" spc="-65" dirty="0">
                <a:latin typeface="Trebuchet MS"/>
                <a:cs typeface="Trebuchet MS"/>
              </a:rPr>
              <a:t> </a:t>
            </a:r>
            <a:r>
              <a:rPr sz="1400" b="1" spc="-20" dirty="0">
                <a:latin typeface="Trebuchet MS"/>
                <a:cs typeface="Trebuchet MS"/>
              </a:rPr>
              <a:t>of</a:t>
            </a:r>
            <a:r>
              <a:rPr sz="1400" b="1" spc="-35" dirty="0">
                <a:latin typeface="Trebuchet MS"/>
                <a:cs typeface="Trebuchet MS"/>
              </a:rPr>
              <a:t> </a:t>
            </a:r>
            <a:r>
              <a:rPr sz="1400" b="1" dirty="0">
                <a:latin typeface="Trebuchet MS"/>
                <a:cs typeface="Trebuchet MS"/>
              </a:rPr>
              <a:t>Cologne</a:t>
            </a:r>
            <a:r>
              <a:rPr sz="1400" b="1" spc="-90" dirty="0">
                <a:latin typeface="Trebuchet MS"/>
                <a:cs typeface="Trebuchet MS"/>
              </a:rPr>
              <a:t> </a:t>
            </a:r>
            <a:r>
              <a:rPr sz="1400" b="1" spc="-95" dirty="0">
                <a:latin typeface="Trebuchet MS"/>
                <a:cs typeface="Trebuchet MS"/>
              </a:rPr>
              <a:t>(2020-</a:t>
            </a:r>
            <a:r>
              <a:rPr sz="1400" b="1" spc="-10" dirty="0">
                <a:latin typeface="Trebuchet MS"/>
                <a:cs typeface="Trebuchet MS"/>
              </a:rPr>
              <a:t>2022)</a:t>
            </a:r>
            <a:endParaRPr sz="1400" dirty="0">
              <a:latin typeface="Trebuchet MS"/>
              <a:cs typeface="Trebuchet MS"/>
            </a:endParaRPr>
          </a:p>
        </p:txBody>
      </p:sp>
      <p:sp>
        <p:nvSpPr>
          <p:cNvPr id="12" name="object 12"/>
          <p:cNvSpPr txBox="1"/>
          <p:nvPr/>
        </p:nvSpPr>
        <p:spPr>
          <a:xfrm>
            <a:off x="916939" y="5818428"/>
            <a:ext cx="416306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Trebuchet MS"/>
                <a:cs typeface="Trebuchet MS"/>
              </a:rPr>
              <a:t>Dropped</a:t>
            </a:r>
            <a:r>
              <a:rPr sz="1200" spc="-70" dirty="0">
                <a:latin typeface="Trebuchet MS"/>
                <a:cs typeface="Trebuchet MS"/>
              </a:rPr>
              <a:t> </a:t>
            </a:r>
            <a:r>
              <a:rPr sz="1200" spc="-35" dirty="0">
                <a:latin typeface="Trebuchet MS"/>
                <a:cs typeface="Trebuchet MS"/>
              </a:rPr>
              <a:t>out</a:t>
            </a:r>
            <a:r>
              <a:rPr sz="1200" spc="-90" dirty="0">
                <a:latin typeface="Trebuchet MS"/>
                <a:cs typeface="Trebuchet MS"/>
              </a:rPr>
              <a:t> </a:t>
            </a:r>
            <a:r>
              <a:rPr sz="1200" spc="-55" dirty="0">
                <a:latin typeface="Trebuchet MS"/>
                <a:cs typeface="Trebuchet MS"/>
              </a:rPr>
              <a:t>voluntarily,</a:t>
            </a:r>
            <a:r>
              <a:rPr sz="1200" spc="-80" dirty="0">
                <a:latin typeface="Trebuchet MS"/>
                <a:cs typeface="Trebuchet MS"/>
              </a:rPr>
              <a:t> </a:t>
            </a:r>
            <a:r>
              <a:rPr sz="1200" spc="50" dirty="0">
                <a:latin typeface="Trebuchet MS"/>
                <a:cs typeface="Trebuchet MS"/>
              </a:rPr>
              <a:t>as</a:t>
            </a:r>
            <a:r>
              <a:rPr sz="1200" spc="-80" dirty="0">
                <a:latin typeface="Trebuchet MS"/>
                <a:cs typeface="Trebuchet MS"/>
              </a:rPr>
              <a:t> </a:t>
            </a:r>
            <a:r>
              <a:rPr sz="1200" spc="-35" dirty="0">
                <a:latin typeface="Trebuchet MS"/>
                <a:cs typeface="Trebuchet MS"/>
              </a:rPr>
              <a:t>I</a:t>
            </a:r>
            <a:r>
              <a:rPr sz="1200" spc="-100" dirty="0">
                <a:latin typeface="Trebuchet MS"/>
                <a:cs typeface="Trebuchet MS"/>
              </a:rPr>
              <a:t> </a:t>
            </a:r>
            <a:r>
              <a:rPr sz="1200" spc="-30" dirty="0">
                <a:latin typeface="Trebuchet MS"/>
                <a:cs typeface="Trebuchet MS"/>
              </a:rPr>
              <a:t>wanted</a:t>
            </a:r>
            <a:r>
              <a:rPr sz="1200" spc="-85" dirty="0">
                <a:latin typeface="Trebuchet MS"/>
                <a:cs typeface="Trebuchet MS"/>
              </a:rPr>
              <a:t> </a:t>
            </a:r>
            <a:r>
              <a:rPr sz="1200" spc="-45" dirty="0">
                <a:latin typeface="Trebuchet MS"/>
                <a:cs typeface="Trebuchet MS"/>
              </a:rPr>
              <a:t>to</a:t>
            </a:r>
            <a:r>
              <a:rPr sz="1200" spc="-90" dirty="0">
                <a:latin typeface="Trebuchet MS"/>
                <a:cs typeface="Trebuchet MS"/>
              </a:rPr>
              <a:t> </a:t>
            </a:r>
            <a:r>
              <a:rPr sz="1200" spc="-10" dirty="0">
                <a:latin typeface="Trebuchet MS"/>
                <a:cs typeface="Trebuchet MS"/>
              </a:rPr>
              <a:t>study</a:t>
            </a:r>
            <a:r>
              <a:rPr sz="1200" spc="-75" dirty="0">
                <a:latin typeface="Trebuchet MS"/>
                <a:cs typeface="Trebuchet MS"/>
              </a:rPr>
              <a:t> </a:t>
            </a:r>
            <a:r>
              <a:rPr sz="1200" spc="-10" dirty="0">
                <a:latin typeface="Trebuchet MS"/>
                <a:cs typeface="Trebuchet MS"/>
              </a:rPr>
              <a:t>something</a:t>
            </a:r>
            <a:r>
              <a:rPr sz="1200" spc="-65" dirty="0">
                <a:latin typeface="Trebuchet MS"/>
                <a:cs typeface="Trebuchet MS"/>
              </a:rPr>
              <a:t> </a:t>
            </a:r>
            <a:r>
              <a:rPr sz="1200" spc="-10" dirty="0">
                <a:latin typeface="Trebuchet MS"/>
                <a:cs typeface="Trebuchet MS"/>
              </a:rPr>
              <a:t>related</a:t>
            </a:r>
            <a:endParaRPr sz="1200">
              <a:latin typeface="Trebuchet MS"/>
              <a:cs typeface="Trebuchet MS"/>
            </a:endParaRPr>
          </a:p>
        </p:txBody>
      </p:sp>
      <p:sp>
        <p:nvSpPr>
          <p:cNvPr id="13" name="object 13"/>
          <p:cNvSpPr txBox="1"/>
          <p:nvPr/>
        </p:nvSpPr>
        <p:spPr>
          <a:xfrm>
            <a:off x="916939" y="5946140"/>
            <a:ext cx="1712595" cy="208915"/>
          </a:xfrm>
          <a:prstGeom prst="rect">
            <a:avLst/>
          </a:prstGeom>
        </p:spPr>
        <p:txBody>
          <a:bodyPr vert="horz" wrap="square" lIns="0" tIns="12700" rIns="0" bIns="0" rtlCol="0">
            <a:spAutoFit/>
          </a:bodyPr>
          <a:lstStyle/>
          <a:p>
            <a:pPr marL="12700">
              <a:lnSpc>
                <a:spcPct val="100000"/>
              </a:lnSpc>
              <a:spcBef>
                <a:spcPts val="100"/>
              </a:spcBef>
            </a:pPr>
            <a:r>
              <a:rPr sz="1200" spc="-20" dirty="0">
                <a:latin typeface="Trebuchet MS"/>
                <a:cs typeface="Trebuchet MS"/>
              </a:rPr>
              <a:t>mathematics</a:t>
            </a:r>
            <a:r>
              <a:rPr sz="1200" spc="-40" dirty="0">
                <a:latin typeface="Trebuchet MS"/>
                <a:cs typeface="Trebuchet MS"/>
              </a:rPr>
              <a:t> </a:t>
            </a:r>
            <a:r>
              <a:rPr sz="1200" dirty="0">
                <a:latin typeface="Trebuchet MS"/>
                <a:cs typeface="Trebuchet MS"/>
              </a:rPr>
              <a:t>and</a:t>
            </a:r>
            <a:r>
              <a:rPr sz="1200" spc="-75" dirty="0">
                <a:latin typeface="Trebuchet MS"/>
                <a:cs typeface="Trebuchet MS"/>
              </a:rPr>
              <a:t> </a:t>
            </a:r>
            <a:r>
              <a:rPr sz="1200" spc="-10" dirty="0">
                <a:latin typeface="Trebuchet MS"/>
                <a:cs typeface="Trebuchet MS"/>
              </a:rPr>
              <a:t>physics</a:t>
            </a:r>
            <a:endParaRPr sz="1200">
              <a:latin typeface="Trebuchet MS"/>
              <a:cs typeface="Trebuchet MS"/>
            </a:endParaRPr>
          </a:p>
        </p:txBody>
      </p:sp>
      <p:sp>
        <p:nvSpPr>
          <p:cNvPr id="14" name="object 14"/>
          <p:cNvSpPr txBox="1"/>
          <p:nvPr/>
        </p:nvSpPr>
        <p:spPr>
          <a:xfrm>
            <a:off x="5439283" y="3950030"/>
            <a:ext cx="5032375" cy="848994"/>
          </a:xfrm>
          <a:prstGeom prst="rect">
            <a:avLst/>
          </a:prstGeom>
        </p:spPr>
        <p:txBody>
          <a:bodyPr vert="horz" wrap="square" lIns="0" tIns="12700" rIns="0" bIns="0" rtlCol="0">
            <a:spAutoFit/>
          </a:bodyPr>
          <a:lstStyle/>
          <a:p>
            <a:pPr marL="299085" indent="-286385">
              <a:lnSpc>
                <a:spcPct val="100000"/>
              </a:lnSpc>
              <a:spcBef>
                <a:spcPts val="100"/>
              </a:spcBef>
              <a:buFont typeface="Arial MT"/>
              <a:buChar char="•"/>
              <a:tabLst>
                <a:tab pos="299085" algn="l"/>
              </a:tabLst>
            </a:pPr>
            <a:r>
              <a:rPr sz="1800" spc="-10" dirty="0">
                <a:latin typeface="Trebuchet MS"/>
                <a:cs typeface="Trebuchet MS"/>
              </a:rPr>
              <a:t>Ongoing</a:t>
            </a:r>
            <a:r>
              <a:rPr sz="1800" spc="-165" dirty="0">
                <a:latin typeface="Trebuchet MS"/>
                <a:cs typeface="Trebuchet MS"/>
              </a:rPr>
              <a:t> </a:t>
            </a:r>
            <a:r>
              <a:rPr sz="1800" spc="-25" dirty="0">
                <a:latin typeface="Trebuchet MS"/>
                <a:cs typeface="Trebuchet MS"/>
              </a:rPr>
              <a:t>Bachelor’s</a:t>
            </a:r>
            <a:r>
              <a:rPr sz="1800" spc="-170" dirty="0">
                <a:latin typeface="Trebuchet MS"/>
                <a:cs typeface="Trebuchet MS"/>
              </a:rPr>
              <a:t> </a:t>
            </a:r>
            <a:r>
              <a:rPr sz="1800" spc="-10" dirty="0">
                <a:latin typeface="Trebuchet MS"/>
                <a:cs typeface="Trebuchet MS"/>
              </a:rPr>
              <a:t>degree:</a:t>
            </a:r>
            <a:endParaRPr sz="1800">
              <a:latin typeface="Trebuchet MS"/>
              <a:cs typeface="Trebuchet MS"/>
            </a:endParaRPr>
          </a:p>
          <a:p>
            <a:pPr marL="12700" marR="5080">
              <a:lnSpc>
                <a:spcPct val="100000"/>
              </a:lnSpc>
              <a:spcBef>
                <a:spcPts val="5"/>
              </a:spcBef>
            </a:pPr>
            <a:r>
              <a:rPr sz="1800" b="1" dirty="0">
                <a:latin typeface="Trebuchet MS"/>
                <a:cs typeface="Trebuchet MS"/>
              </a:rPr>
              <a:t>RWTH</a:t>
            </a:r>
            <a:r>
              <a:rPr sz="1800" b="1" spc="-150" dirty="0">
                <a:latin typeface="Trebuchet MS"/>
                <a:cs typeface="Trebuchet MS"/>
              </a:rPr>
              <a:t> </a:t>
            </a:r>
            <a:r>
              <a:rPr sz="1800" b="1" spc="-20" dirty="0">
                <a:latin typeface="Trebuchet MS"/>
                <a:cs typeface="Trebuchet MS"/>
              </a:rPr>
              <a:t>Aachen</a:t>
            </a:r>
            <a:r>
              <a:rPr sz="1800" b="1" spc="-160" dirty="0">
                <a:latin typeface="Trebuchet MS"/>
                <a:cs typeface="Trebuchet MS"/>
              </a:rPr>
              <a:t> </a:t>
            </a:r>
            <a:r>
              <a:rPr sz="1800" b="1" spc="-50" dirty="0">
                <a:latin typeface="Trebuchet MS"/>
                <a:cs typeface="Trebuchet MS"/>
              </a:rPr>
              <a:t>University</a:t>
            </a:r>
            <a:r>
              <a:rPr sz="1800" b="1" spc="-145" dirty="0">
                <a:latin typeface="Trebuchet MS"/>
                <a:cs typeface="Trebuchet MS"/>
              </a:rPr>
              <a:t> </a:t>
            </a:r>
            <a:r>
              <a:rPr sz="1800" b="1" spc="-10" dirty="0">
                <a:latin typeface="Trebuchet MS"/>
                <a:cs typeface="Trebuchet MS"/>
              </a:rPr>
              <a:t>(since</a:t>
            </a:r>
            <a:r>
              <a:rPr sz="1800" b="1" spc="-150" dirty="0">
                <a:latin typeface="Trebuchet MS"/>
                <a:cs typeface="Trebuchet MS"/>
              </a:rPr>
              <a:t> </a:t>
            </a:r>
            <a:r>
              <a:rPr sz="1800" b="1" spc="-120" dirty="0">
                <a:latin typeface="Trebuchet MS"/>
                <a:cs typeface="Trebuchet MS"/>
              </a:rPr>
              <a:t>2022),</a:t>
            </a:r>
            <a:r>
              <a:rPr sz="1800" b="1" spc="-140" dirty="0">
                <a:latin typeface="Trebuchet MS"/>
                <a:cs typeface="Trebuchet MS"/>
              </a:rPr>
              <a:t> </a:t>
            </a:r>
            <a:r>
              <a:rPr sz="1800" b="1" spc="-10" dirty="0">
                <a:latin typeface="Trebuchet MS"/>
                <a:cs typeface="Trebuchet MS"/>
              </a:rPr>
              <a:t>Computer Engineering</a:t>
            </a:r>
            <a:endParaRPr sz="1800">
              <a:latin typeface="Trebuchet MS"/>
              <a:cs typeface="Trebuchet MS"/>
            </a:endParaRPr>
          </a:p>
        </p:txBody>
      </p:sp>
      <p:pic>
        <p:nvPicPr>
          <p:cNvPr id="15" name="object 15"/>
          <p:cNvPicPr/>
          <p:nvPr/>
        </p:nvPicPr>
        <p:blipFill>
          <a:blip r:embed="rId3" cstate="print"/>
          <a:stretch>
            <a:fillRect/>
          </a:stretch>
        </p:blipFill>
        <p:spPr>
          <a:xfrm>
            <a:off x="5218810" y="2063114"/>
            <a:ext cx="2536698" cy="1592834"/>
          </a:xfrm>
          <a:prstGeom prst="rect">
            <a:avLst/>
          </a:prstGeom>
        </p:spPr>
      </p:pic>
      <p:pic>
        <p:nvPicPr>
          <p:cNvPr id="16" name="object 16"/>
          <p:cNvPicPr/>
          <p:nvPr/>
        </p:nvPicPr>
        <p:blipFill>
          <a:blip r:embed="rId4" cstate="print"/>
          <a:stretch>
            <a:fillRect/>
          </a:stretch>
        </p:blipFill>
        <p:spPr>
          <a:xfrm>
            <a:off x="6405498" y="4858130"/>
            <a:ext cx="2699893" cy="14709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 y="1216558"/>
            <a:ext cx="196215" cy="673735"/>
          </a:xfrm>
          <a:custGeom>
            <a:avLst/>
            <a:gdLst/>
            <a:ahLst/>
            <a:cxnLst/>
            <a:rect l="l" t="t" r="r" b="b"/>
            <a:pathLst>
              <a:path w="196215" h="673735">
                <a:moveTo>
                  <a:pt x="195859" y="0"/>
                </a:moveTo>
                <a:lnTo>
                  <a:pt x="0" y="0"/>
                </a:lnTo>
                <a:lnTo>
                  <a:pt x="0" y="673455"/>
                </a:lnTo>
                <a:lnTo>
                  <a:pt x="195859" y="673455"/>
                </a:lnTo>
                <a:lnTo>
                  <a:pt x="195859" y="0"/>
                </a:lnTo>
                <a:close/>
              </a:path>
            </a:pathLst>
          </a:custGeom>
          <a:solidFill>
            <a:srgbClr val="0E9ED4"/>
          </a:solidFill>
        </p:spPr>
        <p:txBody>
          <a:bodyPr wrap="square" lIns="0" tIns="0" rIns="0" bIns="0" rtlCol="0"/>
          <a:lstStyle/>
          <a:p>
            <a:endParaRPr/>
          </a:p>
        </p:txBody>
      </p:sp>
      <p:sp>
        <p:nvSpPr>
          <p:cNvPr id="3" name="object 3"/>
          <p:cNvSpPr/>
          <p:nvPr/>
        </p:nvSpPr>
        <p:spPr>
          <a:xfrm>
            <a:off x="267843" y="1216558"/>
            <a:ext cx="196215" cy="673735"/>
          </a:xfrm>
          <a:custGeom>
            <a:avLst/>
            <a:gdLst/>
            <a:ahLst/>
            <a:cxnLst/>
            <a:rect l="l" t="t" r="r" b="b"/>
            <a:pathLst>
              <a:path w="196215" h="673735">
                <a:moveTo>
                  <a:pt x="195859" y="0"/>
                </a:moveTo>
                <a:lnTo>
                  <a:pt x="0" y="0"/>
                </a:lnTo>
                <a:lnTo>
                  <a:pt x="0" y="673455"/>
                </a:lnTo>
                <a:lnTo>
                  <a:pt x="195859" y="673455"/>
                </a:lnTo>
                <a:lnTo>
                  <a:pt x="195859" y="0"/>
                </a:lnTo>
                <a:close/>
              </a:path>
            </a:pathLst>
          </a:custGeom>
          <a:solidFill>
            <a:srgbClr val="0E9ED4"/>
          </a:solidFill>
        </p:spPr>
        <p:txBody>
          <a:bodyPr wrap="square" lIns="0" tIns="0" rIns="0" bIns="0" rtlCol="0"/>
          <a:lstStyle/>
          <a:p>
            <a:endParaRPr/>
          </a:p>
        </p:txBody>
      </p:sp>
      <p:grpSp>
        <p:nvGrpSpPr>
          <p:cNvPr id="4" name="object 4"/>
          <p:cNvGrpSpPr/>
          <p:nvPr/>
        </p:nvGrpSpPr>
        <p:grpSpPr>
          <a:xfrm>
            <a:off x="503237" y="523715"/>
            <a:ext cx="11181715" cy="2169160"/>
            <a:chOff x="498348" y="598931"/>
            <a:chExt cx="11181715" cy="2169160"/>
          </a:xfrm>
        </p:grpSpPr>
        <p:sp>
          <p:nvSpPr>
            <p:cNvPr id="5" name="object 5"/>
            <p:cNvSpPr/>
            <p:nvPr/>
          </p:nvSpPr>
          <p:spPr>
            <a:xfrm>
              <a:off x="535673" y="1216558"/>
              <a:ext cx="104775" cy="673735"/>
            </a:xfrm>
            <a:custGeom>
              <a:avLst/>
              <a:gdLst/>
              <a:ahLst/>
              <a:cxnLst/>
              <a:rect l="l" t="t" r="r" b="b"/>
              <a:pathLst>
                <a:path w="104775" h="673735">
                  <a:moveTo>
                    <a:pt x="0" y="673455"/>
                  </a:moveTo>
                  <a:lnTo>
                    <a:pt x="104406" y="673455"/>
                  </a:lnTo>
                  <a:lnTo>
                    <a:pt x="104406" y="0"/>
                  </a:lnTo>
                  <a:lnTo>
                    <a:pt x="0" y="0"/>
                  </a:lnTo>
                  <a:lnTo>
                    <a:pt x="0" y="673455"/>
                  </a:lnTo>
                  <a:close/>
                </a:path>
              </a:pathLst>
            </a:custGeom>
            <a:solidFill>
              <a:srgbClr val="0E9ED4"/>
            </a:solidFill>
          </p:spPr>
          <p:txBody>
            <a:bodyPr wrap="square" lIns="0" tIns="0" rIns="0" bIns="0" rtlCol="0"/>
            <a:lstStyle/>
            <a:p>
              <a:endParaRPr/>
            </a:p>
          </p:txBody>
        </p:sp>
        <p:pic>
          <p:nvPicPr>
            <p:cNvPr id="6" name="object 6"/>
            <p:cNvPicPr/>
            <p:nvPr/>
          </p:nvPicPr>
          <p:blipFill>
            <a:blip r:embed="rId2" cstate="print"/>
            <a:stretch>
              <a:fillRect/>
            </a:stretch>
          </p:blipFill>
          <p:spPr>
            <a:xfrm>
              <a:off x="498348" y="598931"/>
              <a:ext cx="11181588" cy="2168652"/>
            </a:xfrm>
            <a:prstGeom prst="rect">
              <a:avLst/>
            </a:prstGeom>
          </p:spPr>
        </p:pic>
      </p:grpSp>
      <p:sp>
        <p:nvSpPr>
          <p:cNvPr id="8" name="object 8"/>
          <p:cNvSpPr txBox="1"/>
          <p:nvPr/>
        </p:nvSpPr>
        <p:spPr>
          <a:xfrm>
            <a:off x="875665" y="1914207"/>
            <a:ext cx="9751695" cy="3029585"/>
          </a:xfrm>
          <a:prstGeom prst="rect">
            <a:avLst/>
          </a:prstGeom>
        </p:spPr>
        <p:txBody>
          <a:bodyPr vert="horz" wrap="square" lIns="0" tIns="76835" rIns="0" bIns="0" rtlCol="0">
            <a:spAutoFit/>
          </a:bodyPr>
          <a:lstStyle/>
          <a:p>
            <a:pPr marL="241300" marR="467995" indent="-229235">
              <a:lnSpc>
                <a:spcPts val="2110"/>
              </a:lnSpc>
              <a:spcBef>
                <a:spcPts val="605"/>
              </a:spcBef>
              <a:buFont typeface="Arial MT"/>
              <a:buChar char="•"/>
              <a:tabLst>
                <a:tab pos="241300" algn="l"/>
              </a:tabLst>
            </a:pPr>
            <a:r>
              <a:rPr sz="2200" dirty="0">
                <a:latin typeface="Trebuchet MS"/>
                <a:cs typeface="Trebuchet MS"/>
              </a:rPr>
              <a:t>Assistant</a:t>
            </a:r>
            <a:r>
              <a:rPr sz="2200" spc="-125" dirty="0">
                <a:latin typeface="Trebuchet MS"/>
                <a:cs typeface="Trebuchet MS"/>
              </a:rPr>
              <a:t> </a:t>
            </a:r>
            <a:r>
              <a:rPr sz="2200" spc="-70" dirty="0">
                <a:latin typeface="Trebuchet MS"/>
                <a:cs typeface="Trebuchet MS"/>
              </a:rPr>
              <a:t>of</a:t>
            </a:r>
            <a:r>
              <a:rPr sz="2200" spc="-185" dirty="0">
                <a:latin typeface="Trebuchet MS"/>
                <a:cs typeface="Trebuchet MS"/>
              </a:rPr>
              <a:t> </a:t>
            </a:r>
            <a:r>
              <a:rPr sz="2200" spc="-25" dirty="0">
                <a:latin typeface="Trebuchet MS"/>
                <a:cs typeface="Trebuchet MS"/>
              </a:rPr>
              <a:t>local</a:t>
            </a:r>
            <a:r>
              <a:rPr sz="2200" spc="-160" dirty="0">
                <a:latin typeface="Trebuchet MS"/>
                <a:cs typeface="Trebuchet MS"/>
              </a:rPr>
              <a:t> </a:t>
            </a:r>
            <a:r>
              <a:rPr sz="2200" spc="-75" dirty="0">
                <a:latin typeface="Trebuchet MS"/>
                <a:cs typeface="Trebuchet MS"/>
              </a:rPr>
              <a:t>officer</a:t>
            </a:r>
            <a:r>
              <a:rPr sz="2200" spc="-180" dirty="0">
                <a:latin typeface="Trebuchet MS"/>
                <a:cs typeface="Trebuchet MS"/>
              </a:rPr>
              <a:t> </a:t>
            </a:r>
            <a:r>
              <a:rPr sz="2200" dirty="0">
                <a:latin typeface="Trebuchet MS"/>
                <a:cs typeface="Trebuchet MS"/>
              </a:rPr>
              <a:t>on</a:t>
            </a:r>
            <a:r>
              <a:rPr sz="2200" spc="-175" dirty="0">
                <a:latin typeface="Trebuchet MS"/>
                <a:cs typeface="Trebuchet MS"/>
              </a:rPr>
              <a:t> </a:t>
            </a:r>
            <a:r>
              <a:rPr sz="2200" spc="-30" dirty="0">
                <a:latin typeface="Trebuchet MS"/>
                <a:cs typeface="Trebuchet MS"/>
              </a:rPr>
              <a:t>research</a:t>
            </a:r>
            <a:r>
              <a:rPr sz="2200" spc="-130" dirty="0">
                <a:latin typeface="Trebuchet MS"/>
                <a:cs typeface="Trebuchet MS"/>
              </a:rPr>
              <a:t> </a:t>
            </a:r>
            <a:r>
              <a:rPr sz="2200" spc="-40" dirty="0">
                <a:latin typeface="Trebuchet MS"/>
                <a:cs typeface="Trebuchet MS"/>
              </a:rPr>
              <a:t>exchange</a:t>
            </a:r>
            <a:r>
              <a:rPr sz="2200" spc="-175" dirty="0">
                <a:latin typeface="Trebuchet MS"/>
                <a:cs typeface="Trebuchet MS"/>
              </a:rPr>
              <a:t> </a:t>
            </a:r>
            <a:r>
              <a:rPr sz="2200" spc="-100" dirty="0">
                <a:latin typeface="Trebuchet MS"/>
                <a:cs typeface="Trebuchet MS"/>
              </a:rPr>
              <a:t>at</a:t>
            </a:r>
            <a:r>
              <a:rPr sz="2200" spc="-150" dirty="0">
                <a:latin typeface="Trebuchet MS"/>
                <a:cs typeface="Trebuchet MS"/>
              </a:rPr>
              <a:t> </a:t>
            </a:r>
            <a:r>
              <a:rPr sz="2200" spc="-60" dirty="0">
                <a:latin typeface="Trebuchet MS"/>
                <a:cs typeface="Trebuchet MS"/>
              </a:rPr>
              <a:t>Turkish</a:t>
            </a:r>
            <a:r>
              <a:rPr sz="2200" spc="-175" dirty="0">
                <a:latin typeface="Trebuchet MS"/>
                <a:cs typeface="Trebuchet MS"/>
              </a:rPr>
              <a:t> </a:t>
            </a:r>
            <a:r>
              <a:rPr sz="2200" spc="-10" dirty="0">
                <a:latin typeface="Trebuchet MS"/>
                <a:cs typeface="Trebuchet MS"/>
              </a:rPr>
              <a:t>Medical</a:t>
            </a:r>
            <a:r>
              <a:rPr sz="2200" spc="-175" dirty="0">
                <a:latin typeface="Trebuchet MS"/>
                <a:cs typeface="Trebuchet MS"/>
              </a:rPr>
              <a:t> </a:t>
            </a:r>
            <a:r>
              <a:rPr sz="2200" spc="-10" dirty="0">
                <a:latin typeface="Trebuchet MS"/>
                <a:cs typeface="Trebuchet MS"/>
              </a:rPr>
              <a:t>Students’ </a:t>
            </a:r>
            <a:r>
              <a:rPr sz="2200" spc="-60" dirty="0">
                <a:latin typeface="Trebuchet MS"/>
                <a:cs typeface="Trebuchet MS"/>
              </a:rPr>
              <a:t>International</a:t>
            </a:r>
            <a:r>
              <a:rPr sz="2200" spc="-120" dirty="0">
                <a:latin typeface="Trebuchet MS"/>
                <a:cs typeface="Trebuchet MS"/>
              </a:rPr>
              <a:t> </a:t>
            </a:r>
            <a:r>
              <a:rPr sz="2200" spc="-65" dirty="0">
                <a:latin typeface="Trebuchet MS"/>
                <a:cs typeface="Trebuchet MS"/>
              </a:rPr>
              <a:t>Committee,</a:t>
            </a:r>
            <a:r>
              <a:rPr sz="2200" spc="-120" dirty="0">
                <a:latin typeface="Trebuchet MS"/>
                <a:cs typeface="Trebuchet MS"/>
              </a:rPr>
              <a:t> </a:t>
            </a:r>
            <a:r>
              <a:rPr sz="2200" dirty="0">
                <a:latin typeface="Trebuchet MS"/>
                <a:cs typeface="Trebuchet MS"/>
              </a:rPr>
              <a:t>a</a:t>
            </a:r>
            <a:r>
              <a:rPr sz="2200" spc="-170" dirty="0">
                <a:latin typeface="Trebuchet MS"/>
                <a:cs typeface="Trebuchet MS"/>
              </a:rPr>
              <a:t> </a:t>
            </a:r>
            <a:r>
              <a:rPr sz="2200" dirty="0">
                <a:latin typeface="Trebuchet MS"/>
                <a:cs typeface="Trebuchet MS"/>
              </a:rPr>
              <a:t>NGO,</a:t>
            </a:r>
            <a:r>
              <a:rPr sz="2200" spc="-160" dirty="0">
                <a:latin typeface="Trebuchet MS"/>
                <a:cs typeface="Trebuchet MS"/>
              </a:rPr>
              <a:t> </a:t>
            </a:r>
            <a:r>
              <a:rPr sz="2200" spc="-40" dirty="0">
                <a:latin typeface="Trebuchet MS"/>
                <a:cs typeface="Trebuchet MS"/>
              </a:rPr>
              <a:t>helped</a:t>
            </a:r>
            <a:r>
              <a:rPr sz="2200" spc="-150" dirty="0">
                <a:latin typeface="Trebuchet MS"/>
                <a:cs typeface="Trebuchet MS"/>
              </a:rPr>
              <a:t> </a:t>
            </a:r>
            <a:r>
              <a:rPr sz="2200" spc="-65" dirty="0">
                <a:latin typeface="Trebuchet MS"/>
                <a:cs typeface="Trebuchet MS"/>
              </a:rPr>
              <a:t>by</a:t>
            </a:r>
            <a:r>
              <a:rPr sz="2200" spc="-165" dirty="0">
                <a:latin typeface="Trebuchet MS"/>
                <a:cs typeface="Trebuchet MS"/>
              </a:rPr>
              <a:t> </a:t>
            </a:r>
            <a:r>
              <a:rPr sz="2200" spc="-35" dirty="0">
                <a:latin typeface="Trebuchet MS"/>
                <a:cs typeface="Trebuchet MS"/>
              </a:rPr>
              <a:t>organisation</a:t>
            </a:r>
            <a:r>
              <a:rPr sz="2200" spc="-140" dirty="0">
                <a:latin typeface="Trebuchet MS"/>
                <a:cs typeface="Trebuchet MS"/>
              </a:rPr>
              <a:t> </a:t>
            </a:r>
            <a:r>
              <a:rPr sz="2200" spc="-70" dirty="0">
                <a:latin typeface="Trebuchet MS"/>
                <a:cs typeface="Trebuchet MS"/>
              </a:rPr>
              <a:t>of</a:t>
            </a:r>
            <a:r>
              <a:rPr sz="2200" spc="-170" dirty="0">
                <a:latin typeface="Trebuchet MS"/>
                <a:cs typeface="Trebuchet MS"/>
              </a:rPr>
              <a:t> </a:t>
            </a:r>
            <a:r>
              <a:rPr sz="2200" spc="-45" dirty="0">
                <a:latin typeface="Trebuchet MS"/>
                <a:cs typeface="Trebuchet MS"/>
              </a:rPr>
              <a:t>events</a:t>
            </a:r>
            <a:r>
              <a:rPr sz="2200" spc="-130" dirty="0">
                <a:latin typeface="Trebuchet MS"/>
                <a:cs typeface="Trebuchet MS"/>
              </a:rPr>
              <a:t> </a:t>
            </a:r>
            <a:r>
              <a:rPr sz="2200" spc="-25" dirty="0">
                <a:latin typeface="Trebuchet MS"/>
                <a:cs typeface="Trebuchet MS"/>
              </a:rPr>
              <a:t>and </a:t>
            </a:r>
            <a:r>
              <a:rPr sz="2200" dirty="0">
                <a:latin typeface="Trebuchet MS"/>
                <a:cs typeface="Trebuchet MS"/>
              </a:rPr>
              <a:t>seminars</a:t>
            </a:r>
            <a:r>
              <a:rPr sz="2200" spc="-120" dirty="0">
                <a:latin typeface="Trebuchet MS"/>
                <a:cs typeface="Trebuchet MS"/>
              </a:rPr>
              <a:t> </a:t>
            </a:r>
            <a:r>
              <a:rPr sz="2200" spc="-95" dirty="0">
                <a:latin typeface="Trebuchet MS"/>
                <a:cs typeface="Trebuchet MS"/>
              </a:rPr>
              <a:t>for</a:t>
            </a:r>
            <a:r>
              <a:rPr sz="2200" spc="-160" dirty="0">
                <a:latin typeface="Trebuchet MS"/>
                <a:cs typeface="Trebuchet MS"/>
              </a:rPr>
              <a:t> </a:t>
            </a:r>
            <a:r>
              <a:rPr sz="2200" spc="-30" dirty="0">
                <a:latin typeface="Trebuchet MS"/>
                <a:cs typeface="Trebuchet MS"/>
              </a:rPr>
              <a:t>medical</a:t>
            </a:r>
            <a:r>
              <a:rPr sz="2200" spc="-145" dirty="0">
                <a:latin typeface="Trebuchet MS"/>
                <a:cs typeface="Trebuchet MS"/>
              </a:rPr>
              <a:t> </a:t>
            </a:r>
            <a:r>
              <a:rPr sz="2200" spc="-20" dirty="0">
                <a:latin typeface="Trebuchet MS"/>
                <a:cs typeface="Trebuchet MS"/>
              </a:rPr>
              <a:t>students</a:t>
            </a:r>
            <a:r>
              <a:rPr sz="2200" spc="-120" dirty="0">
                <a:latin typeface="Trebuchet MS"/>
                <a:cs typeface="Trebuchet MS"/>
              </a:rPr>
              <a:t> </a:t>
            </a:r>
            <a:r>
              <a:rPr sz="2200" spc="-30" dirty="0">
                <a:latin typeface="Trebuchet MS"/>
                <a:cs typeface="Trebuchet MS"/>
              </a:rPr>
              <a:t>(2019-</a:t>
            </a:r>
            <a:r>
              <a:rPr sz="2200" spc="-10" dirty="0">
                <a:latin typeface="Trebuchet MS"/>
                <a:cs typeface="Trebuchet MS"/>
              </a:rPr>
              <a:t>2020)</a:t>
            </a:r>
            <a:endParaRPr sz="2200" dirty="0">
              <a:latin typeface="Trebuchet MS"/>
              <a:cs typeface="Trebuchet MS"/>
            </a:endParaRPr>
          </a:p>
          <a:p>
            <a:pPr marL="241300" marR="106680" indent="-229235">
              <a:lnSpc>
                <a:spcPct val="80000"/>
              </a:lnSpc>
              <a:spcBef>
                <a:spcPts val="1019"/>
              </a:spcBef>
              <a:buFont typeface="Arial MT"/>
              <a:buChar char="•"/>
              <a:tabLst>
                <a:tab pos="241300" algn="l"/>
              </a:tabLst>
            </a:pPr>
            <a:r>
              <a:rPr sz="2200" spc="-20" dirty="0">
                <a:latin typeface="Trebuchet MS"/>
                <a:cs typeface="Trebuchet MS"/>
              </a:rPr>
              <a:t>Completed</a:t>
            </a:r>
            <a:r>
              <a:rPr sz="2200" spc="-120" dirty="0">
                <a:latin typeface="Trebuchet MS"/>
                <a:cs typeface="Trebuchet MS"/>
              </a:rPr>
              <a:t> </a:t>
            </a:r>
            <a:r>
              <a:rPr sz="2200" spc="-20" dirty="0" err="1">
                <a:latin typeface="Trebuchet MS"/>
                <a:cs typeface="Trebuchet MS"/>
              </a:rPr>
              <a:t>observership</a:t>
            </a:r>
            <a:r>
              <a:rPr sz="2200" spc="-70" dirty="0">
                <a:latin typeface="Trebuchet MS"/>
                <a:cs typeface="Trebuchet MS"/>
              </a:rPr>
              <a:t> </a:t>
            </a:r>
            <a:r>
              <a:rPr lang="en-GB" sz="2200" spc="-70" dirty="0">
                <a:latin typeface="Trebuchet MS"/>
                <a:cs typeface="Trebuchet MS"/>
              </a:rPr>
              <a:t>&amp; </a:t>
            </a:r>
            <a:r>
              <a:rPr sz="2200" spc="-45" dirty="0">
                <a:latin typeface="Trebuchet MS"/>
                <a:cs typeface="Trebuchet MS"/>
              </a:rPr>
              <a:t>internship</a:t>
            </a:r>
            <a:r>
              <a:rPr sz="2200" spc="-125" dirty="0">
                <a:latin typeface="Trebuchet MS"/>
                <a:cs typeface="Trebuchet MS"/>
              </a:rPr>
              <a:t> </a:t>
            </a:r>
            <a:r>
              <a:rPr sz="2200" spc="-100" dirty="0">
                <a:latin typeface="Trebuchet MS"/>
                <a:cs typeface="Trebuchet MS"/>
              </a:rPr>
              <a:t>at</a:t>
            </a:r>
            <a:r>
              <a:rPr sz="2200" spc="-125" dirty="0">
                <a:latin typeface="Trebuchet MS"/>
                <a:cs typeface="Trebuchet MS"/>
              </a:rPr>
              <a:t> </a:t>
            </a:r>
            <a:r>
              <a:rPr sz="2200" spc="-55" dirty="0">
                <a:latin typeface="Trebuchet MS"/>
                <a:cs typeface="Trebuchet MS"/>
              </a:rPr>
              <a:t>Beykoz</a:t>
            </a:r>
            <a:r>
              <a:rPr sz="2200" spc="-140" dirty="0">
                <a:latin typeface="Trebuchet MS"/>
                <a:cs typeface="Trebuchet MS"/>
              </a:rPr>
              <a:t> </a:t>
            </a:r>
            <a:r>
              <a:rPr sz="2200" spc="-65" dirty="0">
                <a:latin typeface="Trebuchet MS"/>
                <a:cs typeface="Trebuchet MS"/>
              </a:rPr>
              <a:t>Institute</a:t>
            </a:r>
            <a:r>
              <a:rPr sz="2200" spc="-130" dirty="0">
                <a:latin typeface="Trebuchet MS"/>
                <a:cs typeface="Trebuchet MS"/>
              </a:rPr>
              <a:t> </a:t>
            </a:r>
            <a:r>
              <a:rPr sz="2200" spc="-70" dirty="0">
                <a:latin typeface="Trebuchet MS"/>
                <a:cs typeface="Trebuchet MS"/>
              </a:rPr>
              <a:t>of</a:t>
            </a:r>
            <a:r>
              <a:rPr sz="2200" spc="-150" dirty="0">
                <a:latin typeface="Trebuchet MS"/>
                <a:cs typeface="Trebuchet MS"/>
              </a:rPr>
              <a:t> </a:t>
            </a:r>
            <a:r>
              <a:rPr sz="2200" spc="-100" dirty="0">
                <a:latin typeface="Trebuchet MS"/>
                <a:cs typeface="Trebuchet MS"/>
              </a:rPr>
              <a:t>Life</a:t>
            </a:r>
            <a:r>
              <a:rPr sz="2200" spc="-160" dirty="0">
                <a:latin typeface="Trebuchet MS"/>
                <a:cs typeface="Trebuchet MS"/>
              </a:rPr>
              <a:t> </a:t>
            </a:r>
            <a:r>
              <a:rPr sz="2200" dirty="0">
                <a:latin typeface="Trebuchet MS"/>
                <a:cs typeface="Trebuchet MS"/>
              </a:rPr>
              <a:t>Sciences</a:t>
            </a:r>
            <a:r>
              <a:rPr sz="2200" spc="-120" dirty="0">
                <a:latin typeface="Trebuchet MS"/>
                <a:cs typeface="Trebuchet MS"/>
              </a:rPr>
              <a:t> </a:t>
            </a:r>
            <a:r>
              <a:rPr sz="2200" spc="-25" dirty="0">
                <a:latin typeface="Trebuchet MS"/>
                <a:cs typeface="Trebuchet MS"/>
              </a:rPr>
              <a:t>and </a:t>
            </a:r>
            <a:r>
              <a:rPr sz="2200" spc="-35" dirty="0">
                <a:latin typeface="Trebuchet MS"/>
                <a:cs typeface="Trebuchet MS"/>
              </a:rPr>
              <a:t>Biotechnology</a:t>
            </a:r>
            <a:r>
              <a:rPr sz="2200" spc="-140" dirty="0">
                <a:latin typeface="Trebuchet MS"/>
                <a:cs typeface="Trebuchet MS"/>
              </a:rPr>
              <a:t> </a:t>
            </a:r>
            <a:r>
              <a:rPr sz="2200" spc="-55" dirty="0">
                <a:latin typeface="Trebuchet MS"/>
                <a:cs typeface="Trebuchet MS"/>
              </a:rPr>
              <a:t>in</a:t>
            </a:r>
            <a:r>
              <a:rPr sz="2200" spc="-130" dirty="0">
                <a:latin typeface="Trebuchet MS"/>
                <a:cs typeface="Trebuchet MS"/>
              </a:rPr>
              <a:t> </a:t>
            </a:r>
            <a:r>
              <a:rPr sz="2200" spc="-25" dirty="0">
                <a:latin typeface="Trebuchet MS"/>
                <a:cs typeface="Trebuchet MS"/>
              </a:rPr>
              <a:t>Istanbul</a:t>
            </a:r>
            <a:r>
              <a:rPr sz="2200" spc="-110" dirty="0">
                <a:latin typeface="Trebuchet MS"/>
                <a:cs typeface="Trebuchet MS"/>
              </a:rPr>
              <a:t> </a:t>
            </a:r>
            <a:r>
              <a:rPr sz="2200" dirty="0">
                <a:latin typeface="Trebuchet MS"/>
                <a:cs typeface="Trebuchet MS"/>
              </a:rPr>
              <a:t>on</a:t>
            </a:r>
            <a:r>
              <a:rPr sz="2200" spc="-145" dirty="0">
                <a:latin typeface="Trebuchet MS"/>
                <a:cs typeface="Trebuchet MS"/>
              </a:rPr>
              <a:t> </a:t>
            </a:r>
            <a:r>
              <a:rPr sz="2200" spc="-20" dirty="0">
                <a:latin typeface="Trebuchet MS"/>
                <a:cs typeface="Trebuchet MS"/>
              </a:rPr>
              <a:t>Malaria</a:t>
            </a:r>
            <a:r>
              <a:rPr sz="2200" spc="-110" dirty="0">
                <a:latin typeface="Trebuchet MS"/>
                <a:cs typeface="Trebuchet MS"/>
              </a:rPr>
              <a:t> </a:t>
            </a:r>
            <a:r>
              <a:rPr sz="2200" spc="-50" dirty="0">
                <a:latin typeface="Trebuchet MS"/>
                <a:cs typeface="Trebuchet MS"/>
              </a:rPr>
              <a:t>research,</a:t>
            </a:r>
            <a:r>
              <a:rPr sz="2200" spc="-100" dirty="0">
                <a:latin typeface="Trebuchet MS"/>
                <a:cs typeface="Trebuchet MS"/>
              </a:rPr>
              <a:t> </a:t>
            </a:r>
            <a:r>
              <a:rPr sz="2200" spc="-40" dirty="0">
                <a:latin typeface="Trebuchet MS"/>
                <a:cs typeface="Trebuchet MS"/>
              </a:rPr>
              <a:t>gained</a:t>
            </a:r>
            <a:r>
              <a:rPr sz="2200" spc="-125" dirty="0">
                <a:latin typeface="Trebuchet MS"/>
                <a:cs typeface="Trebuchet MS"/>
              </a:rPr>
              <a:t> </a:t>
            </a:r>
            <a:r>
              <a:rPr sz="2200" dirty="0">
                <a:latin typeface="Trebuchet MS"/>
                <a:cs typeface="Trebuchet MS"/>
              </a:rPr>
              <a:t>hands-on</a:t>
            </a:r>
            <a:r>
              <a:rPr sz="2200" spc="-110" dirty="0">
                <a:latin typeface="Trebuchet MS"/>
                <a:cs typeface="Trebuchet MS"/>
              </a:rPr>
              <a:t> </a:t>
            </a:r>
            <a:r>
              <a:rPr sz="2200" spc="-60" dirty="0">
                <a:latin typeface="Trebuchet MS"/>
                <a:cs typeface="Trebuchet MS"/>
              </a:rPr>
              <a:t>experience</a:t>
            </a:r>
            <a:r>
              <a:rPr sz="2200" spc="-90" dirty="0">
                <a:latin typeface="Trebuchet MS"/>
                <a:cs typeface="Trebuchet MS"/>
              </a:rPr>
              <a:t> </a:t>
            </a:r>
            <a:r>
              <a:rPr sz="2200" spc="-25" dirty="0">
                <a:latin typeface="Trebuchet MS"/>
                <a:cs typeface="Trebuchet MS"/>
              </a:rPr>
              <a:t>on </a:t>
            </a:r>
            <a:r>
              <a:rPr sz="2200" spc="-35" dirty="0">
                <a:latin typeface="Trebuchet MS"/>
                <a:cs typeface="Trebuchet MS"/>
              </a:rPr>
              <a:t>molecular</a:t>
            </a:r>
            <a:r>
              <a:rPr sz="2200" spc="-155" dirty="0">
                <a:latin typeface="Trebuchet MS"/>
                <a:cs typeface="Trebuchet MS"/>
              </a:rPr>
              <a:t> </a:t>
            </a:r>
            <a:r>
              <a:rPr sz="2200" spc="-50" dirty="0">
                <a:latin typeface="Trebuchet MS"/>
                <a:cs typeface="Trebuchet MS"/>
              </a:rPr>
              <a:t>biology</a:t>
            </a:r>
            <a:r>
              <a:rPr sz="2200" spc="-180" dirty="0">
                <a:latin typeface="Trebuchet MS"/>
                <a:cs typeface="Trebuchet MS"/>
              </a:rPr>
              <a:t> </a:t>
            </a:r>
            <a:r>
              <a:rPr sz="2200" dirty="0">
                <a:latin typeface="Trebuchet MS"/>
                <a:cs typeface="Trebuchet MS"/>
              </a:rPr>
              <a:t>methods</a:t>
            </a:r>
            <a:r>
              <a:rPr sz="2200" spc="-140" dirty="0">
                <a:latin typeface="Trebuchet MS"/>
                <a:cs typeface="Trebuchet MS"/>
              </a:rPr>
              <a:t> </a:t>
            </a:r>
            <a:r>
              <a:rPr sz="2200" dirty="0">
                <a:latin typeface="Trebuchet MS"/>
                <a:cs typeface="Trebuchet MS"/>
              </a:rPr>
              <a:t>and</a:t>
            </a:r>
            <a:r>
              <a:rPr sz="2200" spc="-165" dirty="0">
                <a:latin typeface="Trebuchet MS"/>
                <a:cs typeface="Trebuchet MS"/>
              </a:rPr>
              <a:t> </a:t>
            </a:r>
            <a:r>
              <a:rPr sz="2200" spc="-35" dirty="0">
                <a:latin typeface="Trebuchet MS"/>
                <a:cs typeface="Trebuchet MS"/>
              </a:rPr>
              <a:t>animal</a:t>
            </a:r>
            <a:r>
              <a:rPr sz="2200" spc="-140" dirty="0">
                <a:latin typeface="Trebuchet MS"/>
                <a:cs typeface="Trebuchet MS"/>
              </a:rPr>
              <a:t> </a:t>
            </a:r>
            <a:r>
              <a:rPr sz="2200" spc="-60" dirty="0">
                <a:latin typeface="Trebuchet MS"/>
                <a:cs typeface="Trebuchet MS"/>
              </a:rPr>
              <a:t>experiments</a:t>
            </a:r>
            <a:r>
              <a:rPr sz="2200" spc="-114" dirty="0">
                <a:latin typeface="Trebuchet MS"/>
                <a:cs typeface="Trebuchet MS"/>
              </a:rPr>
              <a:t> </a:t>
            </a:r>
            <a:r>
              <a:rPr sz="2200" dirty="0">
                <a:latin typeface="Trebuchet MS"/>
                <a:cs typeface="Trebuchet MS"/>
              </a:rPr>
              <a:t>and</a:t>
            </a:r>
            <a:r>
              <a:rPr sz="2200" spc="-155" dirty="0">
                <a:latin typeface="Trebuchet MS"/>
                <a:cs typeface="Trebuchet MS"/>
              </a:rPr>
              <a:t> </a:t>
            </a:r>
            <a:r>
              <a:rPr sz="2200" spc="-40" dirty="0">
                <a:latin typeface="Trebuchet MS"/>
                <a:cs typeface="Trebuchet MS"/>
              </a:rPr>
              <a:t>biological</a:t>
            </a:r>
            <a:r>
              <a:rPr sz="2200" spc="-180" dirty="0">
                <a:latin typeface="Trebuchet MS"/>
                <a:cs typeface="Trebuchet MS"/>
              </a:rPr>
              <a:t> </a:t>
            </a:r>
            <a:r>
              <a:rPr sz="2200" spc="-20" dirty="0">
                <a:latin typeface="Trebuchet MS"/>
                <a:cs typeface="Trebuchet MS"/>
              </a:rPr>
              <a:t>data </a:t>
            </a:r>
            <a:r>
              <a:rPr sz="2200" spc="-75" dirty="0">
                <a:latin typeface="Trebuchet MS"/>
                <a:cs typeface="Trebuchet MS"/>
              </a:rPr>
              <a:t>gathering</a:t>
            </a:r>
            <a:r>
              <a:rPr sz="2200" spc="-145" dirty="0">
                <a:latin typeface="Trebuchet MS"/>
                <a:cs typeface="Trebuchet MS"/>
              </a:rPr>
              <a:t> </a:t>
            </a:r>
            <a:r>
              <a:rPr sz="2200" spc="-70" dirty="0">
                <a:latin typeface="Trebuchet MS"/>
                <a:cs typeface="Trebuchet MS"/>
              </a:rPr>
              <a:t>(Feb</a:t>
            </a:r>
            <a:r>
              <a:rPr sz="2200" spc="-165" dirty="0">
                <a:latin typeface="Trebuchet MS"/>
                <a:cs typeface="Trebuchet MS"/>
              </a:rPr>
              <a:t> </a:t>
            </a:r>
            <a:r>
              <a:rPr sz="2200" spc="-20" dirty="0">
                <a:latin typeface="Trebuchet MS"/>
                <a:cs typeface="Trebuchet MS"/>
              </a:rPr>
              <a:t>2020)</a:t>
            </a:r>
            <a:endParaRPr sz="2200" dirty="0">
              <a:latin typeface="Trebuchet MS"/>
              <a:cs typeface="Trebuchet MS"/>
            </a:endParaRPr>
          </a:p>
          <a:p>
            <a:pPr marL="241300" marR="5080" indent="-229235">
              <a:lnSpc>
                <a:spcPct val="80100"/>
              </a:lnSpc>
              <a:spcBef>
                <a:spcPts val="1005"/>
              </a:spcBef>
              <a:buFont typeface="Arial MT"/>
              <a:buChar char="•"/>
              <a:tabLst>
                <a:tab pos="241300" algn="l"/>
              </a:tabLst>
            </a:pPr>
            <a:r>
              <a:rPr sz="2200" spc="-20" dirty="0">
                <a:latin typeface="Trebuchet MS"/>
                <a:cs typeface="Trebuchet MS"/>
              </a:rPr>
              <a:t>Completed</a:t>
            </a:r>
            <a:r>
              <a:rPr sz="2200" spc="-140" dirty="0">
                <a:latin typeface="Trebuchet MS"/>
                <a:cs typeface="Trebuchet MS"/>
              </a:rPr>
              <a:t> </a:t>
            </a:r>
            <a:r>
              <a:rPr sz="2200" spc="-20" dirty="0" err="1">
                <a:latin typeface="Trebuchet MS"/>
                <a:cs typeface="Trebuchet MS"/>
              </a:rPr>
              <a:t>observership</a:t>
            </a:r>
            <a:r>
              <a:rPr sz="2200" spc="-95" dirty="0">
                <a:latin typeface="Trebuchet MS"/>
                <a:cs typeface="Trebuchet MS"/>
              </a:rPr>
              <a:t> </a:t>
            </a:r>
            <a:r>
              <a:rPr lang="en-GB" sz="2200" spc="-95" dirty="0">
                <a:latin typeface="Trebuchet MS"/>
                <a:cs typeface="Trebuchet MS"/>
              </a:rPr>
              <a:t>&amp; </a:t>
            </a:r>
            <a:r>
              <a:rPr sz="2200" spc="-45" dirty="0">
                <a:latin typeface="Trebuchet MS"/>
                <a:cs typeface="Trebuchet MS"/>
              </a:rPr>
              <a:t>internship</a:t>
            </a:r>
            <a:r>
              <a:rPr sz="2200" spc="-140" dirty="0">
                <a:latin typeface="Trebuchet MS"/>
                <a:cs typeface="Trebuchet MS"/>
              </a:rPr>
              <a:t> </a:t>
            </a:r>
            <a:r>
              <a:rPr sz="2200" spc="-100" dirty="0">
                <a:latin typeface="Trebuchet MS"/>
                <a:cs typeface="Trebuchet MS"/>
              </a:rPr>
              <a:t>at</a:t>
            </a:r>
            <a:r>
              <a:rPr sz="2200" spc="-160" dirty="0">
                <a:latin typeface="Trebuchet MS"/>
                <a:cs typeface="Trebuchet MS"/>
              </a:rPr>
              <a:t> </a:t>
            </a:r>
            <a:r>
              <a:rPr sz="2200" spc="-60" dirty="0">
                <a:latin typeface="Trebuchet MS"/>
                <a:cs typeface="Trebuchet MS"/>
              </a:rPr>
              <a:t>Umit</a:t>
            </a:r>
            <a:r>
              <a:rPr sz="2200" spc="-165" dirty="0">
                <a:latin typeface="Trebuchet MS"/>
                <a:cs typeface="Trebuchet MS"/>
              </a:rPr>
              <a:t> </a:t>
            </a:r>
            <a:r>
              <a:rPr sz="2200" spc="-10" dirty="0">
                <a:latin typeface="Trebuchet MS"/>
                <a:cs typeface="Trebuchet MS"/>
              </a:rPr>
              <a:t>Hospital</a:t>
            </a:r>
            <a:r>
              <a:rPr sz="2200" spc="-145" dirty="0">
                <a:latin typeface="Trebuchet MS"/>
                <a:cs typeface="Trebuchet MS"/>
              </a:rPr>
              <a:t> </a:t>
            </a:r>
            <a:r>
              <a:rPr sz="2200" spc="-50" dirty="0">
                <a:latin typeface="Trebuchet MS"/>
                <a:cs typeface="Trebuchet MS"/>
              </a:rPr>
              <a:t>Eskisehir,</a:t>
            </a:r>
            <a:r>
              <a:rPr sz="2200" spc="-145" dirty="0">
                <a:latin typeface="Trebuchet MS"/>
                <a:cs typeface="Trebuchet MS"/>
              </a:rPr>
              <a:t> </a:t>
            </a:r>
            <a:r>
              <a:rPr sz="2200" spc="-130" dirty="0">
                <a:latin typeface="Trebuchet MS"/>
                <a:cs typeface="Trebuchet MS"/>
              </a:rPr>
              <a:t>Turkey:</a:t>
            </a:r>
            <a:r>
              <a:rPr sz="2200" spc="-165" dirty="0">
                <a:latin typeface="Trebuchet MS"/>
                <a:cs typeface="Trebuchet MS"/>
              </a:rPr>
              <a:t> </a:t>
            </a:r>
            <a:r>
              <a:rPr sz="2200" spc="-10" dirty="0">
                <a:latin typeface="Trebuchet MS"/>
                <a:cs typeface="Trebuchet MS"/>
              </a:rPr>
              <a:t>gained </a:t>
            </a:r>
            <a:r>
              <a:rPr sz="2200" spc="-60" dirty="0">
                <a:latin typeface="Trebuchet MS"/>
                <a:cs typeface="Trebuchet MS"/>
              </a:rPr>
              <a:t>experience</a:t>
            </a:r>
            <a:r>
              <a:rPr sz="2200" spc="-125" dirty="0">
                <a:latin typeface="Trebuchet MS"/>
                <a:cs typeface="Trebuchet MS"/>
              </a:rPr>
              <a:t> </a:t>
            </a:r>
            <a:r>
              <a:rPr sz="2200" dirty="0">
                <a:latin typeface="Trebuchet MS"/>
                <a:cs typeface="Trebuchet MS"/>
              </a:rPr>
              <a:t>on</a:t>
            </a:r>
            <a:r>
              <a:rPr sz="2200" spc="-180" dirty="0">
                <a:latin typeface="Trebuchet MS"/>
                <a:cs typeface="Trebuchet MS"/>
              </a:rPr>
              <a:t> </a:t>
            </a:r>
            <a:r>
              <a:rPr sz="2200" spc="-80" dirty="0">
                <a:latin typeface="Trebuchet MS"/>
                <a:cs typeface="Trebuchet MS"/>
              </a:rPr>
              <a:t>patient</a:t>
            </a:r>
            <a:r>
              <a:rPr sz="2200" spc="-135" dirty="0">
                <a:latin typeface="Trebuchet MS"/>
                <a:cs typeface="Trebuchet MS"/>
              </a:rPr>
              <a:t> </a:t>
            </a:r>
            <a:r>
              <a:rPr sz="2200" spc="-50" dirty="0">
                <a:latin typeface="Trebuchet MS"/>
                <a:cs typeface="Trebuchet MS"/>
              </a:rPr>
              <a:t>data</a:t>
            </a:r>
            <a:r>
              <a:rPr sz="2200" spc="-150" dirty="0">
                <a:latin typeface="Trebuchet MS"/>
                <a:cs typeface="Trebuchet MS"/>
              </a:rPr>
              <a:t> </a:t>
            </a:r>
            <a:r>
              <a:rPr sz="2200" spc="-80" dirty="0">
                <a:latin typeface="Trebuchet MS"/>
                <a:cs typeface="Trebuchet MS"/>
              </a:rPr>
              <a:t>gathering,</a:t>
            </a:r>
            <a:r>
              <a:rPr sz="2200" spc="-155" dirty="0">
                <a:latin typeface="Trebuchet MS"/>
                <a:cs typeface="Trebuchet MS"/>
              </a:rPr>
              <a:t> </a:t>
            </a:r>
            <a:r>
              <a:rPr sz="2200" dirty="0">
                <a:latin typeface="Trebuchet MS"/>
                <a:cs typeface="Trebuchet MS"/>
              </a:rPr>
              <a:t>and</a:t>
            </a:r>
            <a:r>
              <a:rPr sz="2200" spc="-155" dirty="0">
                <a:latin typeface="Trebuchet MS"/>
                <a:cs typeface="Trebuchet MS"/>
              </a:rPr>
              <a:t> </a:t>
            </a:r>
            <a:r>
              <a:rPr sz="2200" spc="-50" dirty="0">
                <a:latin typeface="Trebuchet MS"/>
                <a:cs typeface="Trebuchet MS"/>
              </a:rPr>
              <a:t>data</a:t>
            </a:r>
            <a:r>
              <a:rPr sz="2200" spc="-150" dirty="0">
                <a:latin typeface="Trebuchet MS"/>
                <a:cs typeface="Trebuchet MS"/>
              </a:rPr>
              <a:t> </a:t>
            </a:r>
            <a:r>
              <a:rPr sz="2200" spc="-30" dirty="0">
                <a:latin typeface="Trebuchet MS"/>
                <a:cs typeface="Trebuchet MS"/>
              </a:rPr>
              <a:t>management</a:t>
            </a:r>
            <a:r>
              <a:rPr sz="2200" spc="-130" dirty="0">
                <a:latin typeface="Trebuchet MS"/>
                <a:cs typeface="Trebuchet MS"/>
              </a:rPr>
              <a:t> </a:t>
            </a:r>
            <a:r>
              <a:rPr sz="2200" spc="-100" dirty="0">
                <a:latin typeface="Trebuchet MS"/>
                <a:cs typeface="Trebuchet MS"/>
              </a:rPr>
              <a:t>at</a:t>
            </a:r>
            <a:r>
              <a:rPr sz="2200" spc="-155" dirty="0">
                <a:latin typeface="Trebuchet MS"/>
                <a:cs typeface="Trebuchet MS"/>
              </a:rPr>
              <a:t> </a:t>
            </a:r>
            <a:r>
              <a:rPr sz="2200" spc="-75" dirty="0">
                <a:latin typeface="Trebuchet MS"/>
                <a:cs typeface="Trebuchet MS"/>
              </a:rPr>
              <a:t>the</a:t>
            </a:r>
            <a:r>
              <a:rPr sz="2200" spc="-170" dirty="0">
                <a:latin typeface="Trebuchet MS"/>
                <a:cs typeface="Trebuchet MS"/>
              </a:rPr>
              <a:t> </a:t>
            </a:r>
            <a:r>
              <a:rPr sz="2200" spc="-10" dirty="0">
                <a:latin typeface="Trebuchet MS"/>
                <a:cs typeface="Trebuchet MS"/>
              </a:rPr>
              <a:t>nurse </a:t>
            </a:r>
            <a:r>
              <a:rPr sz="2200" spc="-65" dirty="0">
                <a:latin typeface="Trebuchet MS"/>
                <a:cs typeface="Trebuchet MS"/>
              </a:rPr>
              <a:t>station,</a:t>
            </a:r>
            <a:r>
              <a:rPr sz="2200" spc="-135" dirty="0">
                <a:latin typeface="Trebuchet MS"/>
                <a:cs typeface="Trebuchet MS"/>
              </a:rPr>
              <a:t> </a:t>
            </a:r>
            <a:r>
              <a:rPr sz="2200" dirty="0">
                <a:latin typeface="Trebuchet MS"/>
                <a:cs typeface="Trebuchet MS"/>
              </a:rPr>
              <a:t>also</a:t>
            </a:r>
            <a:r>
              <a:rPr sz="2200" spc="-140" dirty="0">
                <a:latin typeface="Trebuchet MS"/>
                <a:cs typeface="Trebuchet MS"/>
              </a:rPr>
              <a:t> </a:t>
            </a:r>
            <a:r>
              <a:rPr sz="2200" spc="-70" dirty="0">
                <a:latin typeface="Trebuchet MS"/>
                <a:cs typeface="Trebuchet MS"/>
              </a:rPr>
              <a:t>participated</a:t>
            </a:r>
            <a:r>
              <a:rPr sz="2200" spc="-105" dirty="0">
                <a:latin typeface="Trebuchet MS"/>
                <a:cs typeface="Trebuchet MS"/>
              </a:rPr>
              <a:t> </a:t>
            </a:r>
            <a:r>
              <a:rPr sz="2200" spc="-100" dirty="0">
                <a:latin typeface="Trebuchet MS"/>
                <a:cs typeface="Trebuchet MS"/>
              </a:rPr>
              <a:t>at</a:t>
            </a:r>
            <a:r>
              <a:rPr sz="2200" spc="-140" dirty="0">
                <a:latin typeface="Trebuchet MS"/>
                <a:cs typeface="Trebuchet MS"/>
              </a:rPr>
              <a:t> </a:t>
            </a:r>
            <a:r>
              <a:rPr sz="2200" spc="-40" dirty="0">
                <a:latin typeface="Trebuchet MS"/>
                <a:cs typeface="Trebuchet MS"/>
              </a:rPr>
              <a:t>doctor</a:t>
            </a:r>
            <a:r>
              <a:rPr sz="2200" spc="-150" dirty="0">
                <a:latin typeface="Trebuchet MS"/>
                <a:cs typeface="Trebuchet MS"/>
              </a:rPr>
              <a:t> </a:t>
            </a:r>
            <a:r>
              <a:rPr sz="2200" spc="-30" dirty="0">
                <a:latin typeface="Trebuchet MS"/>
                <a:cs typeface="Trebuchet MS"/>
              </a:rPr>
              <a:t>visits</a:t>
            </a:r>
            <a:r>
              <a:rPr sz="2200" spc="-145" dirty="0">
                <a:latin typeface="Trebuchet MS"/>
                <a:cs typeface="Trebuchet MS"/>
              </a:rPr>
              <a:t> </a:t>
            </a:r>
            <a:r>
              <a:rPr sz="2200" dirty="0">
                <a:latin typeface="Trebuchet MS"/>
                <a:cs typeface="Trebuchet MS"/>
              </a:rPr>
              <a:t>and</a:t>
            </a:r>
            <a:r>
              <a:rPr sz="2200" spc="-150" dirty="0">
                <a:latin typeface="Trebuchet MS"/>
                <a:cs typeface="Trebuchet MS"/>
              </a:rPr>
              <a:t> </a:t>
            </a:r>
            <a:r>
              <a:rPr sz="2200" spc="-25" dirty="0">
                <a:latin typeface="Trebuchet MS"/>
                <a:cs typeface="Trebuchet MS"/>
              </a:rPr>
              <a:t>consultations.</a:t>
            </a:r>
            <a:r>
              <a:rPr sz="2200" spc="-120" dirty="0">
                <a:latin typeface="Trebuchet MS"/>
                <a:cs typeface="Trebuchet MS"/>
              </a:rPr>
              <a:t> </a:t>
            </a:r>
            <a:r>
              <a:rPr sz="2200" spc="-35" dirty="0">
                <a:latin typeface="Trebuchet MS"/>
                <a:cs typeface="Trebuchet MS"/>
              </a:rPr>
              <a:t>(Mar</a:t>
            </a:r>
            <a:r>
              <a:rPr sz="2200" spc="-160" dirty="0">
                <a:latin typeface="Trebuchet MS"/>
                <a:cs typeface="Trebuchet MS"/>
              </a:rPr>
              <a:t> </a:t>
            </a:r>
            <a:r>
              <a:rPr sz="2200" spc="-10" dirty="0">
                <a:latin typeface="Trebuchet MS"/>
                <a:cs typeface="Trebuchet MS"/>
              </a:rPr>
              <a:t>2021)</a:t>
            </a:r>
            <a:endParaRPr sz="2200" dirty="0">
              <a:latin typeface="Trebuchet MS"/>
              <a:cs typeface="Trebuchet MS"/>
            </a:endParaRPr>
          </a:p>
        </p:txBody>
      </p:sp>
      <p:sp>
        <p:nvSpPr>
          <p:cNvPr id="9" name="object 9"/>
          <p:cNvSpPr/>
          <p:nvPr/>
        </p:nvSpPr>
        <p:spPr>
          <a:xfrm>
            <a:off x="838200" y="6485318"/>
            <a:ext cx="10515600" cy="0"/>
          </a:xfrm>
          <a:custGeom>
            <a:avLst/>
            <a:gdLst/>
            <a:ahLst/>
            <a:cxnLst/>
            <a:rect l="l" t="t" r="r" b="b"/>
            <a:pathLst>
              <a:path w="10515600">
                <a:moveTo>
                  <a:pt x="10515600" y="0"/>
                </a:moveTo>
                <a:lnTo>
                  <a:pt x="0" y="0"/>
                </a:lnTo>
              </a:path>
            </a:pathLst>
          </a:custGeom>
          <a:ln w="57150">
            <a:solidFill>
              <a:srgbClr val="0E9ED4"/>
            </a:solidFill>
          </a:ln>
        </p:spPr>
        <p:txBody>
          <a:bodyPr wrap="square" lIns="0" tIns="0" rIns="0" bIns="0" rtlCol="0"/>
          <a:lstStyle/>
          <a:p>
            <a:endParaRPr/>
          </a:p>
        </p:txBody>
      </p:sp>
      <p:sp>
        <p:nvSpPr>
          <p:cNvPr id="11" name="Title 10">
            <a:extLst>
              <a:ext uri="{FF2B5EF4-FFF2-40B4-BE49-F238E27FC236}">
                <a16:creationId xmlns:a16="http://schemas.microsoft.com/office/drawing/2014/main" id="{F75B4C30-7A44-3552-737F-E21E063C9CE2}"/>
              </a:ext>
            </a:extLst>
          </p:cNvPr>
          <p:cNvSpPr>
            <a:spLocks noGrp="1"/>
          </p:cNvSpPr>
          <p:nvPr>
            <p:ph type="title"/>
          </p:nvPr>
        </p:nvSpPr>
        <p:spPr/>
        <p:txBody>
          <a:bodyPr/>
          <a:lstStyle/>
          <a:p>
            <a:r>
              <a:rPr lang="en-GB" dirty="0"/>
              <a:t>MEDICINE AND HEALTH RELATED EXPERIENCE</a:t>
            </a:r>
            <a:endParaRPr lang="LID409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5155"/>
            <a:ext cx="1546225" cy="696595"/>
          </a:xfrm>
          <a:prstGeom prst="rect">
            <a:avLst/>
          </a:prstGeom>
        </p:spPr>
        <p:txBody>
          <a:bodyPr vert="horz" wrap="square" lIns="0" tIns="13335" rIns="0" bIns="0" rtlCol="0">
            <a:spAutoFit/>
          </a:bodyPr>
          <a:lstStyle/>
          <a:p>
            <a:pPr marL="12700">
              <a:lnSpc>
                <a:spcPct val="100000"/>
              </a:lnSpc>
              <a:spcBef>
                <a:spcPts val="105"/>
              </a:spcBef>
            </a:pPr>
            <a:r>
              <a:rPr spc="-200" dirty="0"/>
              <a:t>Github</a:t>
            </a:r>
          </a:p>
        </p:txBody>
      </p:sp>
      <p:sp>
        <p:nvSpPr>
          <p:cNvPr id="3" name="object 3"/>
          <p:cNvSpPr/>
          <p:nvPr/>
        </p:nvSpPr>
        <p:spPr>
          <a:xfrm>
            <a:off x="1158239" y="2125852"/>
            <a:ext cx="4706620" cy="7620"/>
          </a:xfrm>
          <a:custGeom>
            <a:avLst/>
            <a:gdLst/>
            <a:ahLst/>
            <a:cxnLst/>
            <a:rect l="l" t="t" r="r" b="b"/>
            <a:pathLst>
              <a:path w="4706620" h="7619">
                <a:moveTo>
                  <a:pt x="4706112" y="0"/>
                </a:moveTo>
                <a:lnTo>
                  <a:pt x="0" y="0"/>
                </a:lnTo>
                <a:lnTo>
                  <a:pt x="0" y="7620"/>
                </a:lnTo>
                <a:lnTo>
                  <a:pt x="4706112" y="7620"/>
                </a:lnTo>
                <a:lnTo>
                  <a:pt x="4706112" y="0"/>
                </a:lnTo>
                <a:close/>
              </a:path>
            </a:pathLst>
          </a:custGeom>
          <a:solidFill>
            <a:srgbClr val="467885"/>
          </a:solidFill>
        </p:spPr>
        <p:txBody>
          <a:bodyPr wrap="square" lIns="0" tIns="0" rIns="0" bIns="0" rtlCol="0"/>
          <a:lstStyle/>
          <a:p>
            <a:endParaRPr/>
          </a:p>
        </p:txBody>
      </p:sp>
      <p:sp>
        <p:nvSpPr>
          <p:cNvPr id="4" name="object 4"/>
          <p:cNvSpPr/>
          <p:nvPr/>
        </p:nvSpPr>
        <p:spPr>
          <a:xfrm>
            <a:off x="929639" y="2569337"/>
            <a:ext cx="1308100" cy="7620"/>
          </a:xfrm>
          <a:custGeom>
            <a:avLst/>
            <a:gdLst/>
            <a:ahLst/>
            <a:cxnLst/>
            <a:rect l="l" t="t" r="r" b="b"/>
            <a:pathLst>
              <a:path w="1308100" h="7619">
                <a:moveTo>
                  <a:pt x="1307592" y="0"/>
                </a:moveTo>
                <a:lnTo>
                  <a:pt x="0" y="0"/>
                </a:lnTo>
                <a:lnTo>
                  <a:pt x="0" y="7619"/>
                </a:lnTo>
                <a:lnTo>
                  <a:pt x="1307592" y="7619"/>
                </a:lnTo>
                <a:lnTo>
                  <a:pt x="1307592" y="0"/>
                </a:lnTo>
                <a:close/>
              </a:path>
            </a:pathLst>
          </a:custGeom>
          <a:solidFill>
            <a:srgbClr val="000000"/>
          </a:solidFill>
        </p:spPr>
        <p:txBody>
          <a:bodyPr wrap="square" lIns="0" tIns="0" rIns="0" bIns="0" rtlCol="0"/>
          <a:lstStyle/>
          <a:p>
            <a:endParaRPr/>
          </a:p>
        </p:txBody>
      </p:sp>
      <p:sp>
        <p:nvSpPr>
          <p:cNvPr id="5" name="object 5"/>
          <p:cNvSpPr/>
          <p:nvPr/>
        </p:nvSpPr>
        <p:spPr>
          <a:xfrm>
            <a:off x="1158239" y="3014345"/>
            <a:ext cx="7499984" cy="7620"/>
          </a:xfrm>
          <a:custGeom>
            <a:avLst/>
            <a:gdLst/>
            <a:ahLst/>
            <a:cxnLst/>
            <a:rect l="l" t="t" r="r" b="b"/>
            <a:pathLst>
              <a:path w="7499984" h="7619">
                <a:moveTo>
                  <a:pt x="7499604" y="0"/>
                </a:moveTo>
                <a:lnTo>
                  <a:pt x="0" y="0"/>
                </a:lnTo>
                <a:lnTo>
                  <a:pt x="0" y="7619"/>
                </a:lnTo>
                <a:lnTo>
                  <a:pt x="7499604" y="7619"/>
                </a:lnTo>
                <a:lnTo>
                  <a:pt x="7499604" y="0"/>
                </a:lnTo>
                <a:close/>
              </a:path>
            </a:pathLst>
          </a:custGeom>
          <a:solidFill>
            <a:srgbClr val="467885"/>
          </a:solidFill>
        </p:spPr>
        <p:txBody>
          <a:bodyPr wrap="square" lIns="0" tIns="0" rIns="0" bIns="0" rtlCol="0"/>
          <a:lstStyle/>
          <a:p>
            <a:endParaRPr/>
          </a:p>
        </p:txBody>
      </p:sp>
      <p:sp>
        <p:nvSpPr>
          <p:cNvPr id="6" name="object 6"/>
          <p:cNvSpPr/>
          <p:nvPr/>
        </p:nvSpPr>
        <p:spPr>
          <a:xfrm>
            <a:off x="1158239" y="4218304"/>
            <a:ext cx="7850505" cy="7620"/>
          </a:xfrm>
          <a:custGeom>
            <a:avLst/>
            <a:gdLst/>
            <a:ahLst/>
            <a:cxnLst/>
            <a:rect l="l" t="t" r="r" b="b"/>
            <a:pathLst>
              <a:path w="7850505" h="7620">
                <a:moveTo>
                  <a:pt x="7850124" y="0"/>
                </a:moveTo>
                <a:lnTo>
                  <a:pt x="0" y="0"/>
                </a:lnTo>
                <a:lnTo>
                  <a:pt x="0" y="7620"/>
                </a:lnTo>
                <a:lnTo>
                  <a:pt x="7850124" y="7620"/>
                </a:lnTo>
                <a:lnTo>
                  <a:pt x="7850124" y="0"/>
                </a:lnTo>
                <a:close/>
              </a:path>
            </a:pathLst>
          </a:custGeom>
          <a:solidFill>
            <a:srgbClr val="467885"/>
          </a:solidFill>
        </p:spPr>
        <p:txBody>
          <a:bodyPr wrap="square" lIns="0" tIns="0" rIns="0" bIns="0" rtlCol="0"/>
          <a:lstStyle/>
          <a:p>
            <a:endParaRPr/>
          </a:p>
        </p:txBody>
      </p:sp>
      <p:sp>
        <p:nvSpPr>
          <p:cNvPr id="7" name="object 7"/>
          <p:cNvSpPr/>
          <p:nvPr/>
        </p:nvSpPr>
        <p:spPr>
          <a:xfrm>
            <a:off x="1158239" y="5106796"/>
            <a:ext cx="8729980" cy="7620"/>
          </a:xfrm>
          <a:custGeom>
            <a:avLst/>
            <a:gdLst/>
            <a:ahLst/>
            <a:cxnLst/>
            <a:rect l="l" t="t" r="r" b="b"/>
            <a:pathLst>
              <a:path w="8729980" h="7620">
                <a:moveTo>
                  <a:pt x="8729471" y="0"/>
                </a:moveTo>
                <a:lnTo>
                  <a:pt x="0" y="0"/>
                </a:lnTo>
                <a:lnTo>
                  <a:pt x="0" y="7619"/>
                </a:lnTo>
                <a:lnTo>
                  <a:pt x="8729471" y="7619"/>
                </a:lnTo>
                <a:lnTo>
                  <a:pt x="8729471" y="0"/>
                </a:lnTo>
                <a:close/>
              </a:path>
            </a:pathLst>
          </a:custGeom>
          <a:solidFill>
            <a:srgbClr val="467885"/>
          </a:solidFill>
        </p:spPr>
        <p:txBody>
          <a:bodyPr wrap="square" lIns="0" tIns="0" rIns="0" bIns="0" rtlCol="0"/>
          <a:lstStyle/>
          <a:p>
            <a:endParaRPr/>
          </a:p>
        </p:txBody>
      </p:sp>
      <p:sp>
        <p:nvSpPr>
          <p:cNvPr id="8" name="object 8"/>
          <p:cNvSpPr/>
          <p:nvPr/>
        </p:nvSpPr>
        <p:spPr>
          <a:xfrm>
            <a:off x="1158239" y="5423789"/>
            <a:ext cx="8242300" cy="7620"/>
          </a:xfrm>
          <a:custGeom>
            <a:avLst/>
            <a:gdLst/>
            <a:ahLst/>
            <a:cxnLst/>
            <a:rect l="l" t="t" r="r" b="b"/>
            <a:pathLst>
              <a:path w="8242300" h="7620">
                <a:moveTo>
                  <a:pt x="8241791" y="0"/>
                </a:moveTo>
                <a:lnTo>
                  <a:pt x="0" y="0"/>
                </a:lnTo>
                <a:lnTo>
                  <a:pt x="0" y="7620"/>
                </a:lnTo>
                <a:lnTo>
                  <a:pt x="8241791" y="7620"/>
                </a:lnTo>
                <a:lnTo>
                  <a:pt x="8241791" y="0"/>
                </a:lnTo>
                <a:close/>
              </a:path>
            </a:pathLst>
          </a:custGeom>
          <a:solidFill>
            <a:srgbClr val="467885"/>
          </a:solidFill>
        </p:spPr>
        <p:txBody>
          <a:bodyPr wrap="square" lIns="0" tIns="0" rIns="0" bIns="0" rtlCol="0"/>
          <a:lstStyle/>
          <a:p>
            <a:endParaRPr/>
          </a:p>
        </p:txBody>
      </p:sp>
      <p:sp>
        <p:nvSpPr>
          <p:cNvPr id="9" name="object 9"/>
          <p:cNvSpPr txBox="1"/>
          <p:nvPr/>
        </p:nvSpPr>
        <p:spPr>
          <a:xfrm>
            <a:off x="929639" y="2008127"/>
            <a:ext cx="9371330" cy="3098669"/>
          </a:xfrm>
          <a:prstGeom prst="rect">
            <a:avLst/>
          </a:prstGeom>
        </p:spPr>
        <p:txBody>
          <a:bodyPr vert="horz" wrap="square" lIns="0" tIns="60325" rIns="0" bIns="0" rtlCol="0">
            <a:spAutoFit/>
          </a:bodyPr>
          <a:lstStyle/>
          <a:p>
            <a:pPr marL="241300" indent="-228600">
              <a:lnSpc>
                <a:spcPct val="100000"/>
              </a:lnSpc>
              <a:spcBef>
                <a:spcPts val="475"/>
              </a:spcBef>
              <a:buFont typeface="Arial MT"/>
              <a:buChar char="•"/>
              <a:tabLst>
                <a:tab pos="241300" algn="l"/>
              </a:tabLst>
            </a:pPr>
            <a:r>
              <a:rPr spc="-75" dirty="0">
                <a:solidFill>
                  <a:srgbClr val="467885"/>
                </a:solidFill>
                <a:latin typeface="Trebuchet MS"/>
                <a:cs typeface="Trebuchet MS"/>
                <a:hlinkClick r:id="rId2"/>
              </a:rPr>
              <a:t>https://github.com/atakanerdogn</a:t>
            </a:r>
            <a:endParaRPr dirty="0">
              <a:latin typeface="Trebuchet MS"/>
              <a:cs typeface="Trebuchet MS"/>
            </a:endParaRPr>
          </a:p>
          <a:p>
            <a:pPr marL="12700">
              <a:lnSpc>
                <a:spcPct val="100000"/>
              </a:lnSpc>
              <a:spcBef>
                <a:spcPts val="375"/>
              </a:spcBef>
            </a:pPr>
            <a:r>
              <a:rPr spc="-75" dirty="0">
                <a:solidFill>
                  <a:srgbClr val="0000FF"/>
                </a:solidFill>
                <a:latin typeface="Trebuchet MS"/>
                <a:cs typeface="Trebuchet MS"/>
                <a:hlinkClick r:id="rId2">
                  <a:extLst>
                    <a:ext uri="{A12FA001-AC4F-418D-AE19-62706E023703}">
                      <ahyp:hlinkClr xmlns:ahyp="http://schemas.microsoft.com/office/drawing/2018/hyperlinkcolor" val="tx"/>
                    </a:ext>
                  </a:extLst>
                </a:hlinkClick>
              </a:rPr>
              <a:t>-</a:t>
            </a:r>
            <a:r>
              <a:rPr lang="en-GB" spc="-75" dirty="0">
                <a:solidFill>
                  <a:srgbClr val="0000FF"/>
                </a:solidFill>
                <a:latin typeface="Trebuchet MS"/>
                <a:cs typeface="Trebuchet MS"/>
                <a:hlinkClick r:id="rId2">
                  <a:extLst>
                    <a:ext uri="{A12FA001-AC4F-418D-AE19-62706E023703}">
                      <ahyp:hlinkClr xmlns:ahyp="http://schemas.microsoft.com/office/drawing/2018/hyperlinkcolor" val="tx"/>
                    </a:ext>
                  </a:extLst>
                </a:hlinkClick>
              </a:rPr>
              <a:t>  </a:t>
            </a:r>
            <a:r>
              <a:rPr spc="-250" dirty="0">
                <a:solidFill>
                  <a:srgbClr val="0000FF"/>
                </a:solidFill>
                <a:latin typeface="Trebuchet MS"/>
                <a:cs typeface="Trebuchet MS"/>
                <a:hlinkClick r:id="rId2">
                  <a:extLst>
                    <a:ext uri="{A12FA001-AC4F-418D-AE19-62706E023703}">
                      <ahyp:hlinkClr xmlns:ahyp="http://schemas.microsoft.com/office/drawing/2018/hyperlinkcolor" val="tx"/>
                    </a:ext>
                  </a:extLst>
                </a:hlinkClick>
              </a:rPr>
              <a:t> </a:t>
            </a:r>
            <a:r>
              <a:rPr u="sng" spc="-10" dirty="0">
                <a:solidFill>
                  <a:schemeClr val="tx1"/>
                </a:solidFill>
                <a:latin typeface="Trebuchet MS"/>
                <a:cs typeface="Trebuchet MS"/>
                <a:hlinkClick r:id="rId2">
                  <a:extLst>
                    <a:ext uri="{A12FA001-AC4F-418D-AE19-62706E023703}">
                      <ahyp:hlinkClr xmlns:ahyp="http://schemas.microsoft.com/office/drawing/2018/hyperlinkcolor" val="tx"/>
                    </a:ext>
                  </a:extLst>
                </a:hlinkClick>
              </a:rPr>
              <a:t>General</a:t>
            </a:r>
            <a:endParaRPr u="sng" dirty="0">
              <a:solidFill>
                <a:schemeClr val="tx1"/>
              </a:solidFill>
              <a:latin typeface="Trebuchet MS"/>
              <a:cs typeface="Trebuchet MS"/>
            </a:endParaRPr>
          </a:p>
          <a:p>
            <a:pPr marL="241300" indent="-228600">
              <a:lnSpc>
                <a:spcPct val="100000"/>
              </a:lnSpc>
              <a:spcBef>
                <a:spcPts val="380"/>
              </a:spcBef>
              <a:buFont typeface="Arial MT"/>
              <a:buChar char="•"/>
              <a:tabLst>
                <a:tab pos="241300" algn="l"/>
              </a:tabLst>
            </a:pPr>
            <a:r>
              <a:rPr spc="-125" dirty="0">
                <a:solidFill>
                  <a:srgbClr val="467885"/>
                </a:solidFill>
                <a:latin typeface="Trebuchet MS"/>
                <a:cs typeface="Trebuchet MS"/>
                <a:hlinkClick r:id="rId2"/>
              </a:rPr>
              <a:t>https://github.com/atakanerdogn/DATA-</a:t>
            </a:r>
            <a:r>
              <a:rPr dirty="0">
                <a:solidFill>
                  <a:srgbClr val="467885"/>
                </a:solidFill>
                <a:latin typeface="Trebuchet MS"/>
                <a:cs typeface="Trebuchet MS"/>
                <a:hlinkClick r:id="rId2"/>
              </a:rPr>
              <a:t>since-</a:t>
            </a:r>
            <a:r>
              <a:rPr spc="-25" dirty="0">
                <a:solidFill>
                  <a:srgbClr val="467885"/>
                </a:solidFill>
                <a:latin typeface="Trebuchet MS"/>
                <a:cs typeface="Trebuchet MS"/>
                <a:hlinkClick r:id="rId2"/>
              </a:rPr>
              <a:t>9-</a:t>
            </a:r>
            <a:r>
              <a:rPr spc="-10" dirty="0">
                <a:solidFill>
                  <a:srgbClr val="467885"/>
                </a:solidFill>
                <a:latin typeface="Trebuchet MS"/>
                <a:cs typeface="Trebuchet MS"/>
                <a:hlinkClick r:id="rId2"/>
              </a:rPr>
              <a:t>April</a:t>
            </a:r>
            <a:endParaRPr dirty="0">
              <a:latin typeface="Trebuchet MS"/>
              <a:cs typeface="Trebuchet MS"/>
            </a:endParaRPr>
          </a:p>
          <a:p>
            <a:pPr marL="241300" marR="5080" indent="-228600">
              <a:lnSpc>
                <a:spcPct val="80000"/>
              </a:lnSpc>
              <a:spcBef>
                <a:spcPts val="1000"/>
              </a:spcBef>
            </a:pPr>
            <a:r>
              <a:rPr dirty="0">
                <a:latin typeface="Trebuchet MS"/>
                <a:cs typeface="Trebuchet MS"/>
              </a:rPr>
              <a:t>-</a:t>
            </a:r>
            <a:r>
              <a:rPr spc="185" dirty="0">
                <a:latin typeface="Trebuchet MS"/>
                <a:cs typeface="Trebuchet MS"/>
              </a:rPr>
              <a:t> </a:t>
            </a:r>
            <a:r>
              <a:rPr spc="-10" dirty="0">
                <a:latin typeface="Trebuchet MS"/>
                <a:cs typeface="Trebuchet MS"/>
              </a:rPr>
              <a:t>Data</a:t>
            </a:r>
            <a:r>
              <a:rPr spc="-225" dirty="0">
                <a:latin typeface="Trebuchet MS"/>
                <a:cs typeface="Trebuchet MS"/>
              </a:rPr>
              <a:t> </a:t>
            </a:r>
            <a:r>
              <a:rPr spc="-70" dirty="0">
                <a:latin typeface="Trebuchet MS"/>
                <a:cs typeface="Trebuchet MS"/>
              </a:rPr>
              <a:t>projects</a:t>
            </a:r>
            <a:r>
              <a:rPr spc="-220" dirty="0">
                <a:latin typeface="Trebuchet MS"/>
                <a:cs typeface="Trebuchet MS"/>
              </a:rPr>
              <a:t> </a:t>
            </a:r>
            <a:r>
              <a:rPr dirty="0">
                <a:latin typeface="Trebuchet MS"/>
                <a:cs typeface="Trebuchet MS"/>
              </a:rPr>
              <a:t>since</a:t>
            </a:r>
            <a:r>
              <a:rPr spc="-225" dirty="0">
                <a:latin typeface="Trebuchet MS"/>
                <a:cs typeface="Trebuchet MS"/>
              </a:rPr>
              <a:t> </a:t>
            </a:r>
            <a:r>
              <a:rPr spc="-60" dirty="0">
                <a:latin typeface="Trebuchet MS"/>
                <a:cs typeface="Trebuchet MS"/>
              </a:rPr>
              <a:t>9th</a:t>
            </a:r>
            <a:r>
              <a:rPr spc="-240" dirty="0">
                <a:latin typeface="Trebuchet MS"/>
                <a:cs typeface="Trebuchet MS"/>
              </a:rPr>
              <a:t> </a:t>
            </a:r>
            <a:r>
              <a:rPr spc="-85" dirty="0">
                <a:latin typeface="Trebuchet MS"/>
                <a:cs typeface="Trebuchet MS"/>
              </a:rPr>
              <a:t>April</a:t>
            </a:r>
            <a:r>
              <a:rPr spc="-229" dirty="0">
                <a:latin typeface="Trebuchet MS"/>
                <a:cs typeface="Trebuchet MS"/>
              </a:rPr>
              <a:t> </a:t>
            </a:r>
            <a:r>
              <a:rPr spc="-35" dirty="0">
                <a:latin typeface="Trebuchet MS"/>
                <a:cs typeface="Trebuchet MS"/>
              </a:rPr>
              <a:t>2025,</a:t>
            </a:r>
            <a:r>
              <a:rPr spc="-250" dirty="0">
                <a:latin typeface="Trebuchet MS"/>
                <a:cs typeface="Trebuchet MS"/>
              </a:rPr>
              <a:t> </a:t>
            </a:r>
            <a:r>
              <a:rPr spc="-70" dirty="0">
                <a:latin typeface="Trebuchet MS"/>
                <a:cs typeface="Trebuchet MS"/>
              </a:rPr>
              <a:t>working</a:t>
            </a:r>
            <a:r>
              <a:rPr spc="-235" dirty="0">
                <a:latin typeface="Trebuchet MS"/>
                <a:cs typeface="Trebuchet MS"/>
              </a:rPr>
              <a:t> </a:t>
            </a:r>
            <a:r>
              <a:rPr dirty="0">
                <a:latin typeface="Trebuchet MS"/>
                <a:cs typeface="Trebuchet MS"/>
              </a:rPr>
              <a:t>on</a:t>
            </a:r>
            <a:r>
              <a:rPr spc="-229" dirty="0">
                <a:latin typeface="Trebuchet MS"/>
                <a:cs typeface="Trebuchet MS"/>
              </a:rPr>
              <a:t> </a:t>
            </a:r>
            <a:r>
              <a:rPr spc="-70" dirty="0">
                <a:latin typeface="Trebuchet MS"/>
                <a:cs typeface="Trebuchet MS"/>
              </a:rPr>
              <a:t>nearly</a:t>
            </a:r>
            <a:r>
              <a:rPr spc="-210" dirty="0">
                <a:latin typeface="Trebuchet MS"/>
                <a:cs typeface="Trebuchet MS"/>
              </a:rPr>
              <a:t> </a:t>
            </a:r>
            <a:r>
              <a:rPr dirty="0">
                <a:latin typeface="Trebuchet MS"/>
                <a:cs typeface="Trebuchet MS"/>
              </a:rPr>
              <a:t>20</a:t>
            </a:r>
            <a:r>
              <a:rPr spc="-240" dirty="0">
                <a:latin typeface="Trebuchet MS"/>
                <a:cs typeface="Trebuchet MS"/>
              </a:rPr>
              <a:t> </a:t>
            </a:r>
            <a:r>
              <a:rPr spc="-70" dirty="0">
                <a:latin typeface="Trebuchet MS"/>
                <a:cs typeface="Trebuchet MS"/>
              </a:rPr>
              <a:t>different </a:t>
            </a:r>
            <a:r>
              <a:rPr spc="-10" dirty="0">
                <a:latin typeface="Trebuchet MS"/>
                <a:cs typeface="Trebuchet MS"/>
              </a:rPr>
              <a:t>projects</a:t>
            </a:r>
            <a:endParaRPr dirty="0">
              <a:latin typeface="Trebuchet MS"/>
              <a:cs typeface="Trebuchet MS"/>
            </a:endParaRPr>
          </a:p>
          <a:p>
            <a:pPr marL="241300" indent="-228600">
              <a:lnSpc>
                <a:spcPct val="100000"/>
              </a:lnSpc>
              <a:spcBef>
                <a:spcPts val="370"/>
              </a:spcBef>
              <a:buClr>
                <a:srgbClr val="000000"/>
              </a:buClr>
              <a:buFont typeface="Arial MT"/>
              <a:buChar char="•"/>
              <a:tabLst>
                <a:tab pos="241300" algn="l"/>
              </a:tabLst>
            </a:pPr>
            <a:r>
              <a:rPr spc="-110" dirty="0">
                <a:solidFill>
                  <a:srgbClr val="467885"/>
                </a:solidFill>
                <a:latin typeface="Trebuchet MS"/>
                <a:cs typeface="Trebuchet MS"/>
                <a:hlinkClick r:id="rId3"/>
              </a:rPr>
              <a:t>https://github.com/atakanerdogn/Health-</a:t>
            </a:r>
            <a:r>
              <a:rPr spc="-30" dirty="0">
                <a:solidFill>
                  <a:srgbClr val="467885"/>
                </a:solidFill>
                <a:latin typeface="Trebuchet MS"/>
                <a:cs typeface="Trebuchet MS"/>
                <a:hlinkClick r:id="rId3"/>
              </a:rPr>
              <a:t>Data-</a:t>
            </a:r>
            <a:r>
              <a:rPr spc="-10" dirty="0">
                <a:solidFill>
                  <a:srgbClr val="467885"/>
                </a:solidFill>
                <a:latin typeface="Trebuchet MS"/>
                <a:cs typeface="Trebuchet MS"/>
                <a:hlinkClick r:id="rId3"/>
              </a:rPr>
              <a:t>Projects</a:t>
            </a:r>
            <a:endParaRPr dirty="0">
              <a:latin typeface="Trebuchet MS"/>
              <a:cs typeface="Trebuchet MS"/>
            </a:endParaRPr>
          </a:p>
          <a:p>
            <a:pPr marL="241300" indent="-228600">
              <a:lnSpc>
                <a:spcPct val="100000"/>
              </a:lnSpc>
              <a:spcBef>
                <a:spcPts val="385"/>
              </a:spcBef>
              <a:buChar char="-"/>
              <a:tabLst>
                <a:tab pos="241300" algn="l"/>
              </a:tabLst>
            </a:pPr>
            <a:r>
              <a:rPr spc="-45" dirty="0">
                <a:latin typeface="Trebuchet MS"/>
                <a:cs typeface="Trebuchet MS"/>
              </a:rPr>
              <a:t>Health-</a:t>
            </a:r>
            <a:r>
              <a:rPr spc="-10" dirty="0">
                <a:latin typeface="Trebuchet MS"/>
                <a:cs typeface="Trebuchet MS"/>
              </a:rPr>
              <a:t>Medicine</a:t>
            </a:r>
            <a:r>
              <a:rPr spc="-180" dirty="0">
                <a:latin typeface="Trebuchet MS"/>
                <a:cs typeface="Trebuchet MS"/>
              </a:rPr>
              <a:t> </a:t>
            </a:r>
            <a:r>
              <a:rPr spc="-90" dirty="0">
                <a:latin typeface="Trebuchet MS"/>
                <a:cs typeface="Trebuchet MS"/>
              </a:rPr>
              <a:t>related</a:t>
            </a:r>
            <a:r>
              <a:rPr spc="-185" dirty="0">
                <a:latin typeface="Trebuchet MS"/>
                <a:cs typeface="Trebuchet MS"/>
              </a:rPr>
              <a:t> </a:t>
            </a:r>
            <a:r>
              <a:rPr spc="-10" dirty="0">
                <a:latin typeface="Trebuchet MS"/>
                <a:cs typeface="Trebuchet MS"/>
              </a:rPr>
              <a:t>projects</a:t>
            </a:r>
            <a:endParaRPr dirty="0">
              <a:latin typeface="Trebuchet MS"/>
              <a:cs typeface="Trebuchet MS"/>
            </a:endParaRPr>
          </a:p>
          <a:p>
            <a:pPr marL="241300" marR="391160" indent="-228600">
              <a:lnSpc>
                <a:spcPts val="2500"/>
              </a:lnSpc>
              <a:spcBef>
                <a:spcPts val="975"/>
              </a:spcBef>
              <a:buClr>
                <a:srgbClr val="000000"/>
              </a:buClr>
              <a:buChar char="-"/>
              <a:tabLst>
                <a:tab pos="241300" algn="l"/>
              </a:tabLst>
            </a:pPr>
            <a:r>
              <a:rPr spc="-110" dirty="0">
                <a:solidFill>
                  <a:srgbClr val="467885"/>
                </a:solidFill>
                <a:latin typeface="Trebuchet MS"/>
                <a:cs typeface="Trebuchet MS"/>
                <a:hlinkClick r:id="rId4"/>
              </a:rPr>
              <a:t>https://github.com/atakanerdogn/Edureka-</a:t>
            </a:r>
            <a:r>
              <a:rPr spc="110" dirty="0">
                <a:solidFill>
                  <a:srgbClr val="467885"/>
                </a:solidFill>
                <a:latin typeface="Trebuchet MS"/>
                <a:cs typeface="Trebuchet MS"/>
                <a:hlinkClick r:id="rId4"/>
              </a:rPr>
              <a:t>DS-</a:t>
            </a:r>
            <a:r>
              <a:rPr dirty="0">
                <a:solidFill>
                  <a:srgbClr val="467885"/>
                </a:solidFill>
                <a:latin typeface="Trebuchet MS"/>
                <a:cs typeface="Trebuchet MS"/>
                <a:hlinkClick r:id="rId4"/>
              </a:rPr>
              <a:t>ML-</a:t>
            </a:r>
            <a:r>
              <a:rPr spc="-10" dirty="0">
                <a:solidFill>
                  <a:srgbClr val="467885"/>
                </a:solidFill>
                <a:latin typeface="Trebuchet MS"/>
                <a:cs typeface="Trebuchet MS"/>
                <a:hlinkClick r:id="rId4"/>
              </a:rPr>
              <a:t>Internship-</a:t>
            </a:r>
            <a:r>
              <a:rPr spc="-10" dirty="0">
                <a:solidFill>
                  <a:srgbClr val="467885"/>
                </a:solidFill>
                <a:latin typeface="Trebuchet MS"/>
                <a:cs typeface="Trebuchet MS"/>
              </a:rPr>
              <a:t> </a:t>
            </a:r>
            <a:r>
              <a:rPr spc="-40" dirty="0">
                <a:solidFill>
                  <a:srgbClr val="467885"/>
                </a:solidFill>
                <a:latin typeface="Trebuchet MS"/>
                <a:cs typeface="Trebuchet MS"/>
                <a:hlinkClick r:id="rId4"/>
              </a:rPr>
              <a:t>Program/blob/main/edureka_heart_disease%20(11).ipynb</a:t>
            </a:r>
            <a:endParaRPr dirty="0">
              <a:latin typeface="Trebuchet MS"/>
              <a:cs typeface="Trebuchet MS"/>
            </a:endParaRPr>
          </a:p>
          <a:p>
            <a:pPr marL="241300" indent="-228600">
              <a:lnSpc>
                <a:spcPct val="100000"/>
              </a:lnSpc>
              <a:spcBef>
                <a:spcPts val="390"/>
              </a:spcBef>
              <a:buChar char="-"/>
              <a:tabLst>
                <a:tab pos="241300" algn="l"/>
              </a:tabLst>
            </a:pPr>
            <a:r>
              <a:rPr spc="-65" dirty="0">
                <a:latin typeface="Trebuchet MS"/>
                <a:cs typeface="Trebuchet MS"/>
              </a:rPr>
              <a:t>Heart</a:t>
            </a:r>
            <a:r>
              <a:rPr spc="-200" dirty="0">
                <a:latin typeface="Trebuchet MS"/>
                <a:cs typeface="Trebuchet MS"/>
              </a:rPr>
              <a:t> </a:t>
            </a:r>
            <a:r>
              <a:rPr spc="55" dirty="0">
                <a:latin typeface="Trebuchet MS"/>
                <a:cs typeface="Trebuchet MS"/>
              </a:rPr>
              <a:t>Disease</a:t>
            </a:r>
            <a:r>
              <a:rPr spc="-190" dirty="0">
                <a:latin typeface="Trebuchet MS"/>
                <a:cs typeface="Trebuchet MS"/>
              </a:rPr>
              <a:t> </a:t>
            </a:r>
            <a:r>
              <a:rPr spc="-110" dirty="0">
                <a:latin typeface="Trebuchet MS"/>
                <a:cs typeface="Trebuchet MS"/>
              </a:rPr>
              <a:t>Project,</a:t>
            </a:r>
            <a:r>
              <a:rPr spc="-254" dirty="0">
                <a:latin typeface="Trebuchet MS"/>
                <a:cs typeface="Trebuchet MS"/>
              </a:rPr>
              <a:t> </a:t>
            </a:r>
            <a:r>
              <a:rPr spc="-40" dirty="0" err="1">
                <a:latin typeface="Trebuchet MS"/>
                <a:cs typeface="Trebuchet MS"/>
              </a:rPr>
              <a:t>Edureka</a:t>
            </a:r>
            <a:r>
              <a:rPr spc="-35" dirty="0">
                <a:latin typeface="Trebuchet MS"/>
                <a:cs typeface="Trebuchet MS"/>
              </a:rPr>
              <a:t>/Internship</a:t>
            </a:r>
            <a:endParaRPr dirty="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5155" rIns="0" bIns="0" rtlCol="0">
            <a:spAutoFit/>
          </a:bodyPr>
          <a:lstStyle/>
          <a:p>
            <a:pPr marL="12700">
              <a:lnSpc>
                <a:spcPct val="100000"/>
              </a:lnSpc>
              <a:spcBef>
                <a:spcPts val="105"/>
              </a:spcBef>
            </a:pPr>
            <a:r>
              <a:rPr spc="-95" dirty="0"/>
              <a:t>RELEVANT</a:t>
            </a:r>
            <a:r>
              <a:rPr spc="-420" dirty="0"/>
              <a:t> </a:t>
            </a:r>
            <a:r>
              <a:rPr spc="-10" dirty="0"/>
              <a:t>LINKS</a:t>
            </a:r>
          </a:p>
        </p:txBody>
      </p:sp>
      <p:sp>
        <p:nvSpPr>
          <p:cNvPr id="7" name="object 7"/>
          <p:cNvSpPr txBox="1">
            <a:spLocks noGrp="1"/>
          </p:cNvSpPr>
          <p:nvPr>
            <p:ph idx="1"/>
          </p:nvPr>
        </p:nvSpPr>
        <p:spPr>
          <a:xfrm>
            <a:off x="916938" y="2035625"/>
            <a:ext cx="10665461" cy="2412199"/>
          </a:xfrm>
          <a:prstGeom prst="rect">
            <a:avLst/>
          </a:prstGeom>
        </p:spPr>
        <p:txBody>
          <a:bodyPr vert="horz" wrap="square" lIns="0" tIns="59690" rIns="0" bIns="0" rtlCol="0">
            <a:spAutoFit/>
          </a:bodyPr>
          <a:lstStyle/>
          <a:p>
            <a:pPr marL="240029" marR="5080" indent="-227329">
              <a:lnSpc>
                <a:spcPts val="3030"/>
              </a:lnSpc>
              <a:spcBef>
                <a:spcPts val="470"/>
              </a:spcBef>
              <a:buClr>
                <a:srgbClr val="000000"/>
              </a:buClr>
              <a:buFont typeface="Arial MT"/>
              <a:buChar char="•"/>
              <a:tabLst>
                <a:tab pos="241300" algn="l"/>
              </a:tabLst>
            </a:pPr>
            <a:r>
              <a:rPr spc="-120" dirty="0">
                <a:hlinkClick r:id="rId2"/>
              </a:rPr>
              <a:t>https://www.pasch-</a:t>
            </a:r>
            <a:r>
              <a:rPr spc="-40" dirty="0">
                <a:hlinkClick r:id="rId2"/>
              </a:rPr>
              <a:t>net.de/de/pasch-</a:t>
            </a:r>
            <a:r>
              <a:rPr spc="-40" dirty="0"/>
              <a:t> </a:t>
            </a:r>
            <a:r>
              <a:rPr spc="-95" dirty="0" err="1">
                <a:hlinkClick r:id="rId2"/>
              </a:rPr>
              <a:t>schulen</a:t>
            </a:r>
            <a:r>
              <a:rPr spc="-95" dirty="0">
                <a:hlinkClick r:id="rId2"/>
              </a:rPr>
              <a:t>/schulportraets/europa/tur/kabatas-erkek-</a:t>
            </a:r>
            <a:r>
              <a:rPr spc="-10" dirty="0">
                <a:hlinkClick r:id="rId2"/>
              </a:rPr>
              <a:t>lisesi.html</a:t>
            </a:r>
          </a:p>
          <a:p>
            <a:pPr marL="240029" indent="-227329">
              <a:lnSpc>
                <a:spcPct val="100000"/>
              </a:lnSpc>
              <a:spcBef>
                <a:spcPts val="610"/>
              </a:spcBef>
              <a:buClr>
                <a:srgbClr val="000000"/>
              </a:buClr>
              <a:buFont typeface="Arial MT"/>
              <a:buChar char="•"/>
              <a:tabLst>
                <a:tab pos="240029" algn="l"/>
              </a:tabLst>
            </a:pPr>
            <a:r>
              <a:rPr spc="-95" dirty="0">
                <a:hlinkClick r:id="rId3"/>
              </a:rPr>
              <a:t>https://www.coursera.org/learner/atakanerdogan</a:t>
            </a:r>
          </a:p>
          <a:p>
            <a:pPr marL="240029" indent="-227329">
              <a:lnSpc>
                <a:spcPct val="100000"/>
              </a:lnSpc>
              <a:spcBef>
                <a:spcPts val="675"/>
              </a:spcBef>
              <a:buClr>
                <a:srgbClr val="000000"/>
              </a:buClr>
              <a:buFont typeface="Arial MT"/>
              <a:buChar char="•"/>
              <a:tabLst>
                <a:tab pos="240029" algn="l"/>
              </a:tabLst>
            </a:pPr>
            <a:r>
              <a:rPr spc="-90" dirty="0">
                <a:hlinkClick r:id="rId4"/>
              </a:rPr>
              <a:t>https://www.linkedin.com/in/atakanerdogan1</a:t>
            </a:r>
            <a:endParaRPr lang="en-GB" spc="-90" dirty="0">
              <a:hlinkClick r:id="rId4"/>
            </a:endParaRPr>
          </a:p>
          <a:p>
            <a:pPr marL="240029" indent="-227329">
              <a:lnSpc>
                <a:spcPct val="100000"/>
              </a:lnSpc>
              <a:spcBef>
                <a:spcPts val="675"/>
              </a:spcBef>
              <a:buClr>
                <a:srgbClr val="000000"/>
              </a:buClr>
              <a:buFont typeface="Arial MT"/>
              <a:buChar char="•"/>
              <a:tabLst>
                <a:tab pos="240029" algn="l"/>
              </a:tabLst>
            </a:pPr>
            <a:r>
              <a:rPr lang="de-DE" spc="-90" dirty="0">
                <a:hlinkClick r:id="rId4"/>
              </a:rPr>
              <a:t>https://github.com/atakanerdogn/DATA-since-9-April/tree/main</a:t>
            </a:r>
          </a:p>
          <a:p>
            <a:pPr marL="240029" indent="-227329">
              <a:lnSpc>
                <a:spcPct val="100000"/>
              </a:lnSpc>
              <a:spcBef>
                <a:spcPts val="675"/>
              </a:spcBef>
              <a:buClr>
                <a:srgbClr val="000000"/>
              </a:buClr>
              <a:buFont typeface="Arial MT"/>
              <a:buChar char="•"/>
              <a:tabLst>
                <a:tab pos="240029" algn="l"/>
              </a:tabLst>
            </a:pPr>
            <a:endParaRPr spc="-90" dirty="0">
              <a:hlinkClick r:id="rId4"/>
            </a:endParaRPr>
          </a:p>
        </p:txBody>
      </p:sp>
      <p:sp>
        <p:nvSpPr>
          <p:cNvPr id="3" name="object 3"/>
          <p:cNvSpPr/>
          <p:nvPr/>
        </p:nvSpPr>
        <p:spPr>
          <a:xfrm>
            <a:off x="1158239" y="2176145"/>
            <a:ext cx="5689600" cy="9525"/>
          </a:xfrm>
          <a:custGeom>
            <a:avLst/>
            <a:gdLst/>
            <a:ahLst/>
            <a:cxnLst/>
            <a:rect l="l" t="t" r="r" b="b"/>
            <a:pathLst>
              <a:path w="5689600" h="9525">
                <a:moveTo>
                  <a:pt x="5689092" y="0"/>
                </a:moveTo>
                <a:lnTo>
                  <a:pt x="0" y="0"/>
                </a:lnTo>
                <a:lnTo>
                  <a:pt x="0" y="9143"/>
                </a:lnTo>
                <a:lnTo>
                  <a:pt x="5689092" y="9143"/>
                </a:lnTo>
                <a:lnTo>
                  <a:pt x="5689092" y="0"/>
                </a:lnTo>
                <a:close/>
              </a:path>
            </a:pathLst>
          </a:custGeom>
          <a:solidFill>
            <a:srgbClr val="467885"/>
          </a:solidFill>
        </p:spPr>
        <p:txBody>
          <a:bodyPr wrap="square" lIns="0" tIns="0" rIns="0" bIns="0" rtlCol="0"/>
          <a:lstStyle/>
          <a:p>
            <a:endParaRPr/>
          </a:p>
        </p:txBody>
      </p:sp>
      <p:sp>
        <p:nvSpPr>
          <p:cNvPr id="4" name="object 4"/>
          <p:cNvSpPr/>
          <p:nvPr/>
        </p:nvSpPr>
        <p:spPr>
          <a:xfrm>
            <a:off x="1158239" y="2560192"/>
            <a:ext cx="9321165" cy="9525"/>
          </a:xfrm>
          <a:custGeom>
            <a:avLst/>
            <a:gdLst/>
            <a:ahLst/>
            <a:cxnLst/>
            <a:rect l="l" t="t" r="r" b="b"/>
            <a:pathLst>
              <a:path w="9321165" h="9525">
                <a:moveTo>
                  <a:pt x="9320784" y="0"/>
                </a:moveTo>
                <a:lnTo>
                  <a:pt x="0" y="0"/>
                </a:lnTo>
                <a:lnTo>
                  <a:pt x="0" y="9144"/>
                </a:lnTo>
                <a:lnTo>
                  <a:pt x="9320784" y="9144"/>
                </a:lnTo>
                <a:lnTo>
                  <a:pt x="9320784" y="0"/>
                </a:lnTo>
                <a:close/>
              </a:path>
            </a:pathLst>
          </a:custGeom>
          <a:solidFill>
            <a:srgbClr val="467885"/>
          </a:solidFill>
        </p:spPr>
        <p:txBody>
          <a:bodyPr wrap="square" lIns="0" tIns="0" rIns="0" bIns="0" rtlCol="0"/>
          <a:lstStyle/>
          <a:p>
            <a:endParaRPr/>
          </a:p>
        </p:txBody>
      </p:sp>
      <p:sp>
        <p:nvSpPr>
          <p:cNvPr id="5" name="object 5"/>
          <p:cNvSpPr/>
          <p:nvPr/>
        </p:nvSpPr>
        <p:spPr>
          <a:xfrm>
            <a:off x="1158239" y="3070732"/>
            <a:ext cx="7499984" cy="9525"/>
          </a:xfrm>
          <a:custGeom>
            <a:avLst/>
            <a:gdLst/>
            <a:ahLst/>
            <a:cxnLst/>
            <a:rect l="l" t="t" r="r" b="b"/>
            <a:pathLst>
              <a:path w="7499984" h="9525">
                <a:moveTo>
                  <a:pt x="7499604" y="0"/>
                </a:moveTo>
                <a:lnTo>
                  <a:pt x="0" y="0"/>
                </a:lnTo>
                <a:lnTo>
                  <a:pt x="0" y="9143"/>
                </a:lnTo>
                <a:lnTo>
                  <a:pt x="7499604" y="9143"/>
                </a:lnTo>
                <a:lnTo>
                  <a:pt x="7499604" y="0"/>
                </a:lnTo>
                <a:close/>
              </a:path>
            </a:pathLst>
          </a:custGeom>
          <a:solidFill>
            <a:srgbClr val="467885"/>
          </a:solidFill>
        </p:spPr>
        <p:txBody>
          <a:bodyPr wrap="square" lIns="0" tIns="0" rIns="0" bIns="0" rtlCol="0"/>
          <a:lstStyle/>
          <a:p>
            <a:endParaRPr/>
          </a:p>
        </p:txBody>
      </p:sp>
      <p:sp>
        <p:nvSpPr>
          <p:cNvPr id="6" name="object 6"/>
          <p:cNvSpPr/>
          <p:nvPr/>
        </p:nvSpPr>
        <p:spPr>
          <a:xfrm>
            <a:off x="1158239" y="3582796"/>
            <a:ext cx="6944995" cy="9525"/>
          </a:xfrm>
          <a:custGeom>
            <a:avLst/>
            <a:gdLst/>
            <a:ahLst/>
            <a:cxnLst/>
            <a:rect l="l" t="t" r="r" b="b"/>
            <a:pathLst>
              <a:path w="6944995" h="9525">
                <a:moveTo>
                  <a:pt x="6944867" y="0"/>
                </a:moveTo>
                <a:lnTo>
                  <a:pt x="0" y="0"/>
                </a:lnTo>
                <a:lnTo>
                  <a:pt x="0" y="9143"/>
                </a:lnTo>
                <a:lnTo>
                  <a:pt x="6944867" y="9143"/>
                </a:lnTo>
                <a:lnTo>
                  <a:pt x="6944867" y="0"/>
                </a:lnTo>
                <a:close/>
              </a:path>
            </a:pathLst>
          </a:custGeom>
          <a:solidFill>
            <a:srgbClr val="467885"/>
          </a:solidFill>
        </p:spPr>
        <p:txBody>
          <a:bodyPr wrap="square" lIns="0" tIns="0" rIns="0" bIns="0" rtlCol="0"/>
          <a:lstStyle/>
          <a:p>
            <a:endParaRPr/>
          </a:p>
        </p:txBody>
      </p:sp>
      <p:sp>
        <p:nvSpPr>
          <p:cNvPr id="8" name="object 8"/>
          <p:cNvSpPr/>
          <p:nvPr/>
        </p:nvSpPr>
        <p:spPr>
          <a:xfrm>
            <a:off x="1158239" y="4093336"/>
            <a:ext cx="5050790" cy="9525"/>
          </a:xfrm>
          <a:custGeom>
            <a:avLst/>
            <a:gdLst/>
            <a:ahLst/>
            <a:cxnLst/>
            <a:rect l="l" t="t" r="r" b="b"/>
            <a:pathLst>
              <a:path w="5050790" h="9525">
                <a:moveTo>
                  <a:pt x="5050536" y="0"/>
                </a:moveTo>
                <a:lnTo>
                  <a:pt x="0" y="0"/>
                </a:lnTo>
                <a:lnTo>
                  <a:pt x="0" y="9143"/>
                </a:lnTo>
                <a:lnTo>
                  <a:pt x="5050536" y="9143"/>
                </a:lnTo>
                <a:lnTo>
                  <a:pt x="5050536" y="0"/>
                </a:lnTo>
                <a:close/>
              </a:path>
            </a:pathLst>
          </a:custGeom>
          <a:solidFill>
            <a:srgbClr val="467885"/>
          </a:solidFill>
        </p:spPr>
        <p:txBody>
          <a:bodyPr wrap="square" lIns="0" tIns="0" rIns="0" bIns="0" rtlCol="0"/>
          <a:lstStyle/>
          <a:p>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196</TotalTime>
  <Words>1065</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MT</vt:lpstr>
      <vt:lpstr>Calibri</vt:lpstr>
      <vt:lpstr>Calibri Light</vt:lpstr>
      <vt:lpstr>Trebuchet MS</vt:lpstr>
      <vt:lpstr>Celestial</vt:lpstr>
      <vt:lpstr>PowerPoint Presentation</vt:lpstr>
      <vt:lpstr>About me:</vt:lpstr>
      <vt:lpstr>PowerPoint Presentation</vt:lpstr>
      <vt:lpstr>Data Analysis &amp;Science Related Experience</vt:lpstr>
      <vt:lpstr>Online Courses and Trainings</vt:lpstr>
      <vt:lpstr>EDUCATIONAL BACKGROUND</vt:lpstr>
      <vt:lpstr>MEDICINE AND HEALTH RELATED EXPERIENCE</vt:lpstr>
      <vt:lpstr>Github</vt:lpstr>
      <vt:lpstr>RELEVANT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Atakan Erdoğan</dc:creator>
  <cp:lastModifiedBy>Atakan Erdoğan</cp:lastModifiedBy>
  <cp:revision>5</cp:revision>
  <dcterms:created xsi:type="dcterms:W3CDTF">2025-04-24T17:35:07Z</dcterms:created>
  <dcterms:modified xsi:type="dcterms:W3CDTF">2025-04-24T21:44:52Z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2025-04-24T00:00:00Z</vt:filetime>
  </property>
  <property fmtid="{D5CDD505-2E9C-101B-9397-08002B2CF9AE}" pid="3" name="Creator">
    <vt:lpwstr>Microsoft® PowerPoint® for Microsoft 365</vt:lpwstr>
  </property>
  <property fmtid="{D5CDD505-2E9C-101B-9397-08002B2CF9AE}" pid="4" name="LastSaved">
    <vt:filetime>2025-04-24T00:00:00Z</vt:filetime>
  </property>
  <property fmtid="{D5CDD505-2E9C-101B-9397-08002B2CF9AE}" pid="5" name="Producer">
    <vt:lpwstr>Microsoft® PowerPoint® for Microsoft 365</vt:lpwstr>
  </property>
</Properties>
</file>