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2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5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2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05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525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09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606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41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5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18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172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338B8E-3DC0-4457-B9B8-C5ED6A0CB98F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7443F-E704-45E5-88CD-C8471A26EBE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3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CA87-05B3-D83A-FBD5-1DB6C8F5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891132" cy="1825096"/>
          </a:xfrm>
        </p:spPr>
        <p:txBody>
          <a:bodyPr>
            <a:noAutofit/>
          </a:bodyPr>
          <a:lstStyle/>
          <a:p>
            <a:r>
              <a:rPr lang="en-GB" sz="6000" b="1" dirty="0"/>
              <a:t>ELEVATE LABS Data Analyst Internship Task 4: Creating Dashboards in Power BI / Tableau</a:t>
            </a:r>
            <a:endParaRPr lang="LID4096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48A78-383F-ADCE-FBC8-BB3D0285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036"/>
            <a:ext cx="9144000" cy="1655762"/>
          </a:xfrm>
        </p:spPr>
        <p:txBody>
          <a:bodyPr/>
          <a:lstStyle/>
          <a:p>
            <a:r>
              <a:rPr lang="en-GB" sz="4000" dirty="0"/>
              <a:t>Nazim Atakan Erdogan</a:t>
            </a:r>
          </a:p>
          <a:p>
            <a:r>
              <a:rPr lang="en-GB" dirty="0"/>
              <a:t>Data Analyst Intern @ELEVATE LABS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210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239D-C9F8-9A3A-E52A-F9C99D09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0A1C-0526-0640-6DBF-C2E42731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Creating a dashboard for communicating with the business stakeholders.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Used filters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Included KPIs for through time, product segments etc.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Added cards for totals/summary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Applied consistent </a:t>
            </a:r>
            <a:r>
              <a:rPr lang="en-GB" dirty="0" err="1"/>
              <a:t>color</a:t>
            </a:r>
            <a:r>
              <a:rPr lang="en-GB" dirty="0"/>
              <a:t> theme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Created 3 dashboards </a:t>
            </a:r>
          </a:p>
        </p:txBody>
      </p:sp>
    </p:spTree>
    <p:extLst>
      <p:ext uri="{BB962C8B-B14F-4D97-AF65-F5344CB8AC3E}">
        <p14:creationId xmlns:p14="http://schemas.microsoft.com/office/powerpoint/2010/main" val="40576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15B8D-1880-D11E-E881-CA906927B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98395" y="1107063"/>
            <a:ext cx="10036097" cy="5617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6EE0A-913A-4DB8-A092-57C812A14F31}"/>
              </a:ext>
            </a:extLst>
          </p:cNvPr>
          <p:cNvSpPr txBox="1"/>
          <p:nvPr/>
        </p:nvSpPr>
        <p:spPr>
          <a:xfrm>
            <a:off x="1828800" y="367990"/>
            <a:ext cx="857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Dashboard 1 – Finance Dataset KPIs</a:t>
            </a:r>
            <a:endParaRPr lang="LID4096" sz="3600" b="1" dirty="0"/>
          </a:p>
        </p:txBody>
      </p:sp>
    </p:spTree>
    <p:extLst>
      <p:ext uri="{BB962C8B-B14F-4D97-AF65-F5344CB8AC3E}">
        <p14:creationId xmlns:p14="http://schemas.microsoft.com/office/powerpoint/2010/main" val="31350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7105-8C89-BF0C-56EF-E59902E7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56" y="433228"/>
            <a:ext cx="7821688" cy="828042"/>
          </a:xfrm>
        </p:spPr>
        <p:txBody>
          <a:bodyPr anchor="b">
            <a:normAutofit/>
          </a:bodyPr>
          <a:lstStyle/>
          <a:p>
            <a:r>
              <a:rPr lang="en-GB" sz="3600" b="1" dirty="0"/>
              <a:t>DASHBOARD 2 – KPIs in Germany</a:t>
            </a:r>
            <a:endParaRPr lang="LID4096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C50B-ADF3-D797-077B-4D01A0B8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4" y="2127875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2200" dirty="0"/>
              <a:t>Here in this dashboard, the KPIs for Germany were investigated.</a:t>
            </a:r>
          </a:p>
          <a:p>
            <a:pPr>
              <a:buFontTx/>
              <a:buChar char="-"/>
            </a:pPr>
            <a:r>
              <a:rPr lang="en-GB" sz="2200" dirty="0"/>
              <a:t>Sum of discounts by discount brand</a:t>
            </a:r>
          </a:p>
          <a:p>
            <a:pPr>
              <a:buFontTx/>
              <a:buChar char="-"/>
            </a:pPr>
            <a:r>
              <a:rPr lang="en-GB" sz="2200" dirty="0"/>
              <a:t>Sum of discounts by segment</a:t>
            </a:r>
          </a:p>
          <a:p>
            <a:pPr>
              <a:buFontTx/>
              <a:buChar char="-"/>
            </a:pPr>
            <a:r>
              <a:rPr lang="en-GB" sz="2200" dirty="0"/>
              <a:t>Sum of cogs of profit by product</a:t>
            </a:r>
          </a:p>
          <a:p>
            <a:pPr>
              <a:buFontTx/>
              <a:buChar char="-"/>
            </a:pPr>
            <a:r>
              <a:rPr lang="en-GB" sz="2200" dirty="0"/>
              <a:t>Sum of profit by month</a:t>
            </a:r>
          </a:p>
          <a:p>
            <a:pPr>
              <a:buFontTx/>
              <a:buChar char="-"/>
            </a:pPr>
            <a:r>
              <a:rPr lang="en-GB" sz="2200" dirty="0"/>
              <a:t>Sum of sales and sum of units sold by product</a:t>
            </a:r>
          </a:p>
          <a:p>
            <a:pPr>
              <a:buFontTx/>
              <a:buChar char="-"/>
            </a:pPr>
            <a:r>
              <a:rPr lang="en-GB" sz="2200" dirty="0"/>
              <a:t>Sum of cogs and sum of </a:t>
            </a:r>
            <a:r>
              <a:rPr lang="en-GB" sz="2200" dirty="0" err="1"/>
              <a:t>manifucturing</a:t>
            </a:r>
            <a:r>
              <a:rPr lang="en-GB" sz="2200" dirty="0"/>
              <a:t> prices by segment</a:t>
            </a:r>
            <a:endParaRPr lang="LID4096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BDF23-F1EE-6899-6D41-9347AC4D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14" y="1694498"/>
            <a:ext cx="7944104" cy="4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1FCE5-22E7-961C-27B5-5ABA596E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/>
              <a:t>Key performance indicators which were identified</a:t>
            </a:r>
            <a:r>
              <a:rPr lang="en-GB" sz="3400"/>
              <a:t>	</a:t>
            </a:r>
            <a:endParaRPr lang="LID4096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037B0-56DB-3CAC-161D-2E5DA13C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646820"/>
            <a:ext cx="6959981" cy="36365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5E5F-C9E8-68C2-DF01-EB8031C2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GB"/>
              <a:t>Sum of discounts by discount band</a:t>
            </a:r>
          </a:p>
          <a:p>
            <a:r>
              <a:rPr lang="en-GB"/>
              <a:t>Sum of gross sales by year</a:t>
            </a:r>
          </a:p>
          <a:p>
            <a:r>
              <a:rPr lang="en-GB"/>
              <a:t>Sum of manufacturing by year</a:t>
            </a:r>
          </a:p>
          <a:p>
            <a:r>
              <a:rPr lang="en-GB"/>
              <a:t>Sum of gross sales by year</a:t>
            </a:r>
          </a:p>
          <a:p>
            <a:r>
              <a:rPr lang="en-GB"/>
              <a:t>Sum of units sold per product</a:t>
            </a:r>
          </a:p>
          <a:p>
            <a:r>
              <a:rPr lang="en-GB"/>
              <a:t>Sum of discounts per year</a:t>
            </a:r>
          </a:p>
          <a:p>
            <a:r>
              <a:rPr lang="en-GB"/>
              <a:t>Sum of gross sales by product</a:t>
            </a:r>
          </a:p>
          <a:p>
            <a:r>
              <a:rPr lang="en-GB"/>
              <a:t>Sum of profit by year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695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377-8B63-1662-3EAB-ED6B014B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	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182-B5E9-199F-0214-82181146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NAZIM ATAKAN ERDOGAN</a:t>
            </a:r>
          </a:p>
          <a:p>
            <a:r>
              <a:rPr lang="en-GB" dirty="0"/>
              <a:t>DA INTERN @ELEVATE LABS</a:t>
            </a:r>
          </a:p>
          <a:p>
            <a:r>
              <a:rPr lang="en-GB" dirty="0"/>
              <a:t>Student at RWTH Aachen University, Germany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45747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199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ELEVATE LABS Data Analyst Internship Task 4: Creating Dashboards in Power BI / Tableau</vt:lpstr>
      <vt:lpstr>Task Summary</vt:lpstr>
      <vt:lpstr>PowerPoint Presentation</vt:lpstr>
      <vt:lpstr>DASHBOARD 2 – KPIs in Germany</vt:lpstr>
      <vt:lpstr>Key performance indicators which were identified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Erdoğan</dc:creator>
  <cp:lastModifiedBy>Atakan Erdoğan</cp:lastModifiedBy>
  <cp:revision>1</cp:revision>
  <dcterms:created xsi:type="dcterms:W3CDTF">2025-04-25T11:35:31Z</dcterms:created>
  <dcterms:modified xsi:type="dcterms:W3CDTF">2025-04-25T15:20:03Z</dcterms:modified>
</cp:coreProperties>
</file>