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383" r:id="rId6"/>
    <p:sldId id="391" r:id="rId7"/>
    <p:sldId id="408" r:id="rId8"/>
    <p:sldId id="424" r:id="rId9"/>
    <p:sldId id="411" r:id="rId10"/>
    <p:sldId id="412" r:id="rId11"/>
    <p:sldId id="413" r:id="rId12"/>
    <p:sldId id="414" r:id="rId13"/>
    <p:sldId id="415" r:id="rId14"/>
    <p:sldId id="416" r:id="rId15"/>
    <p:sldId id="426" r:id="rId16"/>
    <p:sldId id="427" r:id="rId17"/>
    <p:sldId id="417" r:id="rId18"/>
    <p:sldId id="418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884" y="2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351224"/>
          </a:xfrm>
        </p:spPr>
        <p:txBody>
          <a:bodyPr/>
          <a:lstStyle/>
          <a:p>
            <a:r>
              <a:rPr lang="en-US" dirty="0"/>
              <a:t>CASINO REVENUE PREDICTION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E91BEA-F651-68AC-D102-300C2F69AB0B}"/>
              </a:ext>
            </a:extLst>
          </p:cNvPr>
          <p:cNvSpPr txBox="1"/>
          <p:nvPr/>
        </p:nvSpPr>
        <p:spPr>
          <a:xfrm>
            <a:off x="6309904" y="4256690"/>
            <a:ext cx="44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NAZIM ATAKAN ERDOGAN, Data Science Intern</a:t>
            </a:r>
            <a:endParaRPr lang="LID4096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658FF95E-9ED5-0C92-D4D5-F877B030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Promotions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5E9DE-052F-C7DA-9FC6-E164082B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796"/>
          <a:stretch/>
        </p:blipFill>
        <p:spPr>
          <a:xfrm>
            <a:off x="594360" y="2676525"/>
            <a:ext cx="4490827" cy="359747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300ED3-C5E6-073E-BE5F-B6E0A174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6" r="-1" b="-1"/>
          <a:stretch/>
        </p:blipFill>
        <p:spPr>
          <a:xfrm>
            <a:off x="5881898" y="2676525"/>
            <a:ext cx="4490827" cy="3597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8244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74EDB2-324B-52F8-D468-BE1153549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2657" y="2001483"/>
            <a:ext cx="12192000" cy="342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87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D822F7-3A88-4D16-007D-9AB3D63F8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612" y="28575"/>
            <a:ext cx="772477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47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6225-C01E-9240-C981-A0CA3DB0B4D2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60585-696E-2A95-58E1-CE8CBE5B6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23" y="0"/>
            <a:ext cx="5400675" cy="660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7CA10C-D81A-A01B-8670-6F39ABD9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102" y="128587"/>
            <a:ext cx="54006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43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FCCA-05F7-504F-5A57-4EDF3B0E1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1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D60AD-5645-3C7A-4721-083BEC08473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8EBBE-B8C1-25D8-BC04-19BB8E20F06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61EA5A-30C4-5BB5-6578-22DEA598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" y="1940120"/>
            <a:ext cx="5400675" cy="433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214F18-6EF5-AA1C-44A6-D14C43EDE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35" y="2045834"/>
            <a:ext cx="5400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6870-8B30-6303-8822-9503D919A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ML 2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DE9F-2209-576D-07B1-E6B3C6A26FE7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F607E-E1FB-54AE-4480-A1677C5EA6A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DE1F3-E146-F7A5-26A6-2D49D83F5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3" y="2034948"/>
            <a:ext cx="5400675" cy="4333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61929C-0E27-1D28-D424-5E724D54D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98" y="2034948"/>
            <a:ext cx="5400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7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Nazim Atakan Erdogan</a:t>
            </a:r>
          </a:p>
          <a:p>
            <a:r>
              <a:rPr lang="en-US" dirty="0"/>
              <a:t>Data Science Intern 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EDA</a:t>
            </a:r>
          </a:p>
          <a:p>
            <a:r>
              <a:rPr lang="en-US" dirty="0"/>
              <a:t>ML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OVERVIEW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59226" y="1783080"/>
            <a:ext cx="7810500" cy="37004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7CEF33A-CF0D-99AB-A3C4-3E7DA82FAAF6}"/>
              </a:ext>
            </a:extLst>
          </p:cNvPr>
          <p:cNvSpPr txBox="1"/>
          <p:nvPr/>
        </p:nvSpPr>
        <p:spPr>
          <a:xfrm>
            <a:off x="819807" y="2417379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In this project it will searched for the interrelating factors of casino revenues; and machine learning algorithms will be applied for predictions.  </a:t>
            </a:r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39960-1586-062E-F5A1-C7D4B6EBE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07" y="3226734"/>
            <a:ext cx="6657975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LICENSEES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F26E21-3D2B-7C19-3E1D-590CAC71A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256" y="2342888"/>
            <a:ext cx="7888179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9436B1A-6EB6-BB93-133E-DD77CBF6F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WAGERS THROUGH THE YEARS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62ACB-2906-B6E8-6720-F786CAC77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00" r="1" b="6656"/>
          <a:stretch/>
        </p:blipFill>
        <p:spPr>
          <a:xfrm>
            <a:off x="595523" y="2676525"/>
            <a:ext cx="5746750" cy="3597470"/>
          </a:xfrm>
          <a:prstGeom prst="rect">
            <a:avLst/>
          </a:prstGeom>
          <a:noFill/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A41E04-6D75-4C8E-6439-130D3BC5F7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728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C1499DDF-9CC9-1906-1A46-517C14AC1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Patron winnings and Online Casino Gaming Win and Losses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C0B7B-5F36-C067-F55E-E91FCE9AE9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2" b="4"/>
          <a:stretch/>
        </p:blipFill>
        <p:spPr>
          <a:xfrm>
            <a:off x="594360" y="2676525"/>
            <a:ext cx="4490827" cy="359747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B8401B-DCEB-6590-6CD3-1877595E93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22" b="4"/>
          <a:stretch/>
        </p:blipFill>
        <p:spPr>
          <a:xfrm>
            <a:off x="5881898" y="2676525"/>
            <a:ext cx="4490827" cy="3597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275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F33F-8877-4F78-EC5A-E23C5494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gross gaming revenue and wagers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C94F-D2CB-CE8F-BD6F-013A1345FF59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E0A95-6820-6FDC-27BE-AF4D183D55A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57A24F-CAF1-FD50-C48A-6E4D28BE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30" y="2312671"/>
            <a:ext cx="5457825" cy="426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C5297-240B-542E-4413-2D20D8023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98" y="2312671"/>
            <a:ext cx="54578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5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F2CC-F576-087C-AE0F-2A1B9BA2E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Cancelled wagers and valid wagers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BC95-FD70-71C3-89A4-DC6319BAEA04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9D7D0-45C9-DD41-829A-0AA8A4D63BC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DEADB-543C-5770-8CEE-FD1CD6B12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84" y="2275114"/>
            <a:ext cx="5743575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C3501C-9EE1-3C2F-9CA9-CD322360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2714"/>
            <a:ext cx="54578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43B2-ED83-B288-2C50-92FE899B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41466-149A-7E9E-699F-45FBB4B7183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239E1-C93E-10A8-0C07-CFC70E4E322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C83AE-8797-87D3-125B-77CEA626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20" y="46400"/>
            <a:ext cx="5400675" cy="6600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E0EE99-3671-3B22-E7DC-AEE6225C4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035" y="46401"/>
            <a:ext cx="5400675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0469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www.w3.org/XML/1998/namespace"/>
    <ds:schemaRef ds:uri="http://schemas.microsoft.com/sharepoint/v3"/>
    <ds:schemaRef ds:uri="http://schemas.microsoft.com/office/2006/documentManagement/types"/>
    <ds:schemaRef ds:uri="16c05727-aa75-4e4a-9b5f-8a80a1165891"/>
    <ds:schemaRef ds:uri="http://purl.org/dc/elements/1.1/"/>
    <ds:schemaRef ds:uri="http://purl.org/dc/terms/"/>
    <ds:schemaRef ds:uri="230e9df3-be65-4c73-a93b-d1236ebd677e"/>
    <ds:schemaRef ds:uri="71af3243-3dd4-4a8d-8c0d-dd76da1f02a5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{1BF4DE73-22AD-4289-93A7-BD18F330D7AA}tf78853419_win32</Template>
  <TotalTime>260</TotalTime>
  <Words>84</Words>
  <Application>Microsoft Office PowerPoint</Application>
  <PresentationFormat>Widescreen</PresentationFormat>
  <Paragraphs>24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Custom</vt:lpstr>
      <vt:lpstr>CASINO REVENUE PREDICTION ANALYSIS</vt:lpstr>
      <vt:lpstr>Agenda</vt:lpstr>
      <vt:lpstr>OVERVIEW </vt:lpstr>
      <vt:lpstr>LICENSEES</vt:lpstr>
      <vt:lpstr>WAGERS THROUGH THE YEARS</vt:lpstr>
      <vt:lpstr>Patron winnings and Online Casino Gaming Win and Losses</vt:lpstr>
      <vt:lpstr>Total gross gaming revenue and wagers</vt:lpstr>
      <vt:lpstr>Cancelled wagers and valid wagers</vt:lpstr>
      <vt:lpstr>PowerPoint Presentation</vt:lpstr>
      <vt:lpstr>Promotions</vt:lpstr>
      <vt:lpstr>PowerPoint Presentation</vt:lpstr>
      <vt:lpstr>PowerPoint Presentation</vt:lpstr>
      <vt:lpstr>PowerPoint Presentation</vt:lpstr>
      <vt:lpstr>ML 1</vt:lpstr>
      <vt:lpstr>ML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Atakan Erdoğan</dc:creator>
  <cp:lastModifiedBy>Atakan Erdoğan</cp:lastModifiedBy>
  <cp:revision>3</cp:revision>
  <dcterms:created xsi:type="dcterms:W3CDTF">2025-04-20T22:29:12Z</dcterms:created>
  <dcterms:modified xsi:type="dcterms:W3CDTF">2025-04-24T18:59:49Z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