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8" r:id="rId3"/>
    <p:sldId id="257" r:id="rId4"/>
    <p:sldId id="269" r:id="rId5"/>
    <p:sldId id="268" r:id="rId6"/>
    <p:sldId id="266" r:id="rId7"/>
    <p:sldId id="270" r:id="rId8"/>
    <p:sldId id="271" r:id="rId9"/>
    <p:sldId id="272" r:id="rId10"/>
    <p:sldId id="273" r:id="rId11"/>
    <p:sldId id="259" r:id="rId12"/>
    <p:sldId id="264" r:id="rId13"/>
    <p:sldId id="261" r:id="rId14"/>
    <p:sldId id="267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kan ertürk" initials="ae" lastIdx="1" clrIdx="0">
    <p:extLst>
      <p:ext uri="{19B8F6BF-5375-455C-9EA6-DF929625EA0E}">
        <p15:presenceInfo xmlns:p15="http://schemas.microsoft.com/office/powerpoint/2012/main" userId="2144f8b341e548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27595-7DC0-4574-9DE7-AD1D4BAF3BFC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1F94B-97AE-4030-B196-EF6389F9A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651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4909-1146-4C56-834E-713B12009255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B608-3AE6-4D31-9E09-5E56AFF2EF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57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4909-1146-4C56-834E-713B12009255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B608-3AE6-4D31-9E09-5E56AFF2EF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579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4909-1146-4C56-834E-713B12009255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B608-3AE6-4D31-9E09-5E56AFF2EF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17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4909-1146-4C56-834E-713B12009255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B608-3AE6-4D31-9E09-5E56AFF2EF45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764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4909-1146-4C56-834E-713B12009255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B608-3AE6-4D31-9E09-5E56AFF2EF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8058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4909-1146-4C56-834E-713B12009255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B608-3AE6-4D31-9E09-5E56AFF2EF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7422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4909-1146-4C56-834E-713B12009255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B608-3AE6-4D31-9E09-5E56AFF2EF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6105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4909-1146-4C56-834E-713B12009255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B608-3AE6-4D31-9E09-5E56AFF2EF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382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4909-1146-4C56-834E-713B12009255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B608-3AE6-4D31-9E09-5E56AFF2EF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948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4909-1146-4C56-834E-713B12009255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B608-3AE6-4D31-9E09-5E56AFF2EF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05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4909-1146-4C56-834E-713B12009255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B608-3AE6-4D31-9E09-5E56AFF2EF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4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4909-1146-4C56-834E-713B12009255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B608-3AE6-4D31-9E09-5E56AFF2EF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935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4909-1146-4C56-834E-713B12009255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B608-3AE6-4D31-9E09-5E56AFF2EF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817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4909-1146-4C56-834E-713B12009255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B608-3AE6-4D31-9E09-5E56AFF2EF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10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4909-1146-4C56-834E-713B12009255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B608-3AE6-4D31-9E09-5E56AFF2EF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55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4909-1146-4C56-834E-713B12009255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B608-3AE6-4D31-9E09-5E56AFF2EF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984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4909-1146-4C56-834E-713B12009255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B608-3AE6-4D31-9E09-5E56AFF2EF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904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494909-1146-4C56-834E-713B12009255}" type="datetimeFigureOut">
              <a:rPr lang="tr-TR" smtClean="0"/>
              <a:t>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1B608-3AE6-4D31-9E09-5E56AFF2EF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5605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14763" y="-785091"/>
            <a:ext cx="8793018" cy="2373746"/>
          </a:xfrm>
        </p:spPr>
        <p:txBody>
          <a:bodyPr/>
          <a:lstStyle/>
          <a:p>
            <a:r>
              <a:rPr lang="tr-TR" sz="8000" dirty="0" smtClean="0">
                <a:solidFill>
                  <a:schemeClr val="bg1"/>
                </a:solidFill>
              </a:rPr>
              <a:t>SPACE SHOOTER</a:t>
            </a:r>
            <a:endParaRPr lang="tr-TR" sz="80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54955" y="2115127"/>
            <a:ext cx="8825658" cy="3523673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099" y="2115127"/>
            <a:ext cx="4967311" cy="202447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10" y="4107014"/>
            <a:ext cx="2019300" cy="22574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099" y="4141167"/>
            <a:ext cx="2948011" cy="22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5238749"/>
            <a:ext cx="8946541" cy="1009649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Her turda </a:t>
            </a:r>
            <a:r>
              <a:rPr lang="tr-TR" dirty="0" err="1" smtClean="0"/>
              <a:t>Ienumerator</a:t>
            </a:r>
            <a:r>
              <a:rPr lang="tr-TR" dirty="0"/>
              <a:t> </a:t>
            </a:r>
            <a:r>
              <a:rPr lang="tr-TR" dirty="0" smtClean="0"/>
              <a:t>yönteminden </a:t>
            </a:r>
            <a:r>
              <a:rPr lang="tr-TR" dirty="0" err="1" smtClean="0"/>
              <a:t>waitforsecond</a:t>
            </a:r>
            <a:r>
              <a:rPr lang="tr-TR" dirty="0" smtClean="0"/>
              <a:t> objesi döndürür</a:t>
            </a:r>
          </a:p>
          <a:p>
            <a:r>
              <a:rPr lang="tr-TR" dirty="0" smtClean="0"/>
              <a:t>Bu sayede oyun içinde geçen süreye ulaşıp istediğimiz işlemi yapabiliriz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652867"/>
            <a:ext cx="8492470" cy="33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446762" cy="140053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49" y="1739665"/>
            <a:ext cx="4954610" cy="2937164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0" y="654376"/>
            <a:ext cx="6493164" cy="3727907"/>
          </a:xfrm>
          <a:prstGeom prst="rect">
            <a:avLst/>
          </a:prstGeom>
        </p:spPr>
      </p:pic>
      <p:sp>
        <p:nvSpPr>
          <p:cNvPr id="11" name="Sağ Ok 10"/>
          <p:cNvSpPr/>
          <p:nvPr/>
        </p:nvSpPr>
        <p:spPr>
          <a:xfrm>
            <a:off x="403618" y="2303215"/>
            <a:ext cx="249381" cy="16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Sağ Ok 11"/>
          <p:cNvSpPr/>
          <p:nvPr/>
        </p:nvSpPr>
        <p:spPr>
          <a:xfrm>
            <a:off x="6878467" y="2436834"/>
            <a:ext cx="249381" cy="16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Sağ Ok 12"/>
          <p:cNvSpPr/>
          <p:nvPr/>
        </p:nvSpPr>
        <p:spPr>
          <a:xfrm>
            <a:off x="396730" y="2476913"/>
            <a:ext cx="249381" cy="16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Sağ Ok 13"/>
          <p:cNvSpPr/>
          <p:nvPr/>
        </p:nvSpPr>
        <p:spPr>
          <a:xfrm>
            <a:off x="396730" y="2788124"/>
            <a:ext cx="249381" cy="16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Sağ Ok 14"/>
          <p:cNvSpPr/>
          <p:nvPr/>
        </p:nvSpPr>
        <p:spPr>
          <a:xfrm>
            <a:off x="371369" y="3240544"/>
            <a:ext cx="249381" cy="16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ağ Ok 15"/>
          <p:cNvSpPr/>
          <p:nvPr/>
        </p:nvSpPr>
        <p:spPr>
          <a:xfrm>
            <a:off x="6858159" y="2690901"/>
            <a:ext cx="249381" cy="16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Sağ Ok 16"/>
          <p:cNvSpPr/>
          <p:nvPr/>
        </p:nvSpPr>
        <p:spPr>
          <a:xfrm>
            <a:off x="6858159" y="2906129"/>
            <a:ext cx="249381" cy="16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Sağ Ok 17"/>
          <p:cNvSpPr/>
          <p:nvPr/>
        </p:nvSpPr>
        <p:spPr>
          <a:xfrm>
            <a:off x="6858158" y="3140195"/>
            <a:ext cx="249381" cy="16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Sağ Ok 18"/>
          <p:cNvSpPr/>
          <p:nvPr/>
        </p:nvSpPr>
        <p:spPr>
          <a:xfrm>
            <a:off x="6853620" y="3359080"/>
            <a:ext cx="249381" cy="16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Sağ Ok 19"/>
          <p:cNvSpPr/>
          <p:nvPr/>
        </p:nvSpPr>
        <p:spPr>
          <a:xfrm>
            <a:off x="6878466" y="3553439"/>
            <a:ext cx="249381" cy="16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Sağ Ok 20"/>
          <p:cNvSpPr/>
          <p:nvPr/>
        </p:nvSpPr>
        <p:spPr>
          <a:xfrm>
            <a:off x="6853620" y="3823781"/>
            <a:ext cx="249381" cy="16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Sağ Ok 22"/>
          <p:cNvSpPr/>
          <p:nvPr/>
        </p:nvSpPr>
        <p:spPr>
          <a:xfrm>
            <a:off x="371369" y="3494512"/>
            <a:ext cx="249381" cy="16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Sağ Ok 23"/>
          <p:cNvSpPr/>
          <p:nvPr/>
        </p:nvSpPr>
        <p:spPr>
          <a:xfrm>
            <a:off x="371369" y="3759277"/>
            <a:ext cx="249381" cy="16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Sağ Ok 24"/>
          <p:cNvSpPr/>
          <p:nvPr/>
        </p:nvSpPr>
        <p:spPr>
          <a:xfrm>
            <a:off x="6853619" y="4027259"/>
            <a:ext cx="249381" cy="16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Sağ Ok 25"/>
          <p:cNvSpPr/>
          <p:nvPr/>
        </p:nvSpPr>
        <p:spPr>
          <a:xfrm>
            <a:off x="6846810" y="4250305"/>
            <a:ext cx="249381" cy="16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396730" y="4530501"/>
            <a:ext cx="802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GemiHiz’ı</a:t>
            </a:r>
            <a:r>
              <a:rPr lang="tr-TR" dirty="0" smtClean="0"/>
              <a:t> </a:t>
            </a:r>
            <a:r>
              <a:rPr lang="tr-TR" dirty="0" err="1" smtClean="0"/>
              <a:t>protected</a:t>
            </a:r>
            <a:r>
              <a:rPr lang="tr-TR" dirty="0" smtClean="0"/>
              <a:t> tanımlasaydım </a:t>
            </a:r>
            <a:r>
              <a:rPr lang="tr-TR" dirty="0" err="1" smtClean="0"/>
              <a:t>unity’nin</a:t>
            </a:r>
            <a:r>
              <a:rPr lang="tr-TR" dirty="0" smtClean="0"/>
              <a:t> geliştirme </a:t>
            </a:r>
          </a:p>
          <a:p>
            <a:r>
              <a:rPr lang="tr-TR" dirty="0" smtClean="0"/>
              <a:t>Ortamından erişemezdim. </a:t>
            </a:r>
            <a:r>
              <a:rPr lang="tr-TR" dirty="0" err="1" smtClean="0"/>
              <a:t>Protected</a:t>
            </a:r>
            <a:r>
              <a:rPr lang="tr-TR" dirty="0"/>
              <a:t> </a:t>
            </a:r>
            <a:r>
              <a:rPr lang="tr-TR" dirty="0" err="1" smtClean="0"/>
              <a:t>private’ın</a:t>
            </a:r>
            <a:r>
              <a:rPr lang="tr-TR" dirty="0" smtClean="0"/>
              <a:t> tüm özelliklerini kapsar ve </a:t>
            </a:r>
            <a:r>
              <a:rPr lang="tr-TR" dirty="0" err="1" smtClean="0"/>
              <a:t>kalıtılan</a:t>
            </a:r>
            <a:r>
              <a:rPr lang="tr-TR" dirty="0" smtClean="0"/>
              <a:t> bir sınıf içinde </a:t>
            </a:r>
            <a:r>
              <a:rPr lang="tr-TR" dirty="0" err="1" smtClean="0"/>
              <a:t>protected</a:t>
            </a:r>
            <a:r>
              <a:rPr lang="tr-TR" dirty="0" smtClean="0"/>
              <a:t> bir </a:t>
            </a:r>
            <a:r>
              <a:rPr lang="tr-TR" dirty="0" err="1" smtClean="0"/>
              <a:t>metod,değişken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implament</a:t>
            </a:r>
            <a:r>
              <a:rPr lang="tr-TR" dirty="0" smtClean="0"/>
              <a:t> edildiğinde bu değişkene ulaşabiliriz.</a:t>
            </a:r>
          </a:p>
        </p:txBody>
      </p:sp>
    </p:spTree>
    <p:extLst>
      <p:ext uri="{BB962C8B-B14F-4D97-AF65-F5344CB8AC3E}">
        <p14:creationId xmlns:p14="http://schemas.microsoft.com/office/powerpoint/2010/main" val="5331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799"/>
            <a:ext cx="12267803" cy="2623384"/>
          </a:xfrm>
        </p:spPr>
      </p:pic>
    </p:spTree>
    <p:extLst>
      <p:ext uri="{BB962C8B-B14F-4D97-AF65-F5344CB8AC3E}">
        <p14:creationId xmlns:p14="http://schemas.microsoft.com/office/powerpoint/2010/main" val="23527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9" y="1853248"/>
            <a:ext cx="10130702" cy="3186545"/>
          </a:xfrm>
        </p:spPr>
      </p:pic>
    </p:spTree>
    <p:extLst>
      <p:ext uri="{BB962C8B-B14F-4D97-AF65-F5344CB8AC3E}">
        <p14:creationId xmlns:p14="http://schemas.microsoft.com/office/powerpoint/2010/main" val="27284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Hazırlayan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Atakan Ertürk</a:t>
            </a:r>
          </a:p>
          <a:p>
            <a:r>
              <a:rPr lang="tr-TR" dirty="0" smtClean="0"/>
              <a:t>1171602040</a:t>
            </a:r>
          </a:p>
          <a:p>
            <a:pPr marL="0" indent="0">
              <a:buNone/>
            </a:pPr>
            <a:r>
              <a:rPr lang="tr-TR" dirty="0" smtClean="0"/>
              <a:t>GURUP 26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66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-10138"/>
            <a:ext cx="7296727" cy="6868138"/>
          </a:xfrm>
        </p:spPr>
      </p:pic>
    </p:spTree>
    <p:extLst>
      <p:ext uri="{BB962C8B-B14F-4D97-AF65-F5344CB8AC3E}">
        <p14:creationId xmlns:p14="http://schemas.microsoft.com/office/powerpoint/2010/main" val="11937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904874"/>
            <a:ext cx="972329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88436"/>
            <a:ext cx="4231208" cy="634301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662" y="188436"/>
            <a:ext cx="4533547" cy="651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328" y="3265225"/>
            <a:ext cx="10686677" cy="30022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28" y="147918"/>
            <a:ext cx="10518169" cy="29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6" y="775624"/>
            <a:ext cx="11471634" cy="5172593"/>
          </a:xfrm>
        </p:spPr>
      </p:pic>
      <p:sp>
        <p:nvSpPr>
          <p:cNvPr id="6" name="Metin kutusu 5"/>
          <p:cNvSpPr txBox="1"/>
          <p:nvPr/>
        </p:nvSpPr>
        <p:spPr>
          <a:xfrm>
            <a:off x="8391525" y="229653"/>
            <a:ext cx="234315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her </a:t>
            </a:r>
            <a:r>
              <a:rPr lang="tr-TR" dirty="0" err="1"/>
              <a:t>Unity</a:t>
            </a:r>
            <a:r>
              <a:rPr lang="tr-TR" dirty="0"/>
              <a:t> </a:t>
            </a:r>
            <a:r>
              <a:rPr lang="tr-TR" dirty="0" err="1"/>
              <a:t>scriptinin</a:t>
            </a:r>
            <a:r>
              <a:rPr lang="tr-TR" dirty="0"/>
              <a:t> türetildiği temel sınıftır.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1162050" y="140872"/>
            <a:ext cx="200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rgbClr val="FFFF00"/>
                </a:solidFill>
              </a:rPr>
              <a:t>ÖRNEK</a:t>
            </a:r>
            <a:endParaRPr lang="tr-T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86" y="1853248"/>
            <a:ext cx="10044526" cy="2581275"/>
          </a:xfrm>
          <a:prstGeom prst="rect">
            <a:avLst/>
          </a:prstGeom>
        </p:spPr>
      </p:pic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1103312" y="4667250"/>
            <a:ext cx="8946541" cy="1581149"/>
          </a:xfrm>
        </p:spPr>
        <p:txBody>
          <a:bodyPr/>
          <a:lstStyle/>
          <a:p>
            <a:r>
              <a:rPr lang="tr-TR" b="1" dirty="0"/>
              <a:t> </a:t>
            </a:r>
            <a:r>
              <a:rPr lang="tr-TR" dirty="0"/>
              <a:t>Start metodu, Update fonksiyonu henüz hiç çalıştırılmamışken tek seferlik gerçekleşir (eğer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enabled</a:t>
            </a:r>
            <a:r>
              <a:rPr lang="tr-TR" dirty="0"/>
              <a:t> ise). Yani </a:t>
            </a:r>
            <a:r>
              <a:rPr lang="tr-TR" dirty="0" err="1"/>
              <a:t>Update’ten</a:t>
            </a:r>
            <a:r>
              <a:rPr lang="tr-TR" dirty="0"/>
              <a:t> önce çalıştırılır.</a:t>
            </a:r>
          </a:p>
        </p:txBody>
      </p:sp>
    </p:spTree>
    <p:extLst>
      <p:ext uri="{BB962C8B-B14F-4D97-AF65-F5344CB8AC3E}">
        <p14:creationId xmlns:p14="http://schemas.microsoft.com/office/powerpoint/2010/main" val="213133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5229225"/>
            <a:ext cx="8946541" cy="1019174"/>
          </a:xfrm>
        </p:spPr>
        <p:txBody>
          <a:bodyPr>
            <a:normAutofit fontScale="92500"/>
          </a:bodyPr>
          <a:lstStyle/>
          <a:p>
            <a:r>
              <a:rPr lang="tr-TR" dirty="0"/>
              <a:t>Her </a:t>
            </a:r>
            <a:r>
              <a:rPr lang="tr-TR" dirty="0" err="1"/>
              <a:t>frame’de</a:t>
            </a:r>
            <a:r>
              <a:rPr lang="tr-TR" dirty="0"/>
              <a:t> tek bir kez </a:t>
            </a:r>
            <a:r>
              <a:rPr lang="tr-TR" dirty="0" smtClean="0"/>
              <a:t>çalıştırılır. </a:t>
            </a:r>
            <a:r>
              <a:rPr lang="tr-TR" dirty="0" err="1" smtClean="0"/>
              <a:t>FPS’in</a:t>
            </a:r>
            <a:r>
              <a:rPr lang="tr-TR" dirty="0" smtClean="0"/>
              <a:t> ne ise o hızda miktarda </a:t>
            </a:r>
            <a:r>
              <a:rPr lang="tr-TR" dirty="0" err="1" smtClean="0"/>
              <a:t>çalısır</a:t>
            </a:r>
            <a:endParaRPr lang="tr-TR" dirty="0" smtClean="0"/>
          </a:p>
          <a:p>
            <a:r>
              <a:rPr lang="tr-TR" dirty="0" err="1" smtClean="0"/>
              <a:t>Fixedupdate</a:t>
            </a:r>
            <a:r>
              <a:rPr lang="tr-TR" dirty="0" smtClean="0"/>
              <a:t> </a:t>
            </a:r>
            <a:r>
              <a:rPr lang="tr-TR" dirty="0"/>
              <a:t>hep sabit bir süre aralıkla çalıştırılır.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1" y="1704797"/>
            <a:ext cx="11640313" cy="352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786573"/>
            <a:ext cx="8858670" cy="34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83</Words>
  <Application>Microsoft Office PowerPoint</Application>
  <PresentationFormat>Geniş ekran</PresentationFormat>
  <Paragraphs>14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İyon</vt:lpstr>
      <vt:lpstr>SPACE SHOOTER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Hazırlayan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SHOOTER</dc:title>
  <dc:creator>atakan ertürk</dc:creator>
  <cp:lastModifiedBy>atakan ertürk</cp:lastModifiedBy>
  <cp:revision>13</cp:revision>
  <dcterms:created xsi:type="dcterms:W3CDTF">2019-04-26T17:02:02Z</dcterms:created>
  <dcterms:modified xsi:type="dcterms:W3CDTF">2019-05-07T21:03:17Z</dcterms:modified>
</cp:coreProperties>
</file>