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味岡 雄大" userId="52cb747a194d4636" providerId="LiveId" clId="{3D4C4747-19A3-46AB-8BE5-3AA2CDA65215}"/>
    <pc:docChg chg="delSld">
      <pc:chgData name="味岡 雄大" userId="52cb747a194d4636" providerId="LiveId" clId="{3D4C4747-19A3-46AB-8BE5-3AA2CDA65215}" dt="2019-12-24T12:52:42.703" v="0" actId="2696"/>
      <pc:docMkLst>
        <pc:docMk/>
      </pc:docMkLst>
      <pc:sldChg chg="del">
        <pc:chgData name="味岡 雄大" userId="52cb747a194d4636" providerId="LiveId" clId="{3D4C4747-19A3-46AB-8BE5-3AA2CDA65215}" dt="2019-12-24T12:52:42.703" v="0" actId="2696"/>
        <pc:sldMkLst>
          <pc:docMk/>
          <pc:sldMk cId="2974965473" sldId="256"/>
        </pc:sldMkLst>
      </pc:sldChg>
      <pc:sldChg chg="del">
        <pc:chgData name="味岡 雄大" userId="52cb747a194d4636" providerId="LiveId" clId="{3D4C4747-19A3-46AB-8BE5-3AA2CDA65215}" dt="2019-12-24T12:52:42.703" v="0" actId="2696"/>
        <pc:sldMkLst>
          <pc:docMk/>
          <pc:sldMk cId="2938140906" sldId="257"/>
        </pc:sldMkLst>
      </pc:sldChg>
    </pc:docChg>
  </pc:docChgLst>
  <pc:docChgLst>
    <pc:chgData name="味岡 雄大" userId="52cb747a194d4636" providerId="LiveId" clId="{541EF978-8B9D-40D3-B543-32BAFF00369B}"/>
    <pc:docChg chg="undo custSel modSld">
      <pc:chgData name="味岡 雄大" userId="52cb747a194d4636" providerId="LiveId" clId="{541EF978-8B9D-40D3-B543-32BAFF00369B}" dt="2019-12-24T13:34:22.825" v="477" actId="1076"/>
      <pc:docMkLst>
        <pc:docMk/>
      </pc:docMkLst>
      <pc:sldChg chg="addSp modSp modAnim">
        <pc:chgData name="味岡 雄大" userId="52cb747a194d4636" providerId="LiveId" clId="{541EF978-8B9D-40D3-B543-32BAFF00369B}" dt="2019-12-24T13:34:22.825" v="477" actId="1076"/>
        <pc:sldMkLst>
          <pc:docMk/>
          <pc:sldMk cId="112519022" sldId="261"/>
        </pc:sldMkLst>
        <pc:spChg chg="mod">
          <ac:chgData name="味岡 雄大" userId="52cb747a194d4636" providerId="LiveId" clId="{541EF978-8B9D-40D3-B543-32BAFF00369B}" dt="2019-12-24T13:18:26.298" v="471" actId="27636"/>
          <ac:spMkLst>
            <pc:docMk/>
            <pc:sldMk cId="112519022" sldId="261"/>
            <ac:spMk id="3" creationId="{80BA07FB-FB58-4FEC-A7D0-D37E71AD13A0}"/>
          </ac:spMkLst>
        </pc:spChg>
        <pc:spChg chg="mod">
          <ac:chgData name="味岡 雄大" userId="52cb747a194d4636" providerId="LiveId" clId="{541EF978-8B9D-40D3-B543-32BAFF00369B}" dt="2019-12-24T13:17:38.007" v="455" actId="164"/>
          <ac:spMkLst>
            <pc:docMk/>
            <pc:sldMk cId="112519022" sldId="261"/>
            <ac:spMk id="5" creationId="{F6377547-708C-451F-9052-F0FF156E3919}"/>
          </ac:spMkLst>
        </pc:spChg>
        <pc:spChg chg="mod">
          <ac:chgData name="味岡 雄大" userId="52cb747a194d4636" providerId="LiveId" clId="{541EF978-8B9D-40D3-B543-32BAFF00369B}" dt="2019-12-24T13:34:22.825" v="477" actId="1076"/>
          <ac:spMkLst>
            <pc:docMk/>
            <pc:sldMk cId="112519022" sldId="261"/>
            <ac:spMk id="9" creationId="{1D117B27-CFF2-4953-8536-292B8BD3B336}"/>
          </ac:spMkLst>
        </pc:spChg>
        <pc:spChg chg="mod">
          <ac:chgData name="味岡 雄大" userId="52cb747a194d4636" providerId="LiveId" clId="{541EF978-8B9D-40D3-B543-32BAFF00369B}" dt="2019-12-24T13:17:38.007" v="455" actId="164"/>
          <ac:spMkLst>
            <pc:docMk/>
            <pc:sldMk cId="112519022" sldId="261"/>
            <ac:spMk id="20" creationId="{0801A0DA-02E4-4779-A0DD-620E0EBB2CE6}"/>
          </ac:spMkLst>
        </pc:spChg>
        <pc:spChg chg="mod">
          <ac:chgData name="味岡 雄大" userId="52cb747a194d4636" providerId="LiveId" clId="{541EF978-8B9D-40D3-B543-32BAFF00369B}" dt="2019-12-24T13:11:05.441" v="427" actId="20577"/>
          <ac:spMkLst>
            <pc:docMk/>
            <pc:sldMk cId="112519022" sldId="261"/>
            <ac:spMk id="36" creationId="{91A3AD9A-30C1-4C4C-8699-D7AA12B2EC62}"/>
          </ac:spMkLst>
        </pc:spChg>
        <pc:spChg chg="mod">
          <ac:chgData name="味岡 雄大" userId="52cb747a194d4636" providerId="LiveId" clId="{541EF978-8B9D-40D3-B543-32BAFF00369B}" dt="2019-12-24T13:05:46.668" v="263" actId="122"/>
          <ac:spMkLst>
            <pc:docMk/>
            <pc:sldMk cId="112519022" sldId="261"/>
            <ac:spMk id="37" creationId="{BB4F2EDA-F93D-4407-A7CE-5AFF9FB2CE45}"/>
          </ac:spMkLst>
        </pc:spChg>
        <pc:spChg chg="mod">
          <ac:chgData name="味岡 雄大" userId="52cb747a194d4636" providerId="LiveId" clId="{541EF978-8B9D-40D3-B543-32BAFF00369B}" dt="2019-12-24T13:11:44.585" v="446" actId="14100"/>
          <ac:spMkLst>
            <pc:docMk/>
            <pc:sldMk cId="112519022" sldId="261"/>
            <ac:spMk id="46" creationId="{7001C730-5C48-4B64-A984-2138F0A85FF0}"/>
          </ac:spMkLst>
        </pc:spChg>
        <pc:grpChg chg="add mod">
          <ac:chgData name="味岡 雄大" userId="52cb747a194d4636" providerId="LiveId" clId="{541EF978-8B9D-40D3-B543-32BAFF00369B}" dt="2019-12-24T13:18:05.821" v="465" actId="1076"/>
          <ac:grpSpMkLst>
            <pc:docMk/>
            <pc:sldMk cId="112519022" sldId="261"/>
            <ac:grpSpMk id="2" creationId="{30E28CD7-C4B9-45A3-8F0F-AFF53E755A71}"/>
          </ac:grpSpMkLst>
        </pc:grpChg>
        <pc:grpChg chg="add mod">
          <ac:chgData name="味岡 雄大" userId="52cb747a194d4636" providerId="LiveId" clId="{541EF978-8B9D-40D3-B543-32BAFF00369B}" dt="2019-12-24T13:17:58.046" v="463" actId="164"/>
          <ac:grpSpMkLst>
            <pc:docMk/>
            <pc:sldMk cId="112519022" sldId="261"/>
            <ac:grpSpMk id="6" creationId="{03117836-4CE6-494F-B677-EE8F4756CEBF}"/>
          </ac:grpSpMkLst>
        </pc:grpChg>
        <pc:grpChg chg="add mod">
          <ac:chgData name="味岡 雄大" userId="52cb747a194d4636" providerId="LiveId" clId="{541EF978-8B9D-40D3-B543-32BAFF00369B}" dt="2019-12-24T13:18:08.962" v="466" actId="1076"/>
          <ac:grpSpMkLst>
            <pc:docMk/>
            <pc:sldMk cId="112519022" sldId="261"/>
            <ac:grpSpMk id="7" creationId="{B3A4A3D9-3104-412F-8B79-99B5D788BFEA}"/>
          </ac:grpSpMkLst>
        </pc:grpChg>
        <pc:grpChg chg="mod">
          <ac:chgData name="味岡 雄大" userId="52cb747a194d4636" providerId="LiveId" clId="{541EF978-8B9D-40D3-B543-32BAFF00369B}" dt="2019-12-24T13:17:38.007" v="455" actId="164"/>
          <ac:grpSpMkLst>
            <pc:docMk/>
            <pc:sldMk cId="112519022" sldId="261"/>
            <ac:grpSpMk id="12" creationId="{CEBBD58E-8189-445D-A0F0-3E59D9583D42}"/>
          </ac:grpSpMkLst>
        </pc:grpChg>
        <pc:grpChg chg="mod">
          <ac:chgData name="味岡 雄大" userId="52cb747a194d4636" providerId="LiveId" clId="{541EF978-8B9D-40D3-B543-32BAFF00369B}" dt="2019-12-24T13:17:50.625" v="460" actId="164"/>
          <ac:grpSpMkLst>
            <pc:docMk/>
            <pc:sldMk cId="112519022" sldId="261"/>
            <ac:grpSpMk id="38" creationId="{2A73B8B5-22CC-4CE0-B660-2D17708AC934}"/>
          </ac:grpSpMkLst>
        </pc:grpChg>
        <pc:grpChg chg="mod">
          <ac:chgData name="味岡 雄大" userId="52cb747a194d4636" providerId="LiveId" clId="{541EF978-8B9D-40D3-B543-32BAFF00369B}" dt="2019-12-24T13:17:58.046" v="463" actId="164"/>
          <ac:grpSpMkLst>
            <pc:docMk/>
            <pc:sldMk cId="112519022" sldId="261"/>
            <ac:grpSpMk id="56" creationId="{25F047AF-0778-40BB-8D0D-1C03AB6D97C4}"/>
          </ac:grpSpMkLst>
        </pc:grpChg>
        <pc:picChg chg="mod">
          <ac:chgData name="味岡 雄大" userId="52cb747a194d4636" providerId="LiveId" clId="{541EF978-8B9D-40D3-B543-32BAFF00369B}" dt="2019-12-24T13:17:38.007" v="455" actId="164"/>
          <ac:picMkLst>
            <pc:docMk/>
            <pc:sldMk cId="112519022" sldId="261"/>
            <ac:picMk id="8" creationId="{FF3AADE2-08D8-4DC7-9075-E9887A9F142B}"/>
          </ac:picMkLst>
        </pc:picChg>
        <pc:cxnChg chg="mod">
          <ac:chgData name="味岡 雄大" userId="52cb747a194d4636" providerId="LiveId" clId="{541EF978-8B9D-40D3-B543-32BAFF00369B}" dt="2019-12-24T13:17:38.007" v="455" actId="164"/>
          <ac:cxnSpMkLst>
            <pc:docMk/>
            <pc:sldMk cId="112519022" sldId="261"/>
            <ac:cxnSpMk id="22" creationId="{3BB8A137-60B1-4C41-984F-DEE475E1204B}"/>
          </ac:cxnSpMkLst>
        </pc:cxnChg>
        <pc:cxnChg chg="mod">
          <ac:chgData name="味岡 雄大" userId="52cb747a194d4636" providerId="LiveId" clId="{541EF978-8B9D-40D3-B543-32BAFF00369B}" dt="2019-12-24T13:17:50.625" v="460" actId="164"/>
          <ac:cxnSpMkLst>
            <pc:docMk/>
            <pc:sldMk cId="112519022" sldId="261"/>
            <ac:cxnSpMk id="42" creationId="{04A35A82-8F0C-49A1-9169-F10C404E45ED}"/>
          </ac:cxnSpMkLst>
        </pc:cxnChg>
        <pc:cxnChg chg="mod">
          <ac:chgData name="味岡 雄大" userId="52cb747a194d4636" providerId="LiveId" clId="{541EF978-8B9D-40D3-B543-32BAFF00369B}" dt="2019-12-24T13:17:38.007" v="455" actId="164"/>
          <ac:cxnSpMkLst>
            <pc:docMk/>
            <pc:sldMk cId="112519022" sldId="261"/>
            <ac:cxnSpMk id="58" creationId="{BF4A6D9D-F8BA-49E2-9760-3F4DB8DBB3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42DBE-2472-475B-81CA-66FD87313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84C324-7987-48F7-88B3-DB49083C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B41E7-E79F-4C3D-A4AF-6BE2776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8E68D-75D4-40E1-9647-FC1C599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F805E0-C673-44CF-A610-B5F87C5B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52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7745C-4969-41E2-9BB1-155AD7C3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801DBB-7A3E-4C16-8E98-0C4B6737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8F008-ECAC-42C2-9A7D-F8E12FBE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E1F5C-A20B-4087-B847-6355EFB2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29752-0FC7-424E-B119-383A839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3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5077F2-90D5-4326-9505-8EE031B32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9E179D-47A1-4C60-80B9-911029D79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FA227-8227-452D-B109-B9B36328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6D4681-A53C-4B34-AD00-BC400BA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9558A-36ED-4DC9-83D2-EA84C28D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72EC8-900A-4E48-AF42-565EAF60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F7C8A4-1130-4B1B-8BD8-574A11DE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A3AB1-1540-4673-9C5E-2937C682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68F9FC-7995-4AE2-8BE4-BF87E651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1738D-81C9-41BD-BBE2-48ACBC77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41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ED939-37C9-4F76-9D68-986CF430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0D17E7-7930-4EFB-95B3-9BA1EA41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CDB82-48CE-443E-904C-7E6834E7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096C1-5ED1-4B53-AC98-34E80EC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B9574A-44B6-481C-AAF0-77BA6C46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2A7FE-1B8A-4331-B2FF-DE030FF2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3992E4-3E38-4985-BD45-666049F8D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4060D6-5B1F-4DA7-A3EE-A15090784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5379B8-4783-449A-B9D6-C628FBD9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69F341-B709-4665-A784-218BF66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B1697-534B-4A00-BF99-1F32E1B7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8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A423F-5FE2-47A1-83D7-F4ACC6C6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13B103-C1D5-41CB-B046-B5E59179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A88DC-697D-42CF-9602-0A6BB1223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81C557-0B35-4E54-9FCE-90340643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26D60A-0304-4AB0-BF6A-BEC9F9D4D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0059C6-4F42-4399-B6C0-B764D13F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7B05B3-7674-4D97-AE27-CF9E44EF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A39E67-ABA4-4CCB-BC69-6C8A9EFB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52621-DA08-46C7-ADDB-76FC1831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16C1D6-CE8B-4A4C-9D38-A7E77F8F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E6269F-6E26-41B0-A00A-CDAD6FA2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CC68C9-D793-48D1-999E-8D2C6522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5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DFC35-6B22-451B-B45F-1C6BF56A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4FA8EC-CF90-4B9C-B006-D2D869AE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19E01F-D924-4C2C-A4BD-0531B1B2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9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AEEFF-9C85-4110-8918-16C75FD1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4F4F68-1A39-41F2-BBBA-04D29F42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0E69EF-278B-4A30-BF8B-A7CDEF36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AE3F6-EE5A-4F1B-AA4B-5949CC2F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B11FAA-9553-4DE3-91D6-C35269D2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1206BF-59B0-4163-B48B-53F93AD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4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BD313-7335-4F06-B124-1FC696DF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939804-0454-42E0-8737-6BA57FD6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80BD6F-07D9-4479-8BF6-0EDBEF806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756BE-5619-4259-A02D-66735BF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BFC24-E661-44CC-A52E-5816C12E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FB104-3EE9-4269-A813-6B38F89A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28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231060-E985-4995-816D-2EBB7140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4A4FC0-4476-4D68-A064-0E0AD16D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B77550-67E8-4DB1-A33F-C20732B3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A7C9-7DDB-41F7-9D72-551B793ED52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29744-68DD-45E7-AFC1-7BB7B735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2790F-6E16-4331-B25A-BF4C37A3A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09CC-01FE-4DB8-9684-C73CA1631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45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A07FB-FB58-4FEC-A7D0-D37E71AD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086" y="4269000"/>
            <a:ext cx="7886700" cy="236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①</a:t>
            </a:r>
            <a:r>
              <a:rPr lang="en-US" altLang="ja-JP" sz="2000" dirty="0"/>
              <a:t>Get the two points that have closest distance.</a:t>
            </a:r>
          </a:p>
          <a:p>
            <a:pPr marL="0" indent="0">
              <a:buNone/>
            </a:pPr>
            <a:r>
              <a:rPr lang="ja-JP" altLang="en-US" sz="2000" dirty="0"/>
              <a:t>②</a:t>
            </a:r>
            <a:r>
              <a:rPr lang="en-US" altLang="ja-JP" sz="2000" dirty="0"/>
              <a:t> Get the path between two points.</a:t>
            </a:r>
          </a:p>
          <a:p>
            <a:pPr marL="0" indent="0">
              <a:buNone/>
            </a:pPr>
            <a:r>
              <a:rPr lang="ja-JP" altLang="en-US" sz="2000" dirty="0"/>
              <a:t>③</a:t>
            </a:r>
            <a:r>
              <a:rPr lang="en-US" altLang="ja-JP" sz="2000" dirty="0"/>
              <a:t>Calculate cross section areas through the path.</a:t>
            </a:r>
          </a:p>
          <a:p>
            <a:pPr marL="0" indent="0">
              <a:buNone/>
            </a:pPr>
            <a:r>
              <a:rPr lang="ja-JP" altLang="en-US" sz="2000" dirty="0"/>
              <a:t>④</a:t>
            </a:r>
            <a:r>
              <a:rPr lang="en-US" altLang="ja-JP" sz="2000" dirty="0"/>
              <a:t>Cut the region that have minimum cross section area.</a:t>
            </a:r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ja-JP" altLang="en-US" sz="2000" dirty="0"/>
              <a:t>＊</a:t>
            </a:r>
            <a:r>
              <a:rPr lang="en-US" altLang="ja-JP" sz="2000" dirty="0"/>
              <a:t>Repeat </a:t>
            </a:r>
            <a:r>
              <a:rPr lang="ja-JP" altLang="en-US" sz="2000" dirty="0"/>
              <a:t>①～④ </a:t>
            </a:r>
            <a:r>
              <a:rPr lang="en-US" altLang="ja-JP" sz="2000" dirty="0"/>
              <a:t>until all cells are separated.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9B869-8F19-4D51-B231-59F0B61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76E-C94F-4606-91B3-1E6D7E92FBF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17B27-CFF2-4953-8536-292B8BD3B336}"/>
              </a:ext>
            </a:extLst>
          </p:cNvPr>
          <p:cNvSpPr txBox="1"/>
          <p:nvPr/>
        </p:nvSpPr>
        <p:spPr>
          <a:xfrm>
            <a:off x="566315" y="756309"/>
            <a:ext cx="72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Meiryo UI" panose="020B0604030504040204" pitchFamily="50" charset="-128"/>
              </a:rPr>
              <a:t>Input data</a:t>
            </a:r>
            <a:r>
              <a:rPr lang="ja-JP" altLang="en-US" dirty="0">
                <a:ea typeface="Meiryo UI" panose="020B0604030504040204" pitchFamily="50" charset="-128"/>
              </a:rPr>
              <a:t>：</a:t>
            </a:r>
            <a:r>
              <a:rPr lang="en-US" altLang="ja-JP" dirty="0">
                <a:ea typeface="Meiryo UI" panose="020B0604030504040204" pitchFamily="50" charset="-128"/>
              </a:rPr>
              <a:t>binary image &amp;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coordinate points of the cells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3A4A3D9-3104-412F-8B79-99B5D788BFEA}"/>
              </a:ext>
            </a:extLst>
          </p:cNvPr>
          <p:cNvGrpSpPr/>
          <p:nvPr/>
        </p:nvGrpSpPr>
        <p:grpSpPr>
          <a:xfrm>
            <a:off x="6913038" y="1288570"/>
            <a:ext cx="3713598" cy="2753264"/>
            <a:chOff x="7250166" y="1463787"/>
            <a:chExt cx="3713598" cy="2753264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3117836-4CE6-494F-B677-EE8F4756CEBF}"/>
                </a:ext>
              </a:extLst>
            </p:cNvPr>
            <p:cNvGrpSpPr/>
            <p:nvPr/>
          </p:nvGrpSpPr>
          <p:grpSpPr>
            <a:xfrm>
              <a:off x="7250166" y="1463787"/>
              <a:ext cx="3381483" cy="2753264"/>
              <a:chOff x="7250166" y="1463787"/>
              <a:chExt cx="3381483" cy="2753264"/>
            </a:xfrm>
          </p:grpSpPr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2A73B8B5-22CC-4CE0-B660-2D17708AC934}"/>
                  </a:ext>
                </a:extLst>
              </p:cNvPr>
              <p:cNvGrpSpPr/>
              <p:nvPr/>
            </p:nvGrpSpPr>
            <p:grpSpPr>
              <a:xfrm>
                <a:off x="7250166" y="1463787"/>
                <a:ext cx="3381483" cy="2753264"/>
                <a:chOff x="5644570" y="1581262"/>
                <a:chExt cx="3401036" cy="2753264"/>
              </a:xfrm>
            </p:grpSpPr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1D233190-46BD-4218-925D-B723999A8792}"/>
                    </a:ext>
                  </a:extLst>
                </p:cNvPr>
                <p:cNvCxnSpPr/>
                <p:nvPr/>
              </p:nvCxnSpPr>
              <p:spPr>
                <a:xfrm>
                  <a:off x="5891514" y="3952754"/>
                  <a:ext cx="29689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E1D5C478-791B-474A-9D10-1DC8A971ED3C}"/>
                    </a:ext>
                  </a:extLst>
                </p:cNvPr>
                <p:cNvCxnSpPr/>
                <p:nvPr/>
              </p:nvCxnSpPr>
              <p:spPr>
                <a:xfrm flipV="1">
                  <a:off x="6094071" y="1581262"/>
                  <a:ext cx="0" cy="2666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フリーフォーム: 図形 34">
                  <a:extLst>
                    <a:ext uri="{FF2B5EF4-FFF2-40B4-BE49-F238E27FC236}">
                      <a16:creationId xmlns:a16="http://schemas.microsoft.com/office/drawing/2014/main" id="{4D1EF515-CB8C-45D6-91B5-4F89AB37E4D8}"/>
                    </a:ext>
                  </a:extLst>
                </p:cNvPr>
                <p:cNvSpPr/>
                <p:nvPr/>
              </p:nvSpPr>
              <p:spPr>
                <a:xfrm rot="10800000">
                  <a:off x="6094070" y="2013993"/>
                  <a:ext cx="2517419" cy="1737787"/>
                </a:xfrm>
                <a:custGeom>
                  <a:avLst/>
                  <a:gdLst>
                    <a:gd name="connsiteX0" fmla="*/ 0 w 2123954"/>
                    <a:gd name="connsiteY0" fmla="*/ 1685968 h 1969547"/>
                    <a:gd name="connsiteX1" fmla="*/ 1018572 w 2123954"/>
                    <a:gd name="connsiteY1" fmla="*/ 1851 h 1969547"/>
                    <a:gd name="connsiteX2" fmla="*/ 2123954 w 2123954"/>
                    <a:gd name="connsiteY2" fmla="*/ 1969547 h 1969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23954" h="1969547">
                      <a:moveTo>
                        <a:pt x="0" y="1685968"/>
                      </a:moveTo>
                      <a:cubicBezTo>
                        <a:pt x="332290" y="820278"/>
                        <a:pt x="664580" y="-45412"/>
                        <a:pt x="1018572" y="1851"/>
                      </a:cubicBezTo>
                      <a:cubicBezTo>
                        <a:pt x="1372564" y="49114"/>
                        <a:pt x="1917539" y="1799785"/>
                        <a:pt x="2123954" y="1969547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A3AD9A-30C1-4C4C-8699-D7AA12B2EC62}"/>
                    </a:ext>
                  </a:extLst>
                </p:cNvPr>
                <p:cNvSpPr txBox="1"/>
                <p:nvPr/>
              </p:nvSpPr>
              <p:spPr>
                <a:xfrm>
                  <a:off x="6406585" y="3965194"/>
                  <a:ext cx="2639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Path from </a:t>
                  </a:r>
                  <a:r>
                    <a:rPr lang="ja-JP" altLang="en-US" dirty="0"/>
                    <a:t>Ⓐ </a:t>
                  </a:r>
                  <a:r>
                    <a:rPr lang="en-US" altLang="ja-JP" dirty="0"/>
                    <a:t>to </a:t>
                  </a:r>
                  <a:r>
                    <a:rPr lang="ja-JP" altLang="en-US" dirty="0"/>
                    <a:t>Ⓑ</a:t>
                  </a:r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BB4F2EDA-F93D-4407-A7CE-5AFF9FB2CE45}"/>
                    </a:ext>
                  </a:extLst>
                </p:cNvPr>
                <p:cNvSpPr txBox="1"/>
                <p:nvPr/>
              </p:nvSpPr>
              <p:spPr>
                <a:xfrm>
                  <a:off x="5644570" y="1646931"/>
                  <a:ext cx="464335" cy="223686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cross section area</a:t>
                  </a:r>
                </a:p>
              </p:txBody>
            </p:sp>
          </p:grp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4A35A82-8F0C-49A1-9169-F10C404E4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5852" y="1713053"/>
                <a:ext cx="0" cy="2204978"/>
              </a:xfrm>
              <a:prstGeom prst="line">
                <a:avLst/>
              </a:prstGeom>
              <a:ln w="57150">
                <a:prstDash val="sys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25F047AF-0778-40BB-8D0D-1C03AB6D97C4}"/>
                </a:ext>
              </a:extLst>
            </p:cNvPr>
            <p:cNvGrpSpPr/>
            <p:nvPr/>
          </p:nvGrpSpPr>
          <p:grpSpPr>
            <a:xfrm>
              <a:off x="8966522" y="3438824"/>
              <a:ext cx="1997242" cy="338554"/>
              <a:chOff x="7442522" y="3438824"/>
              <a:chExt cx="1997242" cy="338554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93978A7B-3F35-4578-B920-FB395CCEA095}"/>
                  </a:ext>
                </a:extLst>
              </p:cNvPr>
              <p:cNvSpPr/>
              <p:nvPr/>
            </p:nvSpPr>
            <p:spPr>
              <a:xfrm>
                <a:off x="7442522" y="3553428"/>
                <a:ext cx="138778" cy="1387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001C730-5C48-4B64-A984-2138F0A85FF0}"/>
                  </a:ext>
                </a:extLst>
              </p:cNvPr>
              <p:cNvSpPr txBox="1"/>
              <p:nvPr/>
            </p:nvSpPr>
            <p:spPr>
              <a:xfrm>
                <a:off x="7709045" y="3438824"/>
                <a:ext cx="1730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solidFill>
                      <a:srgbClr val="FF0000"/>
                    </a:solidFill>
                  </a:rPr>
                  <a:t>minimum value</a:t>
                </a:r>
                <a:endParaRPr lang="ja-JP" altLang="en-US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E28CD7-C4B9-45A3-8F0F-AFF53E755A71}"/>
              </a:ext>
            </a:extLst>
          </p:cNvPr>
          <p:cNvGrpSpPr/>
          <p:nvPr/>
        </p:nvGrpSpPr>
        <p:grpSpPr>
          <a:xfrm>
            <a:off x="877467" y="1219328"/>
            <a:ext cx="5581088" cy="2790544"/>
            <a:chOff x="1599749" y="1581262"/>
            <a:chExt cx="5581088" cy="2790544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F3AADE2-08D8-4DC7-9075-E9887A9F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749" y="1581262"/>
              <a:ext cx="5581088" cy="2790544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EBBD58E-8189-445D-A0F0-3E59D9583D42}"/>
                </a:ext>
              </a:extLst>
            </p:cNvPr>
            <p:cNvGrpSpPr/>
            <p:nvPr/>
          </p:nvGrpSpPr>
          <p:grpSpPr>
            <a:xfrm>
              <a:off x="2896504" y="2476725"/>
              <a:ext cx="3226510" cy="738664"/>
              <a:chOff x="1372503" y="2476725"/>
              <a:chExt cx="3226510" cy="738664"/>
            </a:xfrm>
          </p:grpSpPr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3F7AB01-60F6-46CD-B5AF-676165AED6D5}"/>
                  </a:ext>
                </a:extLst>
              </p:cNvPr>
              <p:cNvSpPr txBox="1"/>
              <p:nvPr/>
            </p:nvSpPr>
            <p:spPr>
              <a:xfrm>
                <a:off x="4044422" y="2476725"/>
                <a:ext cx="554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solidFill>
                      <a:srgbClr val="FF0000"/>
                    </a:solidFill>
                  </a:rPr>
                  <a:t>Ⓑ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58D46F-5744-4A63-9283-6552DC260410}"/>
                  </a:ext>
                </a:extLst>
              </p:cNvPr>
              <p:cNvSpPr txBox="1"/>
              <p:nvPr/>
            </p:nvSpPr>
            <p:spPr>
              <a:xfrm>
                <a:off x="1372503" y="2846057"/>
                <a:ext cx="554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solidFill>
                      <a:srgbClr val="FF0000"/>
                    </a:solidFill>
                  </a:rPr>
                  <a:t>Ⓐ</a:t>
                </a:r>
              </a:p>
            </p:txBody>
          </p:sp>
        </p:grp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0801A0DA-02E4-4779-A0DD-620E0EBB2CE6}"/>
                </a:ext>
              </a:extLst>
            </p:cNvPr>
            <p:cNvSpPr/>
            <p:nvPr/>
          </p:nvSpPr>
          <p:spPr>
            <a:xfrm>
              <a:off x="3257141" y="2574388"/>
              <a:ext cx="2489981" cy="461420"/>
            </a:xfrm>
            <a:custGeom>
              <a:avLst/>
              <a:gdLst>
                <a:gd name="connsiteX0" fmla="*/ 2489981 w 2489981"/>
                <a:gd name="connsiteY0" fmla="*/ 56270 h 461420"/>
                <a:gd name="connsiteX1" fmla="*/ 2475914 w 2489981"/>
                <a:gd name="connsiteY1" fmla="*/ 50643 h 461420"/>
                <a:gd name="connsiteX2" fmla="*/ 2464659 w 2489981"/>
                <a:gd name="connsiteY2" fmla="*/ 42203 h 461420"/>
                <a:gd name="connsiteX3" fmla="*/ 2433710 w 2489981"/>
                <a:gd name="connsiteY3" fmla="*/ 33762 h 461420"/>
                <a:gd name="connsiteX4" fmla="*/ 2402762 w 2489981"/>
                <a:gd name="connsiteY4" fmla="*/ 25322 h 461420"/>
                <a:gd name="connsiteX5" fmla="*/ 2394321 w 2489981"/>
                <a:gd name="connsiteY5" fmla="*/ 19694 h 461420"/>
                <a:gd name="connsiteX6" fmla="*/ 2368999 w 2489981"/>
                <a:gd name="connsiteY6" fmla="*/ 14067 h 461420"/>
                <a:gd name="connsiteX7" fmla="*/ 2349304 w 2489981"/>
                <a:gd name="connsiteY7" fmla="*/ 8440 h 461420"/>
                <a:gd name="connsiteX8" fmla="*/ 2338050 w 2489981"/>
                <a:gd name="connsiteY8" fmla="*/ 5627 h 461420"/>
                <a:gd name="connsiteX9" fmla="*/ 2329610 w 2489981"/>
                <a:gd name="connsiteY9" fmla="*/ 2813 h 461420"/>
                <a:gd name="connsiteX10" fmla="*/ 2307101 w 2489981"/>
                <a:gd name="connsiteY10" fmla="*/ 0 h 461420"/>
                <a:gd name="connsiteX11" fmla="*/ 2191746 w 2489981"/>
                <a:gd name="connsiteY11" fmla="*/ 2813 h 461420"/>
                <a:gd name="connsiteX12" fmla="*/ 2020120 w 2489981"/>
                <a:gd name="connsiteY12" fmla="*/ 8440 h 461420"/>
                <a:gd name="connsiteX13" fmla="*/ 1997612 w 2489981"/>
                <a:gd name="connsiteY13" fmla="*/ 14067 h 461420"/>
                <a:gd name="connsiteX14" fmla="*/ 1975104 w 2489981"/>
                <a:gd name="connsiteY14" fmla="*/ 19694 h 461420"/>
                <a:gd name="connsiteX15" fmla="*/ 1963850 w 2489981"/>
                <a:gd name="connsiteY15" fmla="*/ 22508 h 461420"/>
                <a:gd name="connsiteX16" fmla="*/ 1955409 w 2489981"/>
                <a:gd name="connsiteY16" fmla="*/ 25322 h 461420"/>
                <a:gd name="connsiteX17" fmla="*/ 1935714 w 2489981"/>
                <a:gd name="connsiteY17" fmla="*/ 33762 h 461420"/>
                <a:gd name="connsiteX18" fmla="*/ 1921646 w 2489981"/>
                <a:gd name="connsiteY18" fmla="*/ 36576 h 461420"/>
                <a:gd name="connsiteX19" fmla="*/ 1913206 w 2489981"/>
                <a:gd name="connsiteY19" fmla="*/ 39389 h 461420"/>
                <a:gd name="connsiteX20" fmla="*/ 1901952 w 2489981"/>
                <a:gd name="connsiteY20" fmla="*/ 42203 h 461420"/>
                <a:gd name="connsiteX21" fmla="*/ 1876630 w 2489981"/>
                <a:gd name="connsiteY21" fmla="*/ 53457 h 461420"/>
                <a:gd name="connsiteX22" fmla="*/ 1868189 w 2489981"/>
                <a:gd name="connsiteY22" fmla="*/ 56270 h 461420"/>
                <a:gd name="connsiteX23" fmla="*/ 1859749 w 2489981"/>
                <a:gd name="connsiteY23" fmla="*/ 59084 h 461420"/>
                <a:gd name="connsiteX24" fmla="*/ 1845681 w 2489981"/>
                <a:gd name="connsiteY24" fmla="*/ 61898 h 461420"/>
                <a:gd name="connsiteX25" fmla="*/ 1828800 w 2489981"/>
                <a:gd name="connsiteY25" fmla="*/ 67525 h 461420"/>
                <a:gd name="connsiteX26" fmla="*/ 1811918 w 2489981"/>
                <a:gd name="connsiteY26" fmla="*/ 73152 h 461420"/>
                <a:gd name="connsiteX27" fmla="*/ 1800664 w 2489981"/>
                <a:gd name="connsiteY27" fmla="*/ 78779 h 461420"/>
                <a:gd name="connsiteX28" fmla="*/ 1789410 w 2489981"/>
                <a:gd name="connsiteY28" fmla="*/ 81592 h 461420"/>
                <a:gd name="connsiteX29" fmla="*/ 1772529 w 2489981"/>
                <a:gd name="connsiteY29" fmla="*/ 87219 h 461420"/>
                <a:gd name="connsiteX30" fmla="*/ 1764088 w 2489981"/>
                <a:gd name="connsiteY30" fmla="*/ 90033 h 461420"/>
                <a:gd name="connsiteX31" fmla="*/ 1750021 w 2489981"/>
                <a:gd name="connsiteY31" fmla="*/ 92846 h 461420"/>
                <a:gd name="connsiteX32" fmla="*/ 1733139 w 2489981"/>
                <a:gd name="connsiteY32" fmla="*/ 98474 h 461420"/>
                <a:gd name="connsiteX33" fmla="*/ 1724699 w 2489981"/>
                <a:gd name="connsiteY33" fmla="*/ 101287 h 461420"/>
                <a:gd name="connsiteX34" fmla="*/ 1713445 w 2489981"/>
                <a:gd name="connsiteY34" fmla="*/ 106914 h 461420"/>
                <a:gd name="connsiteX35" fmla="*/ 1690936 w 2489981"/>
                <a:gd name="connsiteY35" fmla="*/ 109728 h 461420"/>
                <a:gd name="connsiteX36" fmla="*/ 1651547 w 2489981"/>
                <a:gd name="connsiteY36" fmla="*/ 115355 h 461420"/>
                <a:gd name="connsiteX37" fmla="*/ 1643106 w 2489981"/>
                <a:gd name="connsiteY37" fmla="*/ 118168 h 461420"/>
                <a:gd name="connsiteX38" fmla="*/ 1623411 w 2489981"/>
                <a:gd name="connsiteY38" fmla="*/ 120982 h 461420"/>
                <a:gd name="connsiteX39" fmla="*/ 1606530 w 2489981"/>
                <a:gd name="connsiteY39" fmla="*/ 126609 h 461420"/>
                <a:gd name="connsiteX40" fmla="*/ 1598090 w 2489981"/>
                <a:gd name="connsiteY40" fmla="*/ 129422 h 461420"/>
                <a:gd name="connsiteX41" fmla="*/ 1572768 w 2489981"/>
                <a:gd name="connsiteY41" fmla="*/ 140677 h 461420"/>
                <a:gd name="connsiteX42" fmla="*/ 1561514 w 2489981"/>
                <a:gd name="connsiteY42" fmla="*/ 146304 h 461420"/>
                <a:gd name="connsiteX43" fmla="*/ 1553073 w 2489981"/>
                <a:gd name="connsiteY43" fmla="*/ 151931 h 461420"/>
                <a:gd name="connsiteX44" fmla="*/ 1536192 w 2489981"/>
                <a:gd name="connsiteY44" fmla="*/ 157558 h 461420"/>
                <a:gd name="connsiteX45" fmla="*/ 1516497 w 2489981"/>
                <a:gd name="connsiteY45" fmla="*/ 165998 h 461420"/>
                <a:gd name="connsiteX46" fmla="*/ 1493989 w 2489981"/>
                <a:gd name="connsiteY46" fmla="*/ 174439 h 461420"/>
                <a:gd name="connsiteX47" fmla="*/ 1482734 w 2489981"/>
                <a:gd name="connsiteY47" fmla="*/ 180066 h 461420"/>
                <a:gd name="connsiteX48" fmla="*/ 1465853 w 2489981"/>
                <a:gd name="connsiteY48" fmla="*/ 182880 h 461420"/>
                <a:gd name="connsiteX49" fmla="*/ 1457413 w 2489981"/>
                <a:gd name="connsiteY49" fmla="*/ 185693 h 461420"/>
                <a:gd name="connsiteX50" fmla="*/ 1440531 w 2489981"/>
                <a:gd name="connsiteY50" fmla="*/ 196947 h 461420"/>
                <a:gd name="connsiteX51" fmla="*/ 1409582 w 2489981"/>
                <a:gd name="connsiteY51" fmla="*/ 205388 h 461420"/>
                <a:gd name="connsiteX52" fmla="*/ 1384261 w 2489981"/>
                <a:gd name="connsiteY52" fmla="*/ 208202 h 461420"/>
                <a:gd name="connsiteX53" fmla="*/ 1347685 w 2489981"/>
                <a:gd name="connsiteY53" fmla="*/ 216642 h 461420"/>
                <a:gd name="connsiteX54" fmla="*/ 1325176 w 2489981"/>
                <a:gd name="connsiteY54" fmla="*/ 219456 h 461420"/>
                <a:gd name="connsiteX55" fmla="*/ 1305482 w 2489981"/>
                <a:gd name="connsiteY55" fmla="*/ 225083 h 461420"/>
                <a:gd name="connsiteX56" fmla="*/ 1288600 w 2489981"/>
                <a:gd name="connsiteY56" fmla="*/ 227896 h 461420"/>
                <a:gd name="connsiteX57" fmla="*/ 1260465 w 2489981"/>
                <a:gd name="connsiteY57" fmla="*/ 236337 h 461420"/>
                <a:gd name="connsiteX58" fmla="*/ 1249211 w 2489981"/>
                <a:gd name="connsiteY58" fmla="*/ 239150 h 461420"/>
                <a:gd name="connsiteX59" fmla="*/ 1232330 w 2489981"/>
                <a:gd name="connsiteY59" fmla="*/ 244778 h 461420"/>
                <a:gd name="connsiteX60" fmla="*/ 1218262 w 2489981"/>
                <a:gd name="connsiteY60" fmla="*/ 253218 h 461420"/>
                <a:gd name="connsiteX61" fmla="*/ 1198567 w 2489981"/>
                <a:gd name="connsiteY61" fmla="*/ 267286 h 461420"/>
                <a:gd name="connsiteX62" fmla="*/ 1190126 w 2489981"/>
                <a:gd name="connsiteY62" fmla="*/ 270099 h 461420"/>
                <a:gd name="connsiteX63" fmla="*/ 1187313 w 2489981"/>
                <a:gd name="connsiteY63" fmla="*/ 278540 h 461420"/>
                <a:gd name="connsiteX64" fmla="*/ 1176059 w 2489981"/>
                <a:gd name="connsiteY64" fmla="*/ 295421 h 461420"/>
                <a:gd name="connsiteX65" fmla="*/ 1161991 w 2489981"/>
                <a:gd name="connsiteY65" fmla="*/ 315116 h 461420"/>
                <a:gd name="connsiteX66" fmla="*/ 1136669 w 2489981"/>
                <a:gd name="connsiteY66" fmla="*/ 334811 h 461420"/>
                <a:gd name="connsiteX67" fmla="*/ 1125415 w 2489981"/>
                <a:gd name="connsiteY67" fmla="*/ 351692 h 461420"/>
                <a:gd name="connsiteX68" fmla="*/ 1111347 w 2489981"/>
                <a:gd name="connsiteY68" fmla="*/ 368573 h 461420"/>
                <a:gd name="connsiteX69" fmla="*/ 1094466 w 2489981"/>
                <a:gd name="connsiteY69" fmla="*/ 379827 h 461420"/>
                <a:gd name="connsiteX70" fmla="*/ 1086026 w 2489981"/>
                <a:gd name="connsiteY70" fmla="*/ 382641 h 461420"/>
                <a:gd name="connsiteX71" fmla="*/ 1080398 w 2489981"/>
                <a:gd name="connsiteY71" fmla="*/ 388268 h 461420"/>
                <a:gd name="connsiteX72" fmla="*/ 1074771 w 2489981"/>
                <a:gd name="connsiteY72" fmla="*/ 396709 h 461420"/>
                <a:gd name="connsiteX73" fmla="*/ 1066331 w 2489981"/>
                <a:gd name="connsiteY73" fmla="*/ 402336 h 461420"/>
                <a:gd name="connsiteX74" fmla="*/ 1046636 w 2489981"/>
                <a:gd name="connsiteY74" fmla="*/ 427658 h 461420"/>
                <a:gd name="connsiteX75" fmla="*/ 1041009 w 2489981"/>
                <a:gd name="connsiteY75" fmla="*/ 436098 h 461420"/>
                <a:gd name="connsiteX76" fmla="*/ 1029755 w 2489981"/>
                <a:gd name="connsiteY76" fmla="*/ 438912 h 461420"/>
                <a:gd name="connsiteX77" fmla="*/ 1015687 w 2489981"/>
                <a:gd name="connsiteY77" fmla="*/ 450166 h 461420"/>
                <a:gd name="connsiteX78" fmla="*/ 655554 w 2489981"/>
                <a:gd name="connsiteY78" fmla="*/ 452979 h 461420"/>
                <a:gd name="connsiteX79" fmla="*/ 604910 w 2489981"/>
                <a:gd name="connsiteY79" fmla="*/ 458606 h 461420"/>
                <a:gd name="connsiteX80" fmla="*/ 596470 w 2489981"/>
                <a:gd name="connsiteY80" fmla="*/ 461420 h 461420"/>
                <a:gd name="connsiteX81" fmla="*/ 340438 w 2489981"/>
                <a:gd name="connsiteY81" fmla="*/ 458606 h 461420"/>
                <a:gd name="connsiteX82" fmla="*/ 295421 w 2489981"/>
                <a:gd name="connsiteY82" fmla="*/ 455793 h 461420"/>
                <a:gd name="connsiteX83" fmla="*/ 177253 w 2489981"/>
                <a:gd name="connsiteY83" fmla="*/ 450166 h 461420"/>
                <a:gd name="connsiteX84" fmla="*/ 106914 w 2489981"/>
                <a:gd name="connsiteY84" fmla="*/ 444539 h 461420"/>
                <a:gd name="connsiteX85" fmla="*/ 0 w 2489981"/>
                <a:gd name="connsiteY85" fmla="*/ 444539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489981" h="461420">
                  <a:moveTo>
                    <a:pt x="2489981" y="56270"/>
                  </a:moveTo>
                  <a:cubicBezTo>
                    <a:pt x="2485292" y="54394"/>
                    <a:pt x="2480329" y="53096"/>
                    <a:pt x="2475914" y="50643"/>
                  </a:cubicBezTo>
                  <a:cubicBezTo>
                    <a:pt x="2471815" y="48366"/>
                    <a:pt x="2468928" y="44143"/>
                    <a:pt x="2464659" y="42203"/>
                  </a:cubicBezTo>
                  <a:cubicBezTo>
                    <a:pt x="2456613" y="38546"/>
                    <a:pt x="2442885" y="36515"/>
                    <a:pt x="2433710" y="33762"/>
                  </a:cubicBezTo>
                  <a:cubicBezTo>
                    <a:pt x="2405157" y="25196"/>
                    <a:pt x="2428397" y="30448"/>
                    <a:pt x="2402762" y="25322"/>
                  </a:cubicBezTo>
                  <a:cubicBezTo>
                    <a:pt x="2399948" y="23446"/>
                    <a:pt x="2397346" y="21206"/>
                    <a:pt x="2394321" y="19694"/>
                  </a:cubicBezTo>
                  <a:cubicBezTo>
                    <a:pt x="2387025" y="16046"/>
                    <a:pt x="2376194" y="15506"/>
                    <a:pt x="2368999" y="14067"/>
                  </a:cubicBezTo>
                  <a:cubicBezTo>
                    <a:pt x="2354324" y="11132"/>
                    <a:pt x="2361830" y="12019"/>
                    <a:pt x="2349304" y="8440"/>
                  </a:cubicBezTo>
                  <a:cubicBezTo>
                    <a:pt x="2345586" y="7378"/>
                    <a:pt x="2341768" y="6689"/>
                    <a:pt x="2338050" y="5627"/>
                  </a:cubicBezTo>
                  <a:cubicBezTo>
                    <a:pt x="2335199" y="4812"/>
                    <a:pt x="2332528" y="3343"/>
                    <a:pt x="2329610" y="2813"/>
                  </a:cubicBezTo>
                  <a:cubicBezTo>
                    <a:pt x="2322171" y="1460"/>
                    <a:pt x="2314604" y="938"/>
                    <a:pt x="2307101" y="0"/>
                  </a:cubicBezTo>
                  <a:lnTo>
                    <a:pt x="2191746" y="2813"/>
                  </a:lnTo>
                  <a:cubicBezTo>
                    <a:pt x="2040048" y="6222"/>
                    <a:pt x="2102791" y="2082"/>
                    <a:pt x="2020120" y="8440"/>
                  </a:cubicBezTo>
                  <a:cubicBezTo>
                    <a:pt x="1985709" y="15324"/>
                    <a:pt x="2021403" y="7579"/>
                    <a:pt x="1997612" y="14067"/>
                  </a:cubicBezTo>
                  <a:cubicBezTo>
                    <a:pt x="1990151" y="16102"/>
                    <a:pt x="1982607" y="17818"/>
                    <a:pt x="1975104" y="19694"/>
                  </a:cubicBezTo>
                  <a:cubicBezTo>
                    <a:pt x="1971353" y="20632"/>
                    <a:pt x="1967518" y="21285"/>
                    <a:pt x="1963850" y="22508"/>
                  </a:cubicBezTo>
                  <a:cubicBezTo>
                    <a:pt x="1961036" y="23446"/>
                    <a:pt x="1958135" y="24154"/>
                    <a:pt x="1955409" y="25322"/>
                  </a:cubicBezTo>
                  <a:cubicBezTo>
                    <a:pt x="1944130" y="30156"/>
                    <a:pt x="1946276" y="31122"/>
                    <a:pt x="1935714" y="33762"/>
                  </a:cubicBezTo>
                  <a:cubicBezTo>
                    <a:pt x="1931075" y="34922"/>
                    <a:pt x="1926285" y="35416"/>
                    <a:pt x="1921646" y="36576"/>
                  </a:cubicBezTo>
                  <a:cubicBezTo>
                    <a:pt x="1918769" y="37295"/>
                    <a:pt x="1916057" y="38574"/>
                    <a:pt x="1913206" y="39389"/>
                  </a:cubicBezTo>
                  <a:cubicBezTo>
                    <a:pt x="1909488" y="40451"/>
                    <a:pt x="1905703" y="41265"/>
                    <a:pt x="1901952" y="42203"/>
                  </a:cubicBezTo>
                  <a:cubicBezTo>
                    <a:pt x="1888577" y="51119"/>
                    <a:pt x="1896717" y="46762"/>
                    <a:pt x="1876630" y="53457"/>
                  </a:cubicBezTo>
                  <a:lnTo>
                    <a:pt x="1868189" y="56270"/>
                  </a:lnTo>
                  <a:cubicBezTo>
                    <a:pt x="1865376" y="57208"/>
                    <a:pt x="1862657" y="58502"/>
                    <a:pt x="1859749" y="59084"/>
                  </a:cubicBezTo>
                  <a:cubicBezTo>
                    <a:pt x="1855060" y="60022"/>
                    <a:pt x="1850295" y="60640"/>
                    <a:pt x="1845681" y="61898"/>
                  </a:cubicBezTo>
                  <a:cubicBezTo>
                    <a:pt x="1839959" y="63459"/>
                    <a:pt x="1834427" y="65649"/>
                    <a:pt x="1828800" y="67525"/>
                  </a:cubicBezTo>
                  <a:lnTo>
                    <a:pt x="1811918" y="73152"/>
                  </a:lnTo>
                  <a:cubicBezTo>
                    <a:pt x="1808167" y="75028"/>
                    <a:pt x="1804591" y="77306"/>
                    <a:pt x="1800664" y="78779"/>
                  </a:cubicBezTo>
                  <a:cubicBezTo>
                    <a:pt x="1797043" y="80137"/>
                    <a:pt x="1793114" y="80481"/>
                    <a:pt x="1789410" y="81592"/>
                  </a:cubicBezTo>
                  <a:cubicBezTo>
                    <a:pt x="1783729" y="83296"/>
                    <a:pt x="1778156" y="85343"/>
                    <a:pt x="1772529" y="87219"/>
                  </a:cubicBezTo>
                  <a:cubicBezTo>
                    <a:pt x="1769715" y="88157"/>
                    <a:pt x="1766996" y="89451"/>
                    <a:pt x="1764088" y="90033"/>
                  </a:cubicBezTo>
                  <a:cubicBezTo>
                    <a:pt x="1759399" y="90971"/>
                    <a:pt x="1754634" y="91588"/>
                    <a:pt x="1750021" y="92846"/>
                  </a:cubicBezTo>
                  <a:cubicBezTo>
                    <a:pt x="1744298" y="94407"/>
                    <a:pt x="1738766" y="96598"/>
                    <a:pt x="1733139" y="98474"/>
                  </a:cubicBezTo>
                  <a:cubicBezTo>
                    <a:pt x="1730326" y="99412"/>
                    <a:pt x="1727351" y="99961"/>
                    <a:pt x="1724699" y="101287"/>
                  </a:cubicBezTo>
                  <a:cubicBezTo>
                    <a:pt x="1720948" y="103163"/>
                    <a:pt x="1717514" y="105897"/>
                    <a:pt x="1713445" y="106914"/>
                  </a:cubicBezTo>
                  <a:cubicBezTo>
                    <a:pt x="1706109" y="108748"/>
                    <a:pt x="1698439" y="108790"/>
                    <a:pt x="1690936" y="109728"/>
                  </a:cubicBezTo>
                  <a:cubicBezTo>
                    <a:pt x="1670022" y="116698"/>
                    <a:pt x="1694694" y="109191"/>
                    <a:pt x="1651547" y="115355"/>
                  </a:cubicBezTo>
                  <a:cubicBezTo>
                    <a:pt x="1648611" y="115774"/>
                    <a:pt x="1646014" y="117586"/>
                    <a:pt x="1643106" y="118168"/>
                  </a:cubicBezTo>
                  <a:cubicBezTo>
                    <a:pt x="1636603" y="119469"/>
                    <a:pt x="1629976" y="120044"/>
                    <a:pt x="1623411" y="120982"/>
                  </a:cubicBezTo>
                  <a:lnTo>
                    <a:pt x="1606530" y="126609"/>
                  </a:lnTo>
                  <a:lnTo>
                    <a:pt x="1598090" y="129422"/>
                  </a:lnTo>
                  <a:cubicBezTo>
                    <a:pt x="1573266" y="145973"/>
                    <a:pt x="1612937" y="120593"/>
                    <a:pt x="1572768" y="140677"/>
                  </a:cubicBezTo>
                  <a:cubicBezTo>
                    <a:pt x="1569017" y="142553"/>
                    <a:pt x="1565156" y="144223"/>
                    <a:pt x="1561514" y="146304"/>
                  </a:cubicBezTo>
                  <a:cubicBezTo>
                    <a:pt x="1558578" y="147982"/>
                    <a:pt x="1556163" y="150558"/>
                    <a:pt x="1553073" y="151931"/>
                  </a:cubicBezTo>
                  <a:cubicBezTo>
                    <a:pt x="1547653" y="154340"/>
                    <a:pt x="1541497" y="154905"/>
                    <a:pt x="1536192" y="157558"/>
                  </a:cubicBezTo>
                  <a:cubicBezTo>
                    <a:pt x="1522285" y="164511"/>
                    <a:pt x="1528917" y="161859"/>
                    <a:pt x="1516497" y="165998"/>
                  </a:cubicBezTo>
                  <a:cubicBezTo>
                    <a:pt x="1499162" y="177556"/>
                    <a:pt x="1518323" y="166328"/>
                    <a:pt x="1493989" y="174439"/>
                  </a:cubicBezTo>
                  <a:cubicBezTo>
                    <a:pt x="1490010" y="175765"/>
                    <a:pt x="1486752" y="178861"/>
                    <a:pt x="1482734" y="180066"/>
                  </a:cubicBezTo>
                  <a:cubicBezTo>
                    <a:pt x="1477270" y="181705"/>
                    <a:pt x="1471422" y="181642"/>
                    <a:pt x="1465853" y="182880"/>
                  </a:cubicBezTo>
                  <a:cubicBezTo>
                    <a:pt x="1462958" y="183523"/>
                    <a:pt x="1460226" y="184755"/>
                    <a:pt x="1457413" y="185693"/>
                  </a:cubicBezTo>
                  <a:cubicBezTo>
                    <a:pt x="1451786" y="189444"/>
                    <a:pt x="1446947" y="194808"/>
                    <a:pt x="1440531" y="196947"/>
                  </a:cubicBezTo>
                  <a:cubicBezTo>
                    <a:pt x="1426513" y="201620"/>
                    <a:pt x="1423500" y="203399"/>
                    <a:pt x="1409582" y="205388"/>
                  </a:cubicBezTo>
                  <a:cubicBezTo>
                    <a:pt x="1401175" y="206589"/>
                    <a:pt x="1392668" y="207001"/>
                    <a:pt x="1384261" y="208202"/>
                  </a:cubicBezTo>
                  <a:cubicBezTo>
                    <a:pt x="1366803" y="210696"/>
                    <a:pt x="1368051" y="212823"/>
                    <a:pt x="1347685" y="216642"/>
                  </a:cubicBezTo>
                  <a:cubicBezTo>
                    <a:pt x="1340253" y="218036"/>
                    <a:pt x="1332679" y="218518"/>
                    <a:pt x="1325176" y="219456"/>
                  </a:cubicBezTo>
                  <a:cubicBezTo>
                    <a:pt x="1317137" y="222135"/>
                    <a:pt x="1314307" y="223318"/>
                    <a:pt x="1305482" y="225083"/>
                  </a:cubicBezTo>
                  <a:cubicBezTo>
                    <a:pt x="1299888" y="226202"/>
                    <a:pt x="1294194" y="226777"/>
                    <a:pt x="1288600" y="227896"/>
                  </a:cubicBezTo>
                  <a:cubicBezTo>
                    <a:pt x="1266274" y="232361"/>
                    <a:pt x="1289172" y="229162"/>
                    <a:pt x="1260465" y="236337"/>
                  </a:cubicBezTo>
                  <a:cubicBezTo>
                    <a:pt x="1256714" y="237275"/>
                    <a:pt x="1252915" y="238039"/>
                    <a:pt x="1249211" y="239150"/>
                  </a:cubicBezTo>
                  <a:cubicBezTo>
                    <a:pt x="1243530" y="240854"/>
                    <a:pt x="1232330" y="244778"/>
                    <a:pt x="1232330" y="244778"/>
                  </a:cubicBezTo>
                  <a:cubicBezTo>
                    <a:pt x="1221337" y="255769"/>
                    <a:pt x="1232872" y="245913"/>
                    <a:pt x="1218262" y="253218"/>
                  </a:cubicBezTo>
                  <a:cubicBezTo>
                    <a:pt x="1209542" y="257577"/>
                    <a:pt x="1207502" y="262181"/>
                    <a:pt x="1198567" y="267286"/>
                  </a:cubicBezTo>
                  <a:cubicBezTo>
                    <a:pt x="1195992" y="268757"/>
                    <a:pt x="1192940" y="269161"/>
                    <a:pt x="1190126" y="270099"/>
                  </a:cubicBezTo>
                  <a:cubicBezTo>
                    <a:pt x="1189188" y="272913"/>
                    <a:pt x="1188753" y="275947"/>
                    <a:pt x="1187313" y="278540"/>
                  </a:cubicBezTo>
                  <a:cubicBezTo>
                    <a:pt x="1184029" y="284452"/>
                    <a:pt x="1178198" y="289005"/>
                    <a:pt x="1176059" y="295421"/>
                  </a:cubicBezTo>
                  <a:cubicBezTo>
                    <a:pt x="1169494" y="315116"/>
                    <a:pt x="1176059" y="310426"/>
                    <a:pt x="1161991" y="315116"/>
                  </a:cubicBezTo>
                  <a:cubicBezTo>
                    <a:pt x="1143013" y="334094"/>
                    <a:pt x="1152659" y="329480"/>
                    <a:pt x="1136669" y="334811"/>
                  </a:cubicBezTo>
                  <a:lnTo>
                    <a:pt x="1125415" y="351692"/>
                  </a:lnTo>
                  <a:cubicBezTo>
                    <a:pt x="1120412" y="359197"/>
                    <a:pt x="1118849" y="362739"/>
                    <a:pt x="1111347" y="368573"/>
                  </a:cubicBezTo>
                  <a:cubicBezTo>
                    <a:pt x="1106009" y="372725"/>
                    <a:pt x="1100882" y="377688"/>
                    <a:pt x="1094466" y="379827"/>
                  </a:cubicBezTo>
                  <a:lnTo>
                    <a:pt x="1086026" y="382641"/>
                  </a:lnTo>
                  <a:cubicBezTo>
                    <a:pt x="1084150" y="384517"/>
                    <a:pt x="1082055" y="386197"/>
                    <a:pt x="1080398" y="388268"/>
                  </a:cubicBezTo>
                  <a:cubicBezTo>
                    <a:pt x="1078285" y="390908"/>
                    <a:pt x="1077162" y="394318"/>
                    <a:pt x="1074771" y="396709"/>
                  </a:cubicBezTo>
                  <a:cubicBezTo>
                    <a:pt x="1072380" y="399100"/>
                    <a:pt x="1069144" y="400460"/>
                    <a:pt x="1066331" y="402336"/>
                  </a:cubicBezTo>
                  <a:cubicBezTo>
                    <a:pt x="1037893" y="444993"/>
                    <a:pt x="1068671" y="401217"/>
                    <a:pt x="1046636" y="427658"/>
                  </a:cubicBezTo>
                  <a:cubicBezTo>
                    <a:pt x="1044471" y="430256"/>
                    <a:pt x="1043822" y="434222"/>
                    <a:pt x="1041009" y="436098"/>
                  </a:cubicBezTo>
                  <a:cubicBezTo>
                    <a:pt x="1037792" y="438243"/>
                    <a:pt x="1033506" y="437974"/>
                    <a:pt x="1029755" y="438912"/>
                  </a:cubicBezTo>
                  <a:cubicBezTo>
                    <a:pt x="1026571" y="448462"/>
                    <a:pt x="1028706" y="449969"/>
                    <a:pt x="1015687" y="450166"/>
                  </a:cubicBezTo>
                  <a:lnTo>
                    <a:pt x="655554" y="452979"/>
                  </a:lnTo>
                  <a:cubicBezTo>
                    <a:pt x="638312" y="454416"/>
                    <a:pt x="621714" y="454872"/>
                    <a:pt x="604910" y="458606"/>
                  </a:cubicBezTo>
                  <a:cubicBezTo>
                    <a:pt x="602015" y="459249"/>
                    <a:pt x="599283" y="460482"/>
                    <a:pt x="596470" y="461420"/>
                  </a:cubicBezTo>
                  <a:lnTo>
                    <a:pt x="340438" y="458606"/>
                  </a:lnTo>
                  <a:cubicBezTo>
                    <a:pt x="325406" y="458325"/>
                    <a:pt x="310436" y="456570"/>
                    <a:pt x="295421" y="455793"/>
                  </a:cubicBezTo>
                  <a:cubicBezTo>
                    <a:pt x="256040" y="453756"/>
                    <a:pt x="216561" y="453311"/>
                    <a:pt x="177253" y="450166"/>
                  </a:cubicBezTo>
                  <a:cubicBezTo>
                    <a:pt x="153807" y="448290"/>
                    <a:pt x="130435" y="444539"/>
                    <a:pt x="106914" y="444539"/>
                  </a:cubicBezTo>
                  <a:lnTo>
                    <a:pt x="0" y="444539"/>
                  </a:ln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3BB8A137-60B1-4C41-984F-DEE475E1204B}"/>
                </a:ext>
              </a:extLst>
            </p:cNvPr>
            <p:cNvCxnSpPr/>
            <p:nvPr/>
          </p:nvCxnSpPr>
          <p:spPr>
            <a:xfrm>
              <a:off x="4128305" y="2846058"/>
              <a:ext cx="324091" cy="189751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F4A6D9D-F8BA-49E2-9760-3F4DB8DBB301}"/>
                </a:ext>
              </a:extLst>
            </p:cNvPr>
            <p:cNvCxnSpPr>
              <a:cxnSpLocks/>
            </p:cNvCxnSpPr>
            <p:nvPr/>
          </p:nvCxnSpPr>
          <p:spPr>
            <a:xfrm>
              <a:off x="3997851" y="1838127"/>
              <a:ext cx="0" cy="385709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6377547-708C-451F-9052-F0FF156E3919}"/>
                </a:ext>
              </a:extLst>
            </p:cNvPr>
            <p:cNvSpPr txBox="1"/>
            <p:nvPr/>
          </p:nvSpPr>
          <p:spPr>
            <a:xfrm>
              <a:off x="3056085" y="4032732"/>
              <a:ext cx="2005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Demo image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1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味岡 雄大</dc:creator>
  <cp:lastModifiedBy>味岡 雄大</cp:lastModifiedBy>
  <cp:revision>2</cp:revision>
  <dcterms:created xsi:type="dcterms:W3CDTF">2019-12-24T12:45:38Z</dcterms:created>
  <dcterms:modified xsi:type="dcterms:W3CDTF">2019-12-24T13:34:41Z</dcterms:modified>
</cp:coreProperties>
</file>