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100" d="100"/>
          <a:sy n="100" d="100"/>
        </p:scale>
        <p:origin x="177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BCF3-9509-4F20-AE1B-B2931487B945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3EFC-29F3-4F74-BDE3-D759FEDD33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28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BCF3-9509-4F20-AE1B-B2931487B945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3EFC-29F3-4F74-BDE3-D759FEDD33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71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BCF3-9509-4F20-AE1B-B2931487B945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3EFC-29F3-4F74-BDE3-D759FEDD33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80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BCF3-9509-4F20-AE1B-B2931487B945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3EFC-29F3-4F74-BDE3-D759FEDD33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8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BCF3-9509-4F20-AE1B-B2931487B945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3EFC-29F3-4F74-BDE3-D759FEDD33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89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BCF3-9509-4F20-AE1B-B2931487B945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3EFC-29F3-4F74-BDE3-D759FEDD33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29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BCF3-9509-4F20-AE1B-B2931487B945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3EFC-29F3-4F74-BDE3-D759FEDD33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79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BCF3-9509-4F20-AE1B-B2931487B945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3EFC-29F3-4F74-BDE3-D759FEDD33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52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BCF3-9509-4F20-AE1B-B2931487B945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3EFC-29F3-4F74-BDE3-D759FEDD33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95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BCF3-9509-4F20-AE1B-B2931487B945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3EFC-29F3-4F74-BDE3-D759FEDD33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00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BCF3-9509-4F20-AE1B-B2931487B945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3EFC-29F3-4F74-BDE3-D759FEDD33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49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1BCF3-9509-4F20-AE1B-B2931487B945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13EFC-29F3-4F74-BDE3-D759FEDD33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50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矢印: 下 126">
            <a:extLst>
              <a:ext uri="{FF2B5EF4-FFF2-40B4-BE49-F238E27FC236}">
                <a16:creationId xmlns:a16="http://schemas.microsoft.com/office/drawing/2014/main" id="{C81145B9-B873-4A99-8C9A-858430D4D0AB}"/>
              </a:ext>
            </a:extLst>
          </p:cNvPr>
          <p:cNvSpPr/>
          <p:nvPr/>
        </p:nvSpPr>
        <p:spPr>
          <a:xfrm>
            <a:off x="5380689" y="1278145"/>
            <a:ext cx="600910" cy="430171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矢印: 下 127">
            <a:extLst>
              <a:ext uri="{FF2B5EF4-FFF2-40B4-BE49-F238E27FC236}">
                <a16:creationId xmlns:a16="http://schemas.microsoft.com/office/drawing/2014/main" id="{6E397A1B-5310-4C40-B3BD-3375277967FC}"/>
              </a:ext>
            </a:extLst>
          </p:cNvPr>
          <p:cNvSpPr/>
          <p:nvPr/>
        </p:nvSpPr>
        <p:spPr>
          <a:xfrm>
            <a:off x="3489395" y="1278145"/>
            <a:ext cx="600910" cy="430171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86D1426A-D672-4D5C-922D-CFC8D9F3C66D}"/>
              </a:ext>
            </a:extLst>
          </p:cNvPr>
          <p:cNvGrpSpPr/>
          <p:nvPr/>
        </p:nvGrpSpPr>
        <p:grpSpPr>
          <a:xfrm>
            <a:off x="1026097" y="67330"/>
            <a:ext cx="1093537" cy="1056105"/>
            <a:chOff x="1172410" y="322180"/>
            <a:chExt cx="1093537" cy="1056105"/>
          </a:xfrm>
        </p:grpSpPr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59A8DFAC-8312-4461-8A17-1124F4C35361}"/>
                </a:ext>
              </a:extLst>
            </p:cNvPr>
            <p:cNvGrpSpPr/>
            <p:nvPr/>
          </p:nvGrpSpPr>
          <p:grpSpPr>
            <a:xfrm>
              <a:off x="1209842" y="322180"/>
              <a:ext cx="1056105" cy="1056105"/>
              <a:chOff x="1220537" y="477253"/>
              <a:chExt cx="1056105" cy="1056105"/>
            </a:xfrm>
          </p:grpSpPr>
          <p:sp>
            <p:nvSpPr>
              <p:cNvPr id="132" name="正方形/長方形 131">
                <a:extLst>
                  <a:ext uri="{FF2B5EF4-FFF2-40B4-BE49-F238E27FC236}">
                    <a16:creationId xmlns:a16="http://schemas.microsoft.com/office/drawing/2014/main" id="{2D363455-7227-4D13-8097-1B74E4837C7A}"/>
                  </a:ext>
                </a:extLst>
              </p:cNvPr>
              <p:cNvSpPr/>
              <p:nvPr/>
            </p:nvSpPr>
            <p:spPr>
              <a:xfrm>
                <a:off x="1372937" y="629653"/>
                <a:ext cx="903705" cy="9037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3" name="正方形/長方形 132">
                <a:extLst>
                  <a:ext uri="{FF2B5EF4-FFF2-40B4-BE49-F238E27FC236}">
                    <a16:creationId xmlns:a16="http://schemas.microsoft.com/office/drawing/2014/main" id="{92773D20-613A-45B3-A47F-B3B084914241}"/>
                  </a:ext>
                </a:extLst>
              </p:cNvPr>
              <p:cNvSpPr/>
              <p:nvPr/>
            </p:nvSpPr>
            <p:spPr>
              <a:xfrm>
                <a:off x="1296737" y="553453"/>
                <a:ext cx="903705" cy="9037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F9BB1B7B-82DE-4B01-A165-119349771D32}"/>
                  </a:ext>
                </a:extLst>
              </p:cNvPr>
              <p:cNvSpPr/>
              <p:nvPr/>
            </p:nvSpPr>
            <p:spPr>
              <a:xfrm>
                <a:off x="1220537" y="477253"/>
                <a:ext cx="903705" cy="9037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58894385-8C79-41C2-A5D5-BD023782F130}"/>
                </a:ext>
              </a:extLst>
            </p:cNvPr>
            <p:cNvSpPr txBox="1"/>
            <p:nvPr/>
          </p:nvSpPr>
          <p:spPr>
            <a:xfrm>
              <a:off x="1172410" y="557100"/>
              <a:ext cx="978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Stack</a:t>
              </a:r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</p:grp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24C2723A-6285-4948-B5FA-9178F25ABD43}"/>
              </a:ext>
            </a:extLst>
          </p:cNvPr>
          <p:cNvGrpSpPr/>
          <p:nvPr/>
        </p:nvGrpSpPr>
        <p:grpSpPr>
          <a:xfrm>
            <a:off x="4762237" y="63321"/>
            <a:ext cx="1093537" cy="1056105"/>
            <a:chOff x="1172410" y="322180"/>
            <a:chExt cx="1093537" cy="1056105"/>
          </a:xfrm>
        </p:grpSpPr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01709C78-9852-44CD-BA6D-929833ACAA4E}"/>
                </a:ext>
              </a:extLst>
            </p:cNvPr>
            <p:cNvGrpSpPr/>
            <p:nvPr/>
          </p:nvGrpSpPr>
          <p:grpSpPr>
            <a:xfrm>
              <a:off x="1209842" y="322180"/>
              <a:ext cx="1056105" cy="1056105"/>
              <a:chOff x="1220537" y="477253"/>
              <a:chExt cx="1056105" cy="1056105"/>
            </a:xfrm>
          </p:grpSpPr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AE658CC2-594E-45E9-9CD2-B123AC07D7D0}"/>
                  </a:ext>
                </a:extLst>
              </p:cNvPr>
              <p:cNvSpPr/>
              <p:nvPr/>
            </p:nvSpPr>
            <p:spPr>
              <a:xfrm>
                <a:off x="1372937" y="629653"/>
                <a:ext cx="903705" cy="9037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8B522D6E-D004-4620-9FC4-4FCE63B4A933}"/>
                  </a:ext>
                </a:extLst>
              </p:cNvPr>
              <p:cNvSpPr/>
              <p:nvPr/>
            </p:nvSpPr>
            <p:spPr>
              <a:xfrm>
                <a:off x="1296737" y="553453"/>
                <a:ext cx="903705" cy="9037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F84B8594-92AD-44E8-B5F2-C57A2642A0E1}"/>
                  </a:ext>
                </a:extLst>
              </p:cNvPr>
              <p:cNvSpPr/>
              <p:nvPr/>
            </p:nvSpPr>
            <p:spPr>
              <a:xfrm>
                <a:off x="1220537" y="477253"/>
                <a:ext cx="903705" cy="9037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CA24EECF-50AB-4393-836E-6ED9C79B7380}"/>
                </a:ext>
              </a:extLst>
            </p:cNvPr>
            <p:cNvSpPr txBox="1"/>
            <p:nvPr/>
          </p:nvSpPr>
          <p:spPr>
            <a:xfrm>
              <a:off x="1172410" y="557100"/>
              <a:ext cx="978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Stack3</a:t>
              </a:r>
              <a:endParaRPr kumimoji="1" lang="ja-JP" altLang="en-US" dirty="0"/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D72FFB9E-F5EC-4AC8-B2BC-ECF79B4CF2EF}"/>
              </a:ext>
            </a:extLst>
          </p:cNvPr>
          <p:cNvGrpSpPr/>
          <p:nvPr/>
        </p:nvGrpSpPr>
        <p:grpSpPr>
          <a:xfrm>
            <a:off x="2871607" y="63321"/>
            <a:ext cx="1093537" cy="1056105"/>
            <a:chOff x="1172410" y="322180"/>
            <a:chExt cx="1093537" cy="1056105"/>
          </a:xfrm>
        </p:grpSpPr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327DD553-3905-4DCA-835A-636DE11658DE}"/>
                </a:ext>
              </a:extLst>
            </p:cNvPr>
            <p:cNvGrpSpPr/>
            <p:nvPr/>
          </p:nvGrpSpPr>
          <p:grpSpPr>
            <a:xfrm>
              <a:off x="1209842" y="322180"/>
              <a:ext cx="1056105" cy="1056105"/>
              <a:chOff x="1220537" y="477253"/>
              <a:chExt cx="1056105" cy="1056105"/>
            </a:xfrm>
          </p:grpSpPr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33B08F55-140A-403F-AFC8-26CA2EEA5715}"/>
                  </a:ext>
                </a:extLst>
              </p:cNvPr>
              <p:cNvSpPr/>
              <p:nvPr/>
            </p:nvSpPr>
            <p:spPr>
              <a:xfrm>
                <a:off x="1372937" y="629653"/>
                <a:ext cx="903705" cy="9037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正方形/長方形 144">
                <a:extLst>
                  <a:ext uri="{FF2B5EF4-FFF2-40B4-BE49-F238E27FC236}">
                    <a16:creationId xmlns:a16="http://schemas.microsoft.com/office/drawing/2014/main" id="{A04F18C6-8CA1-4BC0-8769-135BFFCEF03F}"/>
                  </a:ext>
                </a:extLst>
              </p:cNvPr>
              <p:cNvSpPr/>
              <p:nvPr/>
            </p:nvSpPr>
            <p:spPr>
              <a:xfrm>
                <a:off x="1296737" y="553453"/>
                <a:ext cx="903705" cy="9037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正方形/長方形 145">
                <a:extLst>
                  <a:ext uri="{FF2B5EF4-FFF2-40B4-BE49-F238E27FC236}">
                    <a16:creationId xmlns:a16="http://schemas.microsoft.com/office/drawing/2014/main" id="{064AFC2F-2F48-4E06-9E36-C167FADCA64A}"/>
                  </a:ext>
                </a:extLst>
              </p:cNvPr>
              <p:cNvSpPr/>
              <p:nvPr/>
            </p:nvSpPr>
            <p:spPr>
              <a:xfrm>
                <a:off x="1220537" y="477253"/>
                <a:ext cx="903705" cy="9037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E234C0C3-E816-4895-912B-2EA0FED13F86}"/>
                </a:ext>
              </a:extLst>
            </p:cNvPr>
            <p:cNvSpPr txBox="1"/>
            <p:nvPr/>
          </p:nvSpPr>
          <p:spPr>
            <a:xfrm>
              <a:off x="1172410" y="557100"/>
              <a:ext cx="978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Stack2</a:t>
              </a:r>
              <a:endParaRPr kumimoji="1" lang="ja-JP" altLang="en-US" dirty="0"/>
            </a:p>
          </p:txBody>
        </p:sp>
      </p:grp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2DB83B40-DC03-4C4E-93CC-B6AC759A5E65}"/>
              </a:ext>
            </a:extLst>
          </p:cNvPr>
          <p:cNvGrpSpPr/>
          <p:nvPr/>
        </p:nvGrpSpPr>
        <p:grpSpPr>
          <a:xfrm>
            <a:off x="6573993" y="63320"/>
            <a:ext cx="1093537" cy="1056105"/>
            <a:chOff x="1172410" y="322180"/>
            <a:chExt cx="1093537" cy="1056105"/>
          </a:xfrm>
        </p:grpSpPr>
        <p:grpSp>
          <p:nvGrpSpPr>
            <p:cNvPr id="148" name="グループ化 147">
              <a:extLst>
                <a:ext uri="{FF2B5EF4-FFF2-40B4-BE49-F238E27FC236}">
                  <a16:creationId xmlns:a16="http://schemas.microsoft.com/office/drawing/2014/main" id="{0D9AF2DD-5AB4-486D-8837-129E29DE6375}"/>
                </a:ext>
              </a:extLst>
            </p:cNvPr>
            <p:cNvGrpSpPr/>
            <p:nvPr/>
          </p:nvGrpSpPr>
          <p:grpSpPr>
            <a:xfrm>
              <a:off x="1209842" y="322180"/>
              <a:ext cx="1056105" cy="1056105"/>
              <a:chOff x="1220537" y="477253"/>
              <a:chExt cx="1056105" cy="1056105"/>
            </a:xfrm>
          </p:grpSpPr>
          <p:sp>
            <p:nvSpPr>
              <p:cNvPr id="150" name="正方形/長方形 149">
                <a:extLst>
                  <a:ext uri="{FF2B5EF4-FFF2-40B4-BE49-F238E27FC236}">
                    <a16:creationId xmlns:a16="http://schemas.microsoft.com/office/drawing/2014/main" id="{9C8BA76E-A38C-4FB5-A75C-136F57C996A9}"/>
                  </a:ext>
                </a:extLst>
              </p:cNvPr>
              <p:cNvSpPr/>
              <p:nvPr/>
            </p:nvSpPr>
            <p:spPr>
              <a:xfrm>
                <a:off x="1372937" y="629653"/>
                <a:ext cx="903705" cy="9037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0BE82E6B-D1D0-4141-BD80-9DCA4440D4BE}"/>
                  </a:ext>
                </a:extLst>
              </p:cNvPr>
              <p:cNvSpPr/>
              <p:nvPr/>
            </p:nvSpPr>
            <p:spPr>
              <a:xfrm>
                <a:off x="1296737" y="553453"/>
                <a:ext cx="903705" cy="9037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正方形/長方形 151">
                <a:extLst>
                  <a:ext uri="{FF2B5EF4-FFF2-40B4-BE49-F238E27FC236}">
                    <a16:creationId xmlns:a16="http://schemas.microsoft.com/office/drawing/2014/main" id="{9D812E0C-F1BB-4ACB-8FFF-84F508718EDA}"/>
                  </a:ext>
                </a:extLst>
              </p:cNvPr>
              <p:cNvSpPr/>
              <p:nvPr/>
            </p:nvSpPr>
            <p:spPr>
              <a:xfrm>
                <a:off x="1220537" y="477253"/>
                <a:ext cx="903705" cy="9037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C299E3F0-5B29-471B-863C-791CA9713C65}"/>
                </a:ext>
              </a:extLst>
            </p:cNvPr>
            <p:cNvSpPr txBox="1"/>
            <p:nvPr/>
          </p:nvSpPr>
          <p:spPr>
            <a:xfrm>
              <a:off x="1172410" y="557100"/>
              <a:ext cx="978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Stack4</a:t>
              </a:r>
              <a:endParaRPr kumimoji="1" lang="ja-JP" altLang="en-US" dirty="0"/>
            </a:p>
          </p:txBody>
        </p:sp>
      </p:grpSp>
      <p:sp>
        <p:nvSpPr>
          <p:cNvPr id="153" name="矢印: 下 152">
            <a:extLst>
              <a:ext uri="{FF2B5EF4-FFF2-40B4-BE49-F238E27FC236}">
                <a16:creationId xmlns:a16="http://schemas.microsoft.com/office/drawing/2014/main" id="{B946F1AB-1165-4A55-8F84-23081AB0E25B}"/>
              </a:ext>
            </a:extLst>
          </p:cNvPr>
          <p:cNvSpPr/>
          <p:nvPr/>
        </p:nvSpPr>
        <p:spPr>
          <a:xfrm>
            <a:off x="1063529" y="1282155"/>
            <a:ext cx="320174" cy="831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4" name="グループ化 153">
            <a:extLst>
              <a:ext uri="{FF2B5EF4-FFF2-40B4-BE49-F238E27FC236}">
                <a16:creationId xmlns:a16="http://schemas.microsoft.com/office/drawing/2014/main" id="{FC5DCED4-D14E-49ED-91D5-9B6AC35A81F8}"/>
              </a:ext>
            </a:extLst>
          </p:cNvPr>
          <p:cNvGrpSpPr/>
          <p:nvPr/>
        </p:nvGrpSpPr>
        <p:grpSpPr>
          <a:xfrm>
            <a:off x="606662" y="2224020"/>
            <a:ext cx="1066133" cy="903705"/>
            <a:chOff x="50463" y="2462465"/>
            <a:chExt cx="1066133" cy="903705"/>
          </a:xfrm>
        </p:grpSpPr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9AD073F4-4312-46B2-9C97-9C6DBE9BE7F9}"/>
                </a:ext>
              </a:extLst>
            </p:cNvPr>
            <p:cNvSpPr/>
            <p:nvPr/>
          </p:nvSpPr>
          <p:spPr>
            <a:xfrm>
              <a:off x="131678" y="2462465"/>
              <a:ext cx="903705" cy="90370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テキスト ボックス 155">
              <a:extLst>
                <a:ext uri="{FF2B5EF4-FFF2-40B4-BE49-F238E27FC236}">
                  <a16:creationId xmlns:a16="http://schemas.microsoft.com/office/drawing/2014/main" id="{4CA71084-B057-4D9A-BB3D-C13C12F8AC5C}"/>
                </a:ext>
              </a:extLst>
            </p:cNvPr>
            <p:cNvSpPr txBox="1"/>
            <p:nvPr/>
          </p:nvSpPr>
          <p:spPr>
            <a:xfrm>
              <a:off x="50463" y="2591151"/>
              <a:ext cx="1066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Average</a:t>
              </a:r>
            </a:p>
            <a:p>
              <a:pPr algn="ctr"/>
              <a:r>
                <a:rPr lang="en-US" altLang="ja-JP" dirty="0"/>
                <a:t>Image</a:t>
              </a:r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11C1C642-0ABD-4BAC-BE16-ABB818EDDC83}"/>
              </a:ext>
            </a:extLst>
          </p:cNvPr>
          <p:cNvGrpSpPr/>
          <p:nvPr/>
        </p:nvGrpSpPr>
        <p:grpSpPr>
          <a:xfrm>
            <a:off x="2566472" y="1282155"/>
            <a:ext cx="1066133" cy="1845570"/>
            <a:chOff x="3176668" y="1813367"/>
            <a:chExt cx="1066133" cy="1845570"/>
          </a:xfrm>
        </p:grpSpPr>
        <p:sp>
          <p:nvSpPr>
            <p:cNvPr id="158" name="矢印: 下 157">
              <a:extLst>
                <a:ext uri="{FF2B5EF4-FFF2-40B4-BE49-F238E27FC236}">
                  <a16:creationId xmlns:a16="http://schemas.microsoft.com/office/drawing/2014/main" id="{2575794C-8C33-4ED8-8336-C2261CE60347}"/>
                </a:ext>
              </a:extLst>
            </p:cNvPr>
            <p:cNvSpPr/>
            <p:nvPr/>
          </p:nvSpPr>
          <p:spPr>
            <a:xfrm>
              <a:off x="3633535" y="1813367"/>
              <a:ext cx="320174" cy="8315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9" name="グループ化 158">
              <a:extLst>
                <a:ext uri="{FF2B5EF4-FFF2-40B4-BE49-F238E27FC236}">
                  <a16:creationId xmlns:a16="http://schemas.microsoft.com/office/drawing/2014/main" id="{EB450623-7566-4613-83E4-9EB26DABE9E8}"/>
                </a:ext>
              </a:extLst>
            </p:cNvPr>
            <p:cNvGrpSpPr/>
            <p:nvPr/>
          </p:nvGrpSpPr>
          <p:grpSpPr>
            <a:xfrm>
              <a:off x="3176668" y="2755232"/>
              <a:ext cx="1066133" cy="903705"/>
              <a:chOff x="50463" y="2462465"/>
              <a:chExt cx="1066133" cy="903705"/>
            </a:xfrm>
          </p:grpSpPr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B51E81D5-37D3-4806-8012-C53577B05EE8}"/>
                  </a:ext>
                </a:extLst>
              </p:cNvPr>
              <p:cNvSpPr/>
              <p:nvPr/>
            </p:nvSpPr>
            <p:spPr>
              <a:xfrm>
                <a:off x="131678" y="2462465"/>
                <a:ext cx="903705" cy="9037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テキスト ボックス 160">
                <a:extLst>
                  <a:ext uri="{FF2B5EF4-FFF2-40B4-BE49-F238E27FC236}">
                    <a16:creationId xmlns:a16="http://schemas.microsoft.com/office/drawing/2014/main" id="{71F8C846-7C94-44C7-9E6D-1D9720A8885B}"/>
                  </a:ext>
                </a:extLst>
              </p:cNvPr>
              <p:cNvSpPr txBox="1"/>
              <p:nvPr/>
            </p:nvSpPr>
            <p:spPr>
              <a:xfrm>
                <a:off x="50463" y="2591151"/>
                <a:ext cx="10661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/>
                  <a:t>Average</a:t>
                </a:r>
              </a:p>
              <a:p>
                <a:pPr algn="ctr"/>
                <a:r>
                  <a:rPr lang="en-US" altLang="ja-JP" dirty="0"/>
                  <a:t>Image2</a:t>
                </a:r>
                <a:endParaRPr kumimoji="1" lang="ja-JP" altLang="en-US" dirty="0"/>
              </a:p>
            </p:txBody>
          </p:sp>
        </p:grpSp>
      </p:grp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359D0048-2BBB-4289-8AB5-BC08CB9AFF78}"/>
              </a:ext>
            </a:extLst>
          </p:cNvPr>
          <p:cNvGrpSpPr/>
          <p:nvPr/>
        </p:nvGrpSpPr>
        <p:grpSpPr>
          <a:xfrm>
            <a:off x="4366524" y="1278145"/>
            <a:ext cx="1066133" cy="1845570"/>
            <a:chOff x="3176668" y="1813367"/>
            <a:chExt cx="1066133" cy="1845570"/>
          </a:xfrm>
        </p:grpSpPr>
        <p:sp>
          <p:nvSpPr>
            <p:cNvPr id="163" name="矢印: 下 162">
              <a:extLst>
                <a:ext uri="{FF2B5EF4-FFF2-40B4-BE49-F238E27FC236}">
                  <a16:creationId xmlns:a16="http://schemas.microsoft.com/office/drawing/2014/main" id="{E94CED8E-1DE3-4918-9C6B-0534101C7681}"/>
                </a:ext>
              </a:extLst>
            </p:cNvPr>
            <p:cNvSpPr/>
            <p:nvPr/>
          </p:nvSpPr>
          <p:spPr>
            <a:xfrm>
              <a:off x="3633535" y="1813367"/>
              <a:ext cx="320174" cy="8315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A91A45EF-A013-432B-98F5-F67D6B5856F6}"/>
                </a:ext>
              </a:extLst>
            </p:cNvPr>
            <p:cNvGrpSpPr/>
            <p:nvPr/>
          </p:nvGrpSpPr>
          <p:grpSpPr>
            <a:xfrm>
              <a:off x="3176668" y="2755232"/>
              <a:ext cx="1066133" cy="903705"/>
              <a:chOff x="50463" y="2462465"/>
              <a:chExt cx="1066133" cy="903705"/>
            </a:xfrm>
          </p:grpSpPr>
          <p:sp>
            <p:nvSpPr>
              <p:cNvPr id="165" name="正方形/長方形 164">
                <a:extLst>
                  <a:ext uri="{FF2B5EF4-FFF2-40B4-BE49-F238E27FC236}">
                    <a16:creationId xmlns:a16="http://schemas.microsoft.com/office/drawing/2014/main" id="{7BD6AFEF-382F-4299-97D1-616A165D48C5}"/>
                  </a:ext>
                </a:extLst>
              </p:cNvPr>
              <p:cNvSpPr/>
              <p:nvPr/>
            </p:nvSpPr>
            <p:spPr>
              <a:xfrm>
                <a:off x="131678" y="2462465"/>
                <a:ext cx="903705" cy="9037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4E1090E7-B37F-425E-87AE-841CEA7DA8FD}"/>
                  </a:ext>
                </a:extLst>
              </p:cNvPr>
              <p:cNvSpPr txBox="1"/>
              <p:nvPr/>
            </p:nvSpPr>
            <p:spPr>
              <a:xfrm>
                <a:off x="50463" y="2591151"/>
                <a:ext cx="10661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/>
                  <a:t>Average</a:t>
                </a:r>
              </a:p>
              <a:p>
                <a:pPr algn="ctr"/>
                <a:r>
                  <a:rPr lang="en-US" altLang="ja-JP" dirty="0"/>
                  <a:t>Image3</a:t>
                </a:r>
                <a:endParaRPr kumimoji="1" lang="ja-JP" altLang="en-US" dirty="0"/>
              </a:p>
            </p:txBody>
          </p:sp>
        </p:grpSp>
      </p:grpSp>
      <p:grpSp>
        <p:nvGrpSpPr>
          <p:cNvPr id="167" name="グループ化 166">
            <a:extLst>
              <a:ext uri="{FF2B5EF4-FFF2-40B4-BE49-F238E27FC236}">
                <a16:creationId xmlns:a16="http://schemas.microsoft.com/office/drawing/2014/main" id="{F0A15969-CCEC-4E29-87EB-C8427A625665}"/>
              </a:ext>
            </a:extLst>
          </p:cNvPr>
          <p:cNvGrpSpPr/>
          <p:nvPr/>
        </p:nvGrpSpPr>
        <p:grpSpPr>
          <a:xfrm>
            <a:off x="6241446" y="1278145"/>
            <a:ext cx="1066133" cy="1845570"/>
            <a:chOff x="3176668" y="1813367"/>
            <a:chExt cx="1066133" cy="1845570"/>
          </a:xfrm>
        </p:grpSpPr>
        <p:sp>
          <p:nvSpPr>
            <p:cNvPr id="168" name="矢印: 下 167">
              <a:extLst>
                <a:ext uri="{FF2B5EF4-FFF2-40B4-BE49-F238E27FC236}">
                  <a16:creationId xmlns:a16="http://schemas.microsoft.com/office/drawing/2014/main" id="{081D330A-0F49-4C7C-B9BE-15CF3C27C704}"/>
                </a:ext>
              </a:extLst>
            </p:cNvPr>
            <p:cNvSpPr/>
            <p:nvPr/>
          </p:nvSpPr>
          <p:spPr>
            <a:xfrm>
              <a:off x="3633535" y="1813367"/>
              <a:ext cx="320174" cy="8315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9" name="グループ化 168">
              <a:extLst>
                <a:ext uri="{FF2B5EF4-FFF2-40B4-BE49-F238E27FC236}">
                  <a16:creationId xmlns:a16="http://schemas.microsoft.com/office/drawing/2014/main" id="{F76C1DB1-6D6D-4B78-8B09-D7428FB5E19C}"/>
                </a:ext>
              </a:extLst>
            </p:cNvPr>
            <p:cNvGrpSpPr/>
            <p:nvPr/>
          </p:nvGrpSpPr>
          <p:grpSpPr>
            <a:xfrm>
              <a:off x="3176668" y="2755232"/>
              <a:ext cx="1066133" cy="903705"/>
              <a:chOff x="50463" y="2462465"/>
              <a:chExt cx="1066133" cy="903705"/>
            </a:xfrm>
          </p:grpSpPr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1A436367-744C-4B2C-92DF-F5713ED23463}"/>
                  </a:ext>
                </a:extLst>
              </p:cNvPr>
              <p:cNvSpPr/>
              <p:nvPr/>
            </p:nvSpPr>
            <p:spPr>
              <a:xfrm>
                <a:off x="131678" y="2462465"/>
                <a:ext cx="903705" cy="9037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1BCF2727-E43A-4EFF-A746-3839CCDA711D}"/>
                  </a:ext>
                </a:extLst>
              </p:cNvPr>
              <p:cNvSpPr txBox="1"/>
              <p:nvPr/>
            </p:nvSpPr>
            <p:spPr>
              <a:xfrm>
                <a:off x="50463" y="2591151"/>
                <a:ext cx="10661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/>
                  <a:t>Average</a:t>
                </a:r>
              </a:p>
              <a:p>
                <a:pPr algn="ctr"/>
                <a:r>
                  <a:rPr lang="en-US" altLang="ja-JP" dirty="0"/>
                  <a:t>Image4</a:t>
                </a:r>
                <a:endParaRPr kumimoji="1" lang="ja-JP" altLang="en-US" dirty="0"/>
              </a:p>
            </p:txBody>
          </p:sp>
        </p:grpSp>
      </p:grpSp>
      <p:grpSp>
        <p:nvGrpSpPr>
          <p:cNvPr id="172" name="グループ化 171">
            <a:extLst>
              <a:ext uri="{FF2B5EF4-FFF2-40B4-BE49-F238E27FC236}">
                <a16:creationId xmlns:a16="http://schemas.microsoft.com/office/drawing/2014/main" id="{057A2B1D-C3EE-4806-9DAF-881805AF9475}"/>
              </a:ext>
            </a:extLst>
          </p:cNvPr>
          <p:cNvGrpSpPr/>
          <p:nvPr/>
        </p:nvGrpSpPr>
        <p:grpSpPr>
          <a:xfrm>
            <a:off x="1250852" y="3294465"/>
            <a:ext cx="5635962" cy="1179641"/>
            <a:chOff x="1861048" y="3825677"/>
            <a:chExt cx="5635962" cy="1179641"/>
          </a:xfrm>
        </p:grpSpPr>
        <p:sp>
          <p:nvSpPr>
            <p:cNvPr id="173" name="矢印: 上カーブ 172">
              <a:extLst>
                <a:ext uri="{FF2B5EF4-FFF2-40B4-BE49-F238E27FC236}">
                  <a16:creationId xmlns:a16="http://schemas.microsoft.com/office/drawing/2014/main" id="{45579F50-B280-4490-B9FC-EBB798989685}"/>
                </a:ext>
              </a:extLst>
            </p:cNvPr>
            <p:cNvSpPr/>
            <p:nvPr/>
          </p:nvSpPr>
          <p:spPr>
            <a:xfrm flipH="1">
              <a:off x="1864893" y="3825677"/>
              <a:ext cx="1979864" cy="711200"/>
            </a:xfrm>
            <a:prstGeom prst="curved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B050"/>
                </a:solidFill>
              </a:endParaRPr>
            </a:p>
          </p:txBody>
        </p:sp>
        <p:sp>
          <p:nvSpPr>
            <p:cNvPr id="174" name="矢印: 上カーブ 173">
              <a:extLst>
                <a:ext uri="{FF2B5EF4-FFF2-40B4-BE49-F238E27FC236}">
                  <a16:creationId xmlns:a16="http://schemas.microsoft.com/office/drawing/2014/main" id="{4332C631-49E6-4E2D-BD0C-B266FFAD4B51}"/>
                </a:ext>
              </a:extLst>
            </p:cNvPr>
            <p:cNvSpPr/>
            <p:nvPr/>
          </p:nvSpPr>
          <p:spPr>
            <a:xfrm flipH="1">
              <a:off x="1861048" y="3825677"/>
              <a:ext cx="3701216" cy="711200"/>
            </a:xfrm>
            <a:prstGeom prst="curved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B050"/>
                </a:solidFill>
              </a:endParaRPr>
            </a:p>
          </p:txBody>
        </p:sp>
        <p:sp>
          <p:nvSpPr>
            <p:cNvPr id="175" name="矢印: 上カーブ 174">
              <a:extLst>
                <a:ext uri="{FF2B5EF4-FFF2-40B4-BE49-F238E27FC236}">
                  <a16:creationId xmlns:a16="http://schemas.microsoft.com/office/drawing/2014/main" id="{CE7B9667-3669-4C08-96D1-2B5E1A0465BD}"/>
                </a:ext>
              </a:extLst>
            </p:cNvPr>
            <p:cNvSpPr/>
            <p:nvPr/>
          </p:nvSpPr>
          <p:spPr>
            <a:xfrm flipH="1">
              <a:off x="1864893" y="3825677"/>
              <a:ext cx="5632117" cy="711200"/>
            </a:xfrm>
            <a:prstGeom prst="curved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B050"/>
                </a:solidFill>
              </a:endParaRPr>
            </a:p>
          </p:txBody>
        </p:sp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id="{3BD47DD6-D0FE-4113-A94A-DC2F6AEE661D}"/>
                </a:ext>
              </a:extLst>
            </p:cNvPr>
            <p:cNvSpPr txBox="1"/>
            <p:nvPr/>
          </p:nvSpPr>
          <p:spPr>
            <a:xfrm>
              <a:off x="2209127" y="4635986"/>
              <a:ext cx="5012494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Calculate </a:t>
              </a:r>
              <a:r>
                <a:rPr lang="en-US" altLang="ja-JP" dirty="0"/>
                <a:t>the degree of position aberration</a:t>
              </a:r>
            </a:p>
          </p:txBody>
        </p:sp>
      </p:grpSp>
      <p:sp>
        <p:nvSpPr>
          <p:cNvPr id="177" name="矢印: 下 176">
            <a:extLst>
              <a:ext uri="{FF2B5EF4-FFF2-40B4-BE49-F238E27FC236}">
                <a16:creationId xmlns:a16="http://schemas.microsoft.com/office/drawing/2014/main" id="{BF141C8E-7149-446E-A851-7F6E9FB79E75}"/>
              </a:ext>
            </a:extLst>
          </p:cNvPr>
          <p:cNvSpPr/>
          <p:nvPr/>
        </p:nvSpPr>
        <p:spPr>
          <a:xfrm>
            <a:off x="7181326" y="1278145"/>
            <a:ext cx="600910" cy="430171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A7449309-BBDB-494E-B3DD-9B571C0E7BD3}"/>
              </a:ext>
            </a:extLst>
          </p:cNvPr>
          <p:cNvSpPr txBox="1"/>
          <p:nvPr/>
        </p:nvSpPr>
        <p:spPr>
          <a:xfrm>
            <a:off x="2985239" y="4637382"/>
            <a:ext cx="572209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Shift all images in stack by the degree for aberration</a:t>
            </a:r>
            <a:endParaRPr kumimoji="1" lang="ja-JP" altLang="en-US" dirty="0"/>
          </a:p>
        </p:txBody>
      </p: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E8385517-8917-4631-90A0-80BDAAF9B193}"/>
              </a:ext>
            </a:extLst>
          </p:cNvPr>
          <p:cNvGrpSpPr/>
          <p:nvPr/>
        </p:nvGrpSpPr>
        <p:grpSpPr>
          <a:xfrm>
            <a:off x="3234561" y="5678964"/>
            <a:ext cx="1093537" cy="1056105"/>
            <a:chOff x="1172410" y="322180"/>
            <a:chExt cx="1093537" cy="1056105"/>
          </a:xfrm>
        </p:grpSpPr>
        <p:grpSp>
          <p:nvGrpSpPr>
            <p:cNvPr id="186" name="グループ化 185">
              <a:extLst>
                <a:ext uri="{FF2B5EF4-FFF2-40B4-BE49-F238E27FC236}">
                  <a16:creationId xmlns:a16="http://schemas.microsoft.com/office/drawing/2014/main" id="{A9697F52-6281-4A71-A452-4C912E2987BF}"/>
                </a:ext>
              </a:extLst>
            </p:cNvPr>
            <p:cNvGrpSpPr/>
            <p:nvPr/>
          </p:nvGrpSpPr>
          <p:grpSpPr>
            <a:xfrm>
              <a:off x="1209842" y="322180"/>
              <a:ext cx="1056105" cy="1056105"/>
              <a:chOff x="1220537" y="477253"/>
              <a:chExt cx="1056105" cy="1056105"/>
            </a:xfrm>
          </p:grpSpPr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498A05C2-62E4-40F1-ACE0-5157385914DB}"/>
                  </a:ext>
                </a:extLst>
              </p:cNvPr>
              <p:cNvSpPr/>
              <p:nvPr/>
            </p:nvSpPr>
            <p:spPr>
              <a:xfrm>
                <a:off x="1372937" y="629653"/>
                <a:ext cx="903705" cy="9037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9066B72C-1E2D-4DD6-979F-C6CC1A529B10}"/>
                  </a:ext>
                </a:extLst>
              </p:cNvPr>
              <p:cNvSpPr/>
              <p:nvPr/>
            </p:nvSpPr>
            <p:spPr>
              <a:xfrm>
                <a:off x="1296737" y="553453"/>
                <a:ext cx="903705" cy="9037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正方形/長方形 189">
                <a:extLst>
                  <a:ext uri="{FF2B5EF4-FFF2-40B4-BE49-F238E27FC236}">
                    <a16:creationId xmlns:a16="http://schemas.microsoft.com/office/drawing/2014/main" id="{77EE61E2-DE1C-46B0-952F-1A8FC82C20A7}"/>
                  </a:ext>
                </a:extLst>
              </p:cNvPr>
              <p:cNvSpPr/>
              <p:nvPr/>
            </p:nvSpPr>
            <p:spPr>
              <a:xfrm>
                <a:off x="1220537" y="477253"/>
                <a:ext cx="903705" cy="9037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A6FC758E-26B7-45CC-8228-A241082898B7}"/>
                </a:ext>
              </a:extLst>
            </p:cNvPr>
            <p:cNvSpPr txBox="1"/>
            <p:nvPr/>
          </p:nvSpPr>
          <p:spPr>
            <a:xfrm>
              <a:off x="1172410" y="433562"/>
              <a:ext cx="978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err="1"/>
                <a:t>registed</a:t>
              </a:r>
              <a:endParaRPr lang="en-US" altLang="ja-JP" dirty="0"/>
            </a:p>
            <a:p>
              <a:pPr algn="ctr"/>
              <a:r>
                <a:rPr lang="en-US" altLang="ja-JP" dirty="0"/>
                <a:t>Stack2</a:t>
              </a:r>
              <a:endParaRPr kumimoji="1" lang="ja-JP" altLang="en-US" dirty="0"/>
            </a:p>
          </p:txBody>
        </p:sp>
      </p:grpSp>
      <p:grpSp>
        <p:nvGrpSpPr>
          <p:cNvPr id="197" name="グループ化 196">
            <a:extLst>
              <a:ext uri="{FF2B5EF4-FFF2-40B4-BE49-F238E27FC236}">
                <a16:creationId xmlns:a16="http://schemas.microsoft.com/office/drawing/2014/main" id="{918C9B19-58C7-4AF7-8C01-82CBF8CC9D92}"/>
              </a:ext>
            </a:extLst>
          </p:cNvPr>
          <p:cNvGrpSpPr/>
          <p:nvPr/>
        </p:nvGrpSpPr>
        <p:grpSpPr>
          <a:xfrm>
            <a:off x="5179702" y="5676682"/>
            <a:ext cx="1093537" cy="1056105"/>
            <a:chOff x="1172410" y="322180"/>
            <a:chExt cx="1093537" cy="1056105"/>
          </a:xfrm>
        </p:grpSpPr>
        <p:grpSp>
          <p:nvGrpSpPr>
            <p:cNvPr id="198" name="グループ化 197">
              <a:extLst>
                <a:ext uri="{FF2B5EF4-FFF2-40B4-BE49-F238E27FC236}">
                  <a16:creationId xmlns:a16="http://schemas.microsoft.com/office/drawing/2014/main" id="{2DDD2B74-77A8-4728-B9DE-2D1CC87C9654}"/>
                </a:ext>
              </a:extLst>
            </p:cNvPr>
            <p:cNvGrpSpPr/>
            <p:nvPr/>
          </p:nvGrpSpPr>
          <p:grpSpPr>
            <a:xfrm>
              <a:off x="1209842" y="322180"/>
              <a:ext cx="1056105" cy="1056105"/>
              <a:chOff x="1220537" y="477253"/>
              <a:chExt cx="1056105" cy="1056105"/>
            </a:xfrm>
          </p:grpSpPr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A8C5375C-803D-4A60-9AB6-F0F8DFF5FAE7}"/>
                  </a:ext>
                </a:extLst>
              </p:cNvPr>
              <p:cNvSpPr/>
              <p:nvPr/>
            </p:nvSpPr>
            <p:spPr>
              <a:xfrm>
                <a:off x="1372937" y="629653"/>
                <a:ext cx="903705" cy="9037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B8E08207-3132-4964-8682-F2B0F3B6098F}"/>
                  </a:ext>
                </a:extLst>
              </p:cNvPr>
              <p:cNvSpPr/>
              <p:nvPr/>
            </p:nvSpPr>
            <p:spPr>
              <a:xfrm>
                <a:off x="1296737" y="553453"/>
                <a:ext cx="903705" cy="9037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DD632BE3-6E9C-474D-89AF-F5CCF51500C8}"/>
                  </a:ext>
                </a:extLst>
              </p:cNvPr>
              <p:cNvSpPr/>
              <p:nvPr/>
            </p:nvSpPr>
            <p:spPr>
              <a:xfrm>
                <a:off x="1220537" y="477253"/>
                <a:ext cx="903705" cy="9037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9" name="テキスト ボックス 198">
              <a:extLst>
                <a:ext uri="{FF2B5EF4-FFF2-40B4-BE49-F238E27FC236}">
                  <a16:creationId xmlns:a16="http://schemas.microsoft.com/office/drawing/2014/main" id="{CC9FB962-2A61-4F1A-8F18-8813F5559B7A}"/>
                </a:ext>
              </a:extLst>
            </p:cNvPr>
            <p:cNvSpPr txBox="1"/>
            <p:nvPr/>
          </p:nvSpPr>
          <p:spPr>
            <a:xfrm>
              <a:off x="1172410" y="433562"/>
              <a:ext cx="978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err="1"/>
                <a:t>registed</a:t>
              </a:r>
              <a:endParaRPr lang="en-US" altLang="ja-JP" dirty="0"/>
            </a:p>
            <a:p>
              <a:pPr algn="ctr"/>
              <a:r>
                <a:rPr lang="en-US" altLang="ja-JP" dirty="0"/>
                <a:t>Stack3</a:t>
              </a:r>
              <a:endParaRPr kumimoji="1" lang="ja-JP" altLang="en-US" dirty="0"/>
            </a:p>
          </p:txBody>
        </p:sp>
      </p:grpSp>
      <p:grpSp>
        <p:nvGrpSpPr>
          <p:cNvPr id="203" name="グループ化 202">
            <a:extLst>
              <a:ext uri="{FF2B5EF4-FFF2-40B4-BE49-F238E27FC236}">
                <a16:creationId xmlns:a16="http://schemas.microsoft.com/office/drawing/2014/main" id="{1DD9B829-B446-4875-B36F-DADF28AF9C69}"/>
              </a:ext>
            </a:extLst>
          </p:cNvPr>
          <p:cNvGrpSpPr/>
          <p:nvPr/>
        </p:nvGrpSpPr>
        <p:grpSpPr>
          <a:xfrm>
            <a:off x="6935012" y="5676683"/>
            <a:ext cx="1093537" cy="1056105"/>
            <a:chOff x="1172410" y="322180"/>
            <a:chExt cx="1093537" cy="1056105"/>
          </a:xfrm>
        </p:grpSpPr>
        <p:grpSp>
          <p:nvGrpSpPr>
            <p:cNvPr id="204" name="グループ化 203">
              <a:extLst>
                <a:ext uri="{FF2B5EF4-FFF2-40B4-BE49-F238E27FC236}">
                  <a16:creationId xmlns:a16="http://schemas.microsoft.com/office/drawing/2014/main" id="{FB2373DD-019A-4B80-827F-FCAAB7DDE452}"/>
                </a:ext>
              </a:extLst>
            </p:cNvPr>
            <p:cNvGrpSpPr/>
            <p:nvPr/>
          </p:nvGrpSpPr>
          <p:grpSpPr>
            <a:xfrm>
              <a:off x="1209842" y="322180"/>
              <a:ext cx="1056105" cy="1056105"/>
              <a:chOff x="1220537" y="477253"/>
              <a:chExt cx="1056105" cy="1056105"/>
            </a:xfrm>
          </p:grpSpPr>
          <p:sp>
            <p:nvSpPr>
              <p:cNvPr id="206" name="正方形/長方形 205">
                <a:extLst>
                  <a:ext uri="{FF2B5EF4-FFF2-40B4-BE49-F238E27FC236}">
                    <a16:creationId xmlns:a16="http://schemas.microsoft.com/office/drawing/2014/main" id="{B8F99548-1BAA-41CC-AAF1-ED5F24EDCDA5}"/>
                  </a:ext>
                </a:extLst>
              </p:cNvPr>
              <p:cNvSpPr/>
              <p:nvPr/>
            </p:nvSpPr>
            <p:spPr>
              <a:xfrm>
                <a:off x="1372937" y="629653"/>
                <a:ext cx="903705" cy="9037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5ACC9FA5-7827-4B38-BBA9-CC79790A7F9F}"/>
                  </a:ext>
                </a:extLst>
              </p:cNvPr>
              <p:cNvSpPr/>
              <p:nvPr/>
            </p:nvSpPr>
            <p:spPr>
              <a:xfrm>
                <a:off x="1296737" y="553453"/>
                <a:ext cx="903705" cy="9037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8" name="正方形/長方形 207">
                <a:extLst>
                  <a:ext uri="{FF2B5EF4-FFF2-40B4-BE49-F238E27FC236}">
                    <a16:creationId xmlns:a16="http://schemas.microsoft.com/office/drawing/2014/main" id="{82D42E7B-6E20-4EBB-B888-583B91BD91CE}"/>
                  </a:ext>
                </a:extLst>
              </p:cNvPr>
              <p:cNvSpPr/>
              <p:nvPr/>
            </p:nvSpPr>
            <p:spPr>
              <a:xfrm>
                <a:off x="1220537" y="477253"/>
                <a:ext cx="903705" cy="9037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5" name="テキスト ボックス 204">
              <a:extLst>
                <a:ext uri="{FF2B5EF4-FFF2-40B4-BE49-F238E27FC236}">
                  <a16:creationId xmlns:a16="http://schemas.microsoft.com/office/drawing/2014/main" id="{70EC66DB-B64A-4F35-92E4-D559CE727ECF}"/>
                </a:ext>
              </a:extLst>
            </p:cNvPr>
            <p:cNvSpPr txBox="1"/>
            <p:nvPr/>
          </p:nvSpPr>
          <p:spPr>
            <a:xfrm>
              <a:off x="1172410" y="433562"/>
              <a:ext cx="978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err="1"/>
                <a:t>registed</a:t>
              </a:r>
              <a:endParaRPr lang="en-US" altLang="ja-JP" dirty="0"/>
            </a:p>
            <a:p>
              <a:pPr algn="ctr"/>
              <a:r>
                <a:rPr lang="en-US" altLang="ja-JP" dirty="0"/>
                <a:t>Stack4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503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34</Words>
  <Application>Microsoft Office PowerPoint</Application>
  <PresentationFormat>画面に合わせる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味岡 雄大</dc:creator>
  <cp:lastModifiedBy>味岡 雄大</cp:lastModifiedBy>
  <cp:revision>3</cp:revision>
  <dcterms:created xsi:type="dcterms:W3CDTF">2020-02-07T12:19:08Z</dcterms:created>
  <dcterms:modified xsi:type="dcterms:W3CDTF">2020-02-07T12:44:27Z</dcterms:modified>
</cp:coreProperties>
</file>