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0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I-device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8114" y="0"/>
            <a:ext cx="5195887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intel_rgb_100-lg"/>
          <p:cNvPicPr>
            <a:picLocks noChangeAspect="1" noChangeArrowheads="1"/>
          </p:cNvPicPr>
          <p:nvPr/>
        </p:nvPicPr>
        <p:blipFill>
          <a:blip r:embed="rId4" cstate="print">
            <a:lum bright="80000"/>
          </a:blip>
          <a:srcRect/>
          <a:stretch>
            <a:fillRect/>
          </a:stretch>
        </p:blipFill>
        <p:spPr bwMode="invGray">
          <a:xfrm>
            <a:off x="7246939" y="111127"/>
            <a:ext cx="18081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0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962401" y="1524000"/>
            <a:ext cx="4683125" cy="2076450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2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1" y="3886200"/>
            <a:ext cx="4073525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680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5950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2"/>
            <a:ext cx="2057400" cy="5876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2"/>
            <a:ext cx="6019800" cy="5876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626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38240"/>
            <a:ext cx="4038600" cy="4891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38238"/>
            <a:ext cx="4038600" cy="236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9190"/>
            <a:ext cx="4038600" cy="2370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0324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26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92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438400"/>
            <a:ext cx="2133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2438400"/>
            <a:ext cx="2133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613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99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70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58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82278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63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65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24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5300" y="1066800"/>
            <a:ext cx="1104900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066800"/>
            <a:ext cx="31623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357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5593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8240"/>
            <a:ext cx="403860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8240"/>
            <a:ext cx="403860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0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889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5891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851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698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9260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invGray">
          <a:xfrm>
            <a:off x="-4762" y="6029327"/>
            <a:ext cx="9148763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8240"/>
            <a:ext cx="8229600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2053" name="Picture 8" descr="Intel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8089901" y="6191250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19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48400"/>
            <a:ext cx="4508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8200F032-0A87-4334-85ED-5BD089658C84}" type="slidenum">
              <a:rPr lang="ru-RU" smtClean="0"/>
              <a:t>‹#›</a:t>
            </a:fld>
            <a:endParaRPr lang="ru-RU"/>
          </a:p>
        </p:txBody>
      </p:sp>
      <p:sp>
        <p:nvSpPr>
          <p:cNvPr id="30619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081715"/>
            <a:ext cx="2057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30618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77002"/>
            <a:ext cx="18288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fld id="{254B1AAF-7016-4FC3-9C88-08B9A54622E9}" type="datetimeFigureOut">
              <a:rPr lang="ru-RU" smtClean="0"/>
              <a:t>28.08.2013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1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4384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0668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invGray">
          <a:xfrm>
            <a:off x="-4762" y="6029327"/>
            <a:ext cx="9148763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3077" name="Picture 8" descr="Intel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8089901" y="6191250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5702" name="Rectangle 22"/>
          <p:cNvSpPr>
            <a:spLocks noChangeArrowheads="1"/>
          </p:cNvSpPr>
          <p:nvPr/>
        </p:nvSpPr>
        <p:spPr bwMode="auto">
          <a:xfrm>
            <a:off x="860426" y="3042756"/>
            <a:ext cx="4778375" cy="369267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372" tIns="45688" rIns="91372" bIns="45688" anchor="ctr">
            <a:spAutoFit/>
          </a:bodyPr>
          <a:lstStyle/>
          <a:p>
            <a:pPr>
              <a:defRPr/>
            </a:pPr>
            <a:endParaRPr lang="en-US" sz="1800"/>
          </a:p>
        </p:txBody>
      </p:sp>
      <p:sp>
        <p:nvSpPr>
          <p:cNvPr id="455703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1" y="6096000"/>
            <a:ext cx="18256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PTAC/SSG</a:t>
            </a:r>
            <a:endParaRPr lang="en-US"/>
          </a:p>
        </p:txBody>
      </p:sp>
      <p:sp>
        <p:nvSpPr>
          <p:cNvPr id="45570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1" y="6477002"/>
            <a:ext cx="18256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15,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576263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2pPr>
      <a:lvl3pPr marL="914400" indent="-2238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bg2"/>
          </a:solidFill>
          <a:latin typeface="+mn-lt"/>
        </a:defRPr>
      </a:lvl3pPr>
      <a:lvl4pPr marL="1265238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itle 1"/>
          <p:cNvSpPr>
            <a:spLocks noGrp="1"/>
          </p:cNvSpPr>
          <p:nvPr>
            <p:ph type="ctrTitle" sz="quarter"/>
          </p:nvPr>
        </p:nvSpPr>
        <p:spPr>
          <a:xfrm>
            <a:off x="2990539" y="1341620"/>
            <a:ext cx="5654988" cy="2258830"/>
          </a:xfrm>
        </p:spPr>
        <p:txBody>
          <a:bodyPr>
            <a:noAutofit/>
          </a:bodyPr>
          <a:lstStyle/>
          <a:p>
            <a:pPr lvl="0"/>
            <a:r>
              <a:rPr lang="ru-RU" sz="4200" b="1" dirty="0" smtClean="0">
                <a:latin typeface="Neo Sans Cyr" panose="020B0503000000000004" pitchFamily="34" charset="0"/>
              </a:rPr>
              <a:t>Основы программного моделирования</a:t>
            </a:r>
            <a:endParaRPr lang="ru-RU" sz="4200" dirty="0">
              <a:latin typeface="Neo Sans Cyr" panose="020B050300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89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08368" y="891867"/>
            <a:ext cx="5181600" cy="3886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45630"/>
            <a:ext cx="7772400" cy="61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ru-RU" kern="0" dirty="0" smtClean="0">
                <a:latin typeface="Neo Sans Cyr" panose="020B0503000000000004" pitchFamily="34" charset="0"/>
              </a:rPr>
              <a:t>Что такое симулятор?</a:t>
            </a:r>
            <a:endParaRPr lang="ru-RU" kern="0" dirty="0">
              <a:latin typeface="Neo Sans Cyr" panose="020B0503000000000004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324600" y="3949477"/>
            <a:ext cx="2182191" cy="1968500"/>
            <a:chOff x="2106" y="1817"/>
            <a:chExt cx="1542" cy="1391"/>
          </a:xfrm>
        </p:grpSpPr>
        <p:pic>
          <p:nvPicPr>
            <p:cNvPr id="7" name="Picture 33" descr="lapto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6" y="1817"/>
              <a:ext cx="1542" cy="1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2226" y="1968"/>
              <a:ext cx="129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3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pic>
        <p:nvPicPr>
          <p:cNvPr id="9" name="Picture 79" descr="boards_r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5321" y="1745200"/>
            <a:ext cx="3326498" cy="2136524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 rot="2329333">
            <a:off x="5251987" y="3320910"/>
            <a:ext cx="1219200" cy="13834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705600" y="4292656"/>
            <a:ext cx="13716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Neo Sans Cyr" panose="020B0503000000000004" pitchFamily="34" charset="0"/>
              </a:rPr>
              <a:t>Симулятор</a:t>
            </a:r>
            <a:endParaRPr lang="ru-RU" dirty="0">
              <a:latin typeface="Neo Sans Cyr" panose="020B050300000000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191" y="1392016"/>
            <a:ext cx="28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Neo Sans Cyr" panose="020B0503000000000004" pitchFamily="34" charset="0"/>
                <a:ea typeface="DejaVu Sans" pitchFamily="34" charset="0"/>
                <a:cs typeface="DejaVu Sans" pitchFamily="34" charset="0"/>
              </a:rPr>
              <a:t>Модель: устройства + ПО</a:t>
            </a:r>
            <a:endParaRPr lang="ru-RU" dirty="0">
              <a:solidFill>
                <a:schemeClr val="bg1"/>
              </a:solidFill>
              <a:latin typeface="Neo Sans Cyr" panose="020B0503000000000004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79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9975"/>
            <a:ext cx="8229600" cy="64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ru-RU" kern="0" dirty="0" smtClean="0">
                <a:latin typeface="Neo Sans Cyr" panose="020B0503000000000004" pitchFamily="34" charset="0"/>
              </a:rPr>
              <a:t>Что может симулятор?</a:t>
            </a:r>
            <a:endParaRPr lang="ru-RU" kern="0" dirty="0">
              <a:latin typeface="Neo Sans Cyr" panose="020B0503000000000004" pitchFamily="34" charset="0"/>
            </a:endParaRPr>
          </a:p>
        </p:txBody>
      </p:sp>
      <p:pic>
        <p:nvPicPr>
          <p:cNvPr id="5" name="Picture 14" descr="http://brookevstheworld.com/wp-content/uploads/2009/03/homer_simpson_x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351" y="1617058"/>
            <a:ext cx="1916049" cy="190361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562595" y="3719584"/>
            <a:ext cx="2360613" cy="2154238"/>
            <a:chOff x="511968" y="1544637"/>
            <a:chExt cx="2360613" cy="215423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2908" b="3178"/>
            <a:stretch>
              <a:fillRect/>
            </a:stretch>
          </p:blipFill>
          <p:spPr bwMode="auto">
            <a:xfrm>
              <a:off x="511968" y="1544637"/>
              <a:ext cx="2360613" cy="2154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54185" y="1633537"/>
              <a:ext cx="2318395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sz="1500" dirty="0" smtClean="0">
                  <a:latin typeface="DejaVu Sans" pitchFamily="34" charset="0"/>
                  <a:ea typeface="DejaVu Sans" pitchFamily="34" charset="0"/>
                  <a:cs typeface="DejaVu Sans" pitchFamily="34" charset="0"/>
                </a:rPr>
                <a:t>Синхронная остановка</a:t>
              </a:r>
              <a:endParaRPr lang="ru-RU" sz="1500" dirty="0">
                <a:latin typeface="DejaVu Sans" pitchFamily="34" charset="0"/>
                <a:ea typeface="DejaVu Sans" pitchFamily="34" charset="0"/>
                <a:cs typeface="DejaVu Sans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72580" y="1005608"/>
            <a:ext cx="2287588" cy="2032387"/>
            <a:chOff x="3448843" y="1534725"/>
            <a:chExt cx="2287588" cy="2032387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3278" b="3278"/>
            <a:stretch>
              <a:fillRect/>
            </a:stretch>
          </p:blipFill>
          <p:spPr bwMode="auto">
            <a:xfrm>
              <a:off x="3448843" y="1633537"/>
              <a:ext cx="2287588" cy="193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493293" y="1534725"/>
              <a:ext cx="2133600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sz="1500" dirty="0" smtClean="0">
                  <a:latin typeface="DejaVu Sans" pitchFamily="34" charset="0"/>
                  <a:ea typeface="DejaVu Sans" pitchFamily="34" charset="0"/>
                  <a:cs typeface="DejaVu Sans" pitchFamily="34" charset="0"/>
                </a:rPr>
                <a:t>Детерминизм и повторяемость</a:t>
              </a:r>
              <a:endParaRPr lang="ru-RU" sz="1500" dirty="0">
                <a:latin typeface="DejaVu Sans" pitchFamily="34" charset="0"/>
                <a:ea typeface="DejaVu Sans" pitchFamily="34" charset="0"/>
                <a:cs typeface="DejaVu Sans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5113" y="3745084"/>
            <a:ext cx="2319337" cy="1885950"/>
            <a:chOff x="553243" y="3830637"/>
            <a:chExt cx="2319337" cy="1885950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b="9764"/>
            <a:stretch>
              <a:fillRect/>
            </a:stretch>
          </p:blipFill>
          <p:spPr bwMode="auto">
            <a:xfrm>
              <a:off x="553243" y="3830637"/>
              <a:ext cx="2239963" cy="18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554185" y="3830637"/>
              <a:ext cx="2318395" cy="3231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1500" dirty="0" smtClean="0">
                  <a:latin typeface="DejaVu Sans" pitchFamily="34" charset="0"/>
                  <a:ea typeface="DejaVu Sans" pitchFamily="34" charset="0"/>
                  <a:cs typeface="DejaVu Sans" pitchFamily="34" charset="0"/>
                </a:rPr>
                <a:t>Обращение времени</a:t>
              </a:r>
              <a:endParaRPr lang="ru-RU" sz="1500" dirty="0">
                <a:latin typeface="DejaVu Sans" pitchFamily="34" charset="0"/>
                <a:ea typeface="DejaVu Sans" pitchFamily="34" charset="0"/>
                <a:cs typeface="DejaVu Sans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10200" y="1004407"/>
            <a:ext cx="2254250" cy="2133600"/>
            <a:chOff x="3372643" y="3678237"/>
            <a:chExt cx="2254250" cy="2133600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 l="2858" t="3098" r="5714" b="3098"/>
            <a:stretch>
              <a:fillRect/>
            </a:stretch>
          </p:blipFill>
          <p:spPr bwMode="auto">
            <a:xfrm>
              <a:off x="3372643" y="3678237"/>
              <a:ext cx="225425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395297" y="3701320"/>
              <a:ext cx="2231596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sz="1500" dirty="0" smtClean="0">
                  <a:latin typeface="DejaVu Sans" pitchFamily="34" charset="0"/>
                  <a:ea typeface="DejaVu Sans" pitchFamily="34" charset="0"/>
                  <a:cs typeface="DejaVu Sans" pitchFamily="34" charset="0"/>
                </a:rPr>
                <a:t>Сохранение состояния</a:t>
              </a:r>
              <a:endParaRPr lang="ru-RU" sz="1500" dirty="0">
                <a:latin typeface="DejaVu Sans" pitchFamily="34" charset="0"/>
                <a:ea typeface="DejaVu Sans" pitchFamily="34" charset="0"/>
                <a:cs typeface="DejaVu Sans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3243" y="1005608"/>
            <a:ext cx="188515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Неразрушающее изучение</a:t>
            </a:r>
            <a:endParaRPr lang="ru-RU" sz="1500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94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480"/>
            <a:ext cx="8229600" cy="990600"/>
          </a:xfrm>
        </p:spPr>
        <p:txBody>
          <a:bodyPr/>
          <a:lstStyle/>
          <a:p>
            <a:r>
              <a:rPr lang="ru-RU" dirty="0" smtClean="0">
                <a:latin typeface="Neo Sans Cyr" panose="020B0503000000000004" pitchFamily="34" charset="0"/>
              </a:rPr>
              <a:t>Кто использует симуляцию</a:t>
            </a:r>
            <a:r>
              <a:rPr lang="en-US" dirty="0" smtClean="0">
                <a:latin typeface="Neo Sans Cyr" panose="020B0503000000000004" pitchFamily="34" charset="0"/>
              </a:rPr>
              <a:t>?</a:t>
            </a:r>
            <a:endParaRPr lang="ru-RU" dirty="0">
              <a:latin typeface="Neo Sans Cyr" panose="020B0503000000000004" pitchFamily="34" charset="0"/>
            </a:endParaRPr>
          </a:p>
        </p:txBody>
      </p:sp>
      <p:pic>
        <p:nvPicPr>
          <p:cNvPr id="5" name="Picture 5" descr="nokia_connecting_peo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437" y="1591992"/>
            <a:ext cx="14224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uawei.gif"/>
          <p:cNvPicPr>
            <a:picLocks noChangeAspect="1"/>
          </p:cNvPicPr>
          <p:nvPr/>
        </p:nvPicPr>
        <p:blipFill>
          <a:blip r:embed="rId3" cstate="print"/>
          <a:srcRect l="16083" r="16212"/>
          <a:stretch>
            <a:fillRect/>
          </a:stretch>
        </p:blipFill>
        <p:spPr bwMode="auto">
          <a:xfrm>
            <a:off x="467237" y="2412811"/>
            <a:ext cx="874200" cy="93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 l="4994" t="10742" b="16406"/>
          <a:stretch>
            <a:fillRect/>
          </a:stretch>
        </p:blipFill>
        <p:spPr bwMode="auto">
          <a:xfrm>
            <a:off x="6400801" y="1545795"/>
            <a:ext cx="1695832" cy="67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0" descr="xerox logo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0700" y="3828840"/>
            <a:ext cx="1913489" cy="54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4055279"/>
            <a:ext cx="2667000" cy="64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grechist\sync\disser\pic\intel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80" y="1370581"/>
            <a:ext cx="1382713" cy="91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29200"/>
            <a:ext cx="2140743" cy="82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2" y="5020453"/>
            <a:ext cx="10096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81" y="4226009"/>
            <a:ext cx="1851820" cy="6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27" y="4785905"/>
            <a:ext cx="1525473" cy="124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197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Neo Sans Cyr" panose="020B0503000000000004" pitchFamily="34" charset="0"/>
              </a:rPr>
              <a:t>Занятия</a:t>
            </a:r>
            <a:endParaRPr lang="ru-RU" dirty="0">
              <a:latin typeface="Neo Sans Cyr" panose="020B050300000000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Neo Sans Cyr" panose="020B0503000000000004" pitchFamily="34" charset="0"/>
              </a:rPr>
              <a:t>Лекции</a:t>
            </a:r>
          </a:p>
          <a:p>
            <a:r>
              <a:rPr lang="ru-RU" dirty="0" smtClean="0">
                <a:latin typeface="Neo Sans Cyr" panose="020B0503000000000004" pitchFamily="34" charset="0"/>
              </a:rPr>
              <a:t>Лабораторные</a:t>
            </a:r>
            <a:endParaRPr lang="ru-RU" dirty="0">
              <a:latin typeface="Neo Sans Cyr" panose="020B050300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1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-dienamic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808080"/>
      </a:lt2>
      <a:accent1>
        <a:srgbClr val="6AADE4"/>
      </a:accent1>
      <a:accent2>
        <a:srgbClr val="FDB605"/>
      </a:accent2>
      <a:accent3>
        <a:srgbClr val="FFFFFF"/>
      </a:accent3>
      <a:accent4>
        <a:srgbClr val="000000"/>
      </a:accent4>
      <a:accent5>
        <a:srgbClr val="B9D3EF"/>
      </a:accent5>
      <a:accent6>
        <a:srgbClr val="E5A504"/>
      </a:accent6>
      <a:hlink>
        <a:srgbClr val="007DC6"/>
      </a:hlink>
      <a:folHlink>
        <a:srgbClr val="610179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6AADE4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E5A504"/>
        </a:accent6>
        <a:hlink>
          <a:srgbClr val="007DC6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white_intel_only">
  <a:themeElements>
    <a:clrScheme name="5_white_intel_only 11">
      <a:dk1>
        <a:srgbClr val="000000"/>
      </a:dk1>
      <a:lt1>
        <a:srgbClr val="FFFFFF"/>
      </a:lt1>
      <a:dk2>
        <a:srgbClr val="0860A8"/>
      </a:dk2>
      <a:lt2>
        <a:srgbClr val="808080"/>
      </a:lt2>
      <a:accent1>
        <a:srgbClr val="6AADE4"/>
      </a:accent1>
      <a:accent2>
        <a:srgbClr val="FDB605"/>
      </a:accent2>
      <a:accent3>
        <a:srgbClr val="FFFFFF"/>
      </a:accent3>
      <a:accent4>
        <a:srgbClr val="000000"/>
      </a:accent4>
      <a:accent5>
        <a:srgbClr val="B9D3EF"/>
      </a:accent5>
      <a:accent6>
        <a:srgbClr val="E5A504"/>
      </a:accent6>
      <a:hlink>
        <a:srgbClr val="007DC6"/>
      </a:hlink>
      <a:folHlink>
        <a:srgbClr val="610179"/>
      </a:folHlink>
    </a:clrScheme>
    <a:fontScheme name="5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5_white_intel_only 1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CEC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2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0066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3">
        <a:dk1>
          <a:srgbClr val="111111"/>
        </a:dk1>
        <a:lt1>
          <a:srgbClr val="FFFFFF"/>
        </a:lt1>
        <a:dk2>
          <a:srgbClr val="0860A8"/>
        </a:dk2>
        <a:lt2>
          <a:srgbClr val="777777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4">
        <a:dk1>
          <a:srgbClr val="333333"/>
        </a:dk1>
        <a:lt1>
          <a:srgbClr val="FFFFFF"/>
        </a:lt1>
        <a:dk2>
          <a:srgbClr val="0860A8"/>
        </a:dk2>
        <a:lt2>
          <a:srgbClr val="00000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2A2A2A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5">
        <a:dk1>
          <a:srgbClr val="080808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60606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6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7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8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9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B4CFED"/>
        </a:accent1>
        <a:accent2>
          <a:srgbClr val="D5D6D8"/>
        </a:accent2>
        <a:accent3>
          <a:srgbClr val="FFFFFF"/>
        </a:accent3>
        <a:accent4>
          <a:srgbClr val="000000"/>
        </a:accent4>
        <a:accent5>
          <a:srgbClr val="D6E4F4"/>
        </a:accent5>
        <a:accent6>
          <a:srgbClr val="C1C2C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0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B4CFED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D6E4F4"/>
        </a:accent5>
        <a:accent6>
          <a:srgbClr val="E5A50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1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6AADE4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E5A504"/>
        </a:accent6>
        <a:hlink>
          <a:srgbClr val="007DC6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2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007DC6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AABFDF"/>
        </a:accent5>
        <a:accent6>
          <a:srgbClr val="E5A50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intel-dienamic</Template>
  <TotalTime>9</TotalTime>
  <Words>35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DejaVu Sans</vt:lpstr>
      <vt:lpstr>Neo Sans Cyr</vt:lpstr>
      <vt:lpstr>Verdana</vt:lpstr>
      <vt:lpstr>intel-dienamic</vt:lpstr>
      <vt:lpstr>5_white_intel_only</vt:lpstr>
      <vt:lpstr>Основы программного моделирования</vt:lpstr>
      <vt:lpstr>PowerPoint Presentation</vt:lpstr>
      <vt:lpstr>PowerPoint Presentation</vt:lpstr>
      <vt:lpstr>Кто использует симуляцию?</vt:lpstr>
      <vt:lpstr>Занятия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программного моделирования ЭВМ</dc:title>
  <dc:creator>Rechistov, Grigory</dc:creator>
  <cp:lastModifiedBy>Rechistov, Grigory</cp:lastModifiedBy>
  <cp:revision>11</cp:revision>
  <dcterms:created xsi:type="dcterms:W3CDTF">2013-08-28T14:21:43Z</dcterms:created>
  <dcterms:modified xsi:type="dcterms:W3CDTF">2013-08-28T14:33:25Z</dcterms:modified>
</cp:coreProperties>
</file>