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5"/>
    <p:restoredTop sz="86401"/>
  </p:normalViewPr>
  <p:slideViewPr>
    <p:cSldViewPr snapToGrid="0" snapToObjects="1">
      <p:cViewPr varScale="1">
        <p:scale>
          <a:sx n="109" d="100"/>
          <a:sy n="109" d="100"/>
        </p:scale>
        <p:origin x="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8DEE-7A99-D148-95CC-22B727447B66}" type="datetime1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52B24-C5C9-5D41-8CC1-C45B31C0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0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972B9-BA4E-1044-96CD-9A1485C263C9}" type="datetime1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6CD0-68A5-D14F-B096-5F94EC1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11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6FF41E2-7C4C-6F44-BCBE-792648FAE7E7}" type="datetime1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076CD0-68A5-D14F-B096-5F94EC16550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72421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141577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04" userDrawn="1">
          <p15:clr>
            <a:srgbClr val="FBAE40"/>
          </p15:clr>
        </p15:guide>
        <p15:guide id="2" pos="7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301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65180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5112" userDrawn="1">
          <p15:clr>
            <a:srgbClr val="FBAE40"/>
          </p15:clr>
        </p15:guide>
        <p15:guide id="3" orient="horz" pos="391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497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66009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1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0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3" r:id="rId5"/>
    <p:sldLayoutId id="214748365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150730"/>
            <a:ext cx="10668000" cy="82055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</a:t>
            </a:r>
            <a:r>
              <a:rPr lang="en-US" sz="4000" u="sng" dirty="0"/>
              <a:t>edicting Adoption Speed of Pets at Shelters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Rima Mittal, </a:t>
            </a:r>
            <a:r>
              <a:rPr lang="en-US" dirty="0" err="1"/>
              <a:t>Tobel</a:t>
            </a:r>
            <a:r>
              <a:rPr lang="en-US" dirty="0"/>
              <a:t> </a:t>
            </a:r>
            <a:r>
              <a:rPr lang="en-US" dirty="0" err="1"/>
              <a:t>Ezeokoli</a:t>
            </a:r>
            <a:r>
              <a:rPr lang="en-US" dirty="0"/>
              <a:t>, Raghav Atal, Saurabh Srivastava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38" y="2368184"/>
            <a:ext cx="10668000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r>
              <a:rPr lang="mr-IN" dirty="0"/>
              <a:t>…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F942-9FEA-8F43-882D-2B834AD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F318-E35B-DB40-843F-0BEA333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A03B4-1104-0247-97CB-EC1FAD82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D5D8-EC2C-E04A-941E-88064FD9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3/9/19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Comparisons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CF0986-2717-0543-BF6A-384518AA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5625"/>
            <a:ext cx="6094675" cy="3445622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3/8/19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[Click “View &gt; Header and Footer” to Edit]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10514</TotalTime>
  <Words>169</Words>
  <Application>Microsoft Macintosh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Predicting Adoption Speed of Pets at Shelters</vt:lpstr>
      <vt:lpstr>Agenda</vt:lpstr>
      <vt:lpstr>Business Case</vt:lpstr>
      <vt:lpstr>Data Overview</vt:lpstr>
      <vt:lpstr>Exploratory Data Analysis (EDA)</vt:lpstr>
      <vt:lpstr>Feature Engineering</vt:lpstr>
      <vt:lpstr>Models &amp; Comparisons</vt:lpstr>
      <vt:lpstr>Insights </vt:lpstr>
      <vt:lpstr>Conclusions</vt:lpstr>
      <vt:lpstr>Thank you…! QnA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Raghav Atal</cp:lastModifiedBy>
  <cp:revision>161</cp:revision>
  <cp:lastPrinted>2017-05-16T16:43:49Z</cp:lastPrinted>
  <dcterms:created xsi:type="dcterms:W3CDTF">2017-05-16T14:53:42Z</dcterms:created>
  <dcterms:modified xsi:type="dcterms:W3CDTF">2019-03-11T04:11:48Z</dcterms:modified>
</cp:coreProperties>
</file>