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374"/>
    <a:srgbClr val="00000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1" autoAdjust="0"/>
    <p:restoredTop sz="81168" autoAdjust="0"/>
  </p:normalViewPr>
  <p:slideViewPr>
    <p:cSldViewPr snapToGrid="0">
      <p:cViewPr varScale="1">
        <p:scale>
          <a:sx n="90" d="100"/>
          <a:sy n="90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</a:t>
            </a:r>
            <a:r>
              <a:rPr lang="de-DE" baseline="0" dirty="0" smtClean="0"/>
              <a:t> Bieber</a:t>
            </a:r>
          </a:p>
          <a:p>
            <a:r>
              <a:rPr lang="de-DE" baseline="0" dirty="0" smtClean="0"/>
              <a:t>Jugendwettbewerb Informatik</a:t>
            </a:r>
          </a:p>
          <a:p>
            <a:r>
              <a:rPr lang="de-DE" baseline="0" dirty="0" smtClean="0"/>
              <a:t>Bundeswettbewerb Informatik</a:t>
            </a:r>
          </a:p>
          <a:p>
            <a:r>
              <a:rPr lang="de-DE" baseline="0" dirty="0" smtClean="0"/>
              <a:t>Internationale Informatikolympiade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 (10) = 6</a:t>
            </a:r>
          </a:p>
          <a:p>
            <a:r>
              <a:rPr lang="de-DE" dirty="0" smtClean="0"/>
              <a:t>f (3) ≈ 2,5</a:t>
            </a:r>
            <a:r>
              <a:rPr lang="de-DE" baseline="0" dirty="0" smtClean="0"/>
              <a:t>   =&gt; ABRUNDEN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r>
              <a:rPr lang="de-DE" baseline="0" dirty="0" smtClean="0"/>
              <a:t> mit vielen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</a:p>
          <a:p>
            <a:r>
              <a:rPr lang="de-DE" dirty="0" smtClean="0"/>
              <a:t>bwinf.de vorbeigucken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8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1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 Bieber Aufgabe 2017</a:t>
            </a:r>
          </a:p>
          <a:p>
            <a:r>
              <a:rPr lang="de-DE" dirty="0" smtClean="0"/>
              <a:t>Anzahl</a:t>
            </a:r>
            <a:r>
              <a:rPr lang="de-DE" baseline="0" dirty="0" smtClean="0"/>
              <a:t> Möglichkeiten für verbleibende 7 Bilder</a:t>
            </a:r>
          </a:p>
          <a:p>
            <a:r>
              <a:rPr lang="de-DE" baseline="0" dirty="0" smtClean="0"/>
              <a:t>Lösungshinweis -&gt; Stock/Schild nach unten ≠ untere Reihe, Stock/Schild nach oben ≠ obere Reihe</a:t>
            </a:r>
          </a:p>
          <a:p>
            <a:r>
              <a:rPr lang="de-DE" baseline="0" dirty="0" smtClean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Legobauen</a:t>
            </a:r>
          </a:p>
          <a:p>
            <a:r>
              <a:rPr lang="de-DE" dirty="0" smtClean="0"/>
              <a:t>Verschiedene</a:t>
            </a:r>
            <a:r>
              <a:rPr lang="de-DE" baseline="0" dirty="0" smtClean="0"/>
              <a:t> Längen</a:t>
            </a:r>
          </a:p>
          <a:p>
            <a:r>
              <a:rPr lang="de-DE" baseline="0" dirty="0" smtClean="0"/>
              <a:t>Jede Reihe gleiche Anzahl Klötzchen</a:t>
            </a:r>
          </a:p>
          <a:p>
            <a:r>
              <a:rPr lang="de-DE" baseline="0" dirty="0" smtClean="0"/>
              <a:t>Längen 1 bis n</a:t>
            </a:r>
          </a:p>
          <a:p>
            <a:r>
              <a:rPr lang="de-DE" baseline="0" dirty="0" smtClean="0"/>
              <a:t>Nie zwei Fugen überlappen</a:t>
            </a:r>
          </a:p>
          <a:p>
            <a:r>
              <a:rPr lang="de-DE" baseline="0" dirty="0" smtClean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Spätere</a:t>
            </a:r>
            <a:r>
              <a:rPr lang="de-DE" baseline="0" dirty="0" smtClean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Stellen zwischen Klötzchen.</a:t>
            </a:r>
          </a:p>
          <a:p>
            <a:r>
              <a:rPr lang="de-DE" b="1" dirty="0" smtClean="0"/>
              <a:t>NICHT</a:t>
            </a:r>
            <a:r>
              <a:rPr lang="de-DE" baseline="0" dirty="0" smtClean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Aufgabe</a:t>
            </a:r>
          </a:p>
          <a:p>
            <a:r>
              <a:rPr lang="de-DE" dirty="0" smtClean="0"/>
              <a:t>Mauer N =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</a:t>
            </a:r>
            <a:r>
              <a:rPr lang="de-DE" baseline="0" dirty="0" smtClean="0"/>
              <a:t> halt nix mehr geht) – würde Computer nicht weiterhelfen…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4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Aufgabe:</a:t>
            </a:r>
          </a:p>
          <a:p>
            <a:endParaRPr lang="de-DE" sz="1100" b="1" dirty="0" smtClean="0"/>
          </a:p>
          <a:p>
            <a:r>
              <a:rPr lang="de-DE" sz="2400" dirty="0" smtClean="0"/>
              <a:t>Bilde eine möglichst hohe Mauer für n = 4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1. Keine Fugen überlappen</a:t>
            </a:r>
            <a:endParaRPr lang="de-DE" dirty="0"/>
          </a:p>
          <a:p>
            <a:r>
              <a:rPr lang="de-DE" dirty="0" smtClean="0"/>
              <a:t>2. Maximale Höhe (Hier 3)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Wann ist die maximale Höhe erreicht?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 halt nix mehr geht)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maximale Mauerhöhe ist dann erreicht wenn…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…nicht mehr genug Fugenstellen frei sind, um eine weitere Reihe zu bauen.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Maximale Mauerhöhe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>
          <a:xfrm>
            <a:off x="9124820" y="5231144"/>
            <a:ext cx="416422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8007619" y="824242"/>
            <a:ext cx="432187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4" grpId="0" animBg="1"/>
      <p:bldP spid="31" grpId="0" animBg="1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Wie bauen wir jetzt so eine Mauer?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04972" y="3842795"/>
            <a:ext cx="4074289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</p:txBody>
      </p:sp>
    </p:spTree>
    <p:extLst>
      <p:ext uri="{BB962C8B-B14F-4D97-AF65-F5344CB8AC3E}">
        <p14:creationId xmlns:p14="http://schemas.microsoft.com/office/powerpoint/2010/main" val="109003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9" name="Pfeil nach oben 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Anzahl Mauer Variationen</a:t>
            </a:r>
            <a:endParaRPr lang="de-DE" sz="4000" dirty="0"/>
          </a:p>
        </p:txBody>
      </p:sp>
      <p:sp>
        <p:nvSpPr>
          <p:cNvPr id="4" name="Rechteck 3"/>
          <p:cNvSpPr/>
          <p:nvPr/>
        </p:nvSpPr>
        <p:spPr>
          <a:xfrm>
            <a:off x="1261872" y="2848302"/>
            <a:ext cx="998483" cy="5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60355" y="2848302"/>
            <a:ext cx="998483" cy="525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61872" y="2322784"/>
            <a:ext cx="998483" cy="525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60355" y="2322784"/>
            <a:ext cx="998483" cy="5255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498428" y="240087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2! = 2 Variationen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Variationen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𝑉𝑎𝑟𝑖𝑎𝑡𝑖𝑜𝑛𝑒𝑛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𝐴𝑛𝑧𝑎h𝑙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𝐸𝑙𝑒𝑚𝑒𝑛𝑡𝑒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𝑅𝑒𝑖h𝑒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𝑅𝑒𝑖h𝑒𝑛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462458" y="465608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6</a:t>
            </a:r>
            <a:endParaRPr lang="de-DE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=268.738.560.000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3666804" y="4588626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10</a:t>
            </a:r>
            <a:endParaRPr lang="de-DE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283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591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730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815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976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/>
          <p:cNvSpPr/>
          <p:nvPr/>
        </p:nvSpPr>
        <p:spPr>
          <a:xfrm>
            <a:off x="2112579" y="5969876"/>
            <a:ext cx="141889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045173" y="5973680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200" dirty="0" smtClean="0"/>
              <a:t>TAKTIK!</a:t>
            </a:r>
            <a:endParaRPr lang="de-DE" sz="2000" spc="2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2" y="5684611"/>
            <a:ext cx="1136040" cy="11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8" grpId="1"/>
      <p:bldP spid="9" grpId="0"/>
      <p:bldP spid="11" grpId="0"/>
      <p:bldP spid="12" grpId="0"/>
      <p:bldP spid="13" grpId="0"/>
      <p:bldP spid="16" grpId="0"/>
      <p:bldP spid="17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Der Algorithmus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7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567532"/>
            <a:ext cx="8595360" cy="5722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</a:t>
            </a:r>
            <a:r>
              <a:rPr lang="de-DE" b="1" dirty="0"/>
              <a:t>bwinf.de</a:t>
            </a:r>
            <a:r>
              <a:rPr lang="de-DE" dirty="0" smtClean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</a:t>
            </a:r>
            <a:r>
              <a:rPr lang="de-DE" b="1" dirty="0"/>
              <a:t>mathedia.com</a:t>
            </a:r>
            <a:r>
              <a:rPr lang="de-DE" dirty="0"/>
              <a:t>/analysis/vollstaendige-induktion/gausssche-summenformel</a:t>
            </a:r>
            <a:r>
              <a:rPr lang="de-DE" dirty="0" smtClean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geogebra.org</a:t>
            </a:r>
            <a:r>
              <a:rPr lang="de-DE" dirty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29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567000"/>
            <a:ext cx="8595360" cy="57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bwinf.de/fileadmin/JwInf/JwInf_Logos/JWINF_KV_Fuechse.jpg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http://</a:t>
            </a:r>
            <a:r>
              <a:rPr lang="de-DE" sz="1200" dirty="0" smtClean="0"/>
              <a:t>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www.bildung-und-begabung.de/static/generated/3553-logo-internationale-informatik-olympiade.png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</a:t>
            </a:r>
            <a:r>
              <a:rPr lang="de-DE" sz="1200" dirty="0" smtClean="0"/>
              <a:t>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200" dirty="0"/>
              <a:t>https://upload.wikimedia.org/wikipedia/commons/thumb/8/8f/Flat_cross_icon.svg/2000px-Flat_cross_icon.svg.png</a:t>
            </a:r>
            <a:endParaRPr lang="de-DE" sz="12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2364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94637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05716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</a:t>
            </a:r>
            <a:endParaRPr lang="de-DE" sz="5000" dirty="0"/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 smtClean="0"/>
              <a:t>1. Aufgabe</a:t>
            </a:r>
            <a:br>
              <a:rPr lang="de-DE" sz="6000" dirty="0" smtClean="0"/>
            </a:br>
            <a:r>
              <a:rPr lang="de-DE" sz="5400" dirty="0" smtClean="0"/>
              <a:t>der </a:t>
            </a:r>
            <a:r>
              <a:rPr lang="de-DE" sz="6000" dirty="0" smtClean="0"/>
              <a:t>2. Runde </a:t>
            </a:r>
            <a:br>
              <a:rPr lang="de-DE" sz="6000" dirty="0" smtClean="0"/>
            </a:br>
            <a:r>
              <a:rPr lang="de-DE" sz="5400" dirty="0" smtClean="0"/>
              <a:t>des </a:t>
            </a:r>
            <a:r>
              <a:rPr lang="de-DE" sz="6000" dirty="0" err="1" smtClean="0"/>
              <a:t>BwInfs</a:t>
            </a:r>
            <a:r>
              <a:rPr lang="de-DE" sz="6000" dirty="0" smtClean="0"/>
              <a:t> 2017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 smtClean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„Die Stellen </a:t>
            </a:r>
            <a:r>
              <a:rPr lang="de-DE" b="1" dirty="0" smtClean="0"/>
              <a:t>zwischen</a:t>
            </a:r>
            <a:r>
              <a:rPr lang="de-DE" dirty="0" smtClean="0"/>
              <a:t> den Klötzchen“, </a:t>
            </a:r>
          </a:p>
          <a:p>
            <a:r>
              <a:rPr lang="de-DE" dirty="0" smtClean="0"/>
              <a:t>dürfen niemals übereinanderliegen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n = 1 </a:t>
            </a:r>
            <a:r>
              <a:rPr lang="de-DE" b="1" dirty="0" smtClean="0"/>
              <a:t>unendlich</a:t>
            </a:r>
            <a:r>
              <a:rPr lang="de-DE" dirty="0" smtClean="0"/>
              <a:t> hohe Mauer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Reihe hat einen 1er-Klotz und einen 2er-Klotz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666</Words>
  <Application>Microsoft Office PowerPoint</Application>
  <PresentationFormat>Breitbild</PresentationFormat>
  <Paragraphs>232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Wie bauen wir jetzt so eine Mauer?</vt:lpstr>
      <vt:lpstr>PowerPoint-Präsentation</vt:lpstr>
      <vt:lpstr>Anzahl Mauer Variationen</vt:lpstr>
      <vt:lpstr>Der Algorithmus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41</cp:revision>
  <dcterms:created xsi:type="dcterms:W3CDTF">2018-07-10T18:38:33Z</dcterms:created>
  <dcterms:modified xsi:type="dcterms:W3CDTF">2018-07-11T00:28:48Z</dcterms:modified>
</cp:coreProperties>
</file>