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6374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9" autoAdjust="0"/>
    <p:restoredTop sz="81168" autoAdjust="0"/>
  </p:normalViewPr>
  <p:slideViewPr>
    <p:cSldViewPr snapToGrid="0">
      <p:cViewPr varScale="1">
        <p:scale>
          <a:sx n="91" d="100"/>
          <a:sy n="91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2051-88E2-410C-9CF3-03924FC1ABA6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4865-68C4-459E-8CFF-E7E8DA057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49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Informatik</a:t>
            </a:r>
            <a:r>
              <a:rPr lang="de-DE" baseline="0" dirty="0" smtClean="0"/>
              <a:t> Bieber</a:t>
            </a:r>
          </a:p>
          <a:p>
            <a:r>
              <a:rPr lang="de-DE" baseline="0" dirty="0" smtClean="0"/>
              <a:t>Jugendwettbewerb Informatik</a:t>
            </a:r>
          </a:p>
          <a:p>
            <a:r>
              <a:rPr lang="de-DE" baseline="0" dirty="0" smtClean="0"/>
              <a:t>Bundeswettbewerb Informatik</a:t>
            </a:r>
          </a:p>
          <a:p>
            <a:r>
              <a:rPr lang="de-DE" baseline="0" dirty="0" smtClean="0"/>
              <a:t>Internationale Informatikolympiade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81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Informatik Bieber Aufgabe 2017</a:t>
            </a:r>
          </a:p>
          <a:p>
            <a:r>
              <a:rPr lang="de-DE" dirty="0" smtClean="0"/>
              <a:t>Anzahl</a:t>
            </a:r>
            <a:r>
              <a:rPr lang="de-DE" baseline="0" dirty="0" smtClean="0"/>
              <a:t> Möglichkeiten für verbleibende 7 Bilder</a:t>
            </a:r>
          </a:p>
          <a:p>
            <a:r>
              <a:rPr lang="de-DE" baseline="0" dirty="0" smtClean="0"/>
              <a:t>Lösungshinweis -&gt; Stock/Schild nach unten ≠ untere Reihe, Stock/Schild nach oben </a:t>
            </a:r>
            <a:r>
              <a:rPr lang="de-DE" baseline="0" dirty="0" smtClean="0"/>
              <a:t>≠ obere Reihe</a:t>
            </a:r>
          </a:p>
          <a:p>
            <a:r>
              <a:rPr lang="de-DE" baseline="0" dirty="0" smtClean="0"/>
              <a:t>Nur ein Schild nach unten -&gt; 6! Möglichkeiten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19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r>
              <a:rPr lang="de-DE" baseline="0" dirty="0" smtClean="0"/>
              <a:t> weitere Möglichkeiten</a:t>
            </a:r>
          </a:p>
          <a:p>
            <a:r>
              <a:rPr lang="de-DE" baseline="0" dirty="0" smtClean="0"/>
              <a:t>Den richtigen nicht so einfach erkennen </a:t>
            </a:r>
          </a:p>
          <a:p>
            <a:r>
              <a:rPr lang="de-DE" baseline="0" dirty="0" smtClean="0"/>
              <a:t>Backtracking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93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Legobauen</a:t>
            </a:r>
          </a:p>
          <a:p>
            <a:r>
              <a:rPr lang="de-DE" dirty="0" smtClean="0"/>
              <a:t>Verschiedene</a:t>
            </a:r>
            <a:r>
              <a:rPr lang="de-DE" baseline="0" dirty="0" smtClean="0"/>
              <a:t> Längen</a:t>
            </a:r>
          </a:p>
          <a:p>
            <a:r>
              <a:rPr lang="de-DE" baseline="0" dirty="0" smtClean="0"/>
              <a:t>Jede Reihe gleiche Anzahl Klötzchen</a:t>
            </a:r>
          </a:p>
          <a:p>
            <a:r>
              <a:rPr lang="de-DE" baseline="0" dirty="0" smtClean="0"/>
              <a:t>Längen 1 bis N</a:t>
            </a:r>
          </a:p>
          <a:p>
            <a:r>
              <a:rPr lang="de-DE" baseline="0" dirty="0" smtClean="0"/>
              <a:t>Nie zwei Fugen überlappen</a:t>
            </a:r>
          </a:p>
          <a:p>
            <a:r>
              <a:rPr lang="de-DE" baseline="0" dirty="0" smtClean="0"/>
              <a:t>Mauer möglichst hoch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316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Spätere</a:t>
            </a:r>
            <a:r>
              <a:rPr lang="de-DE" baseline="0" dirty="0" smtClean="0"/>
              <a:t> Kontrolle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1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Stellen zwischen Klötzchen.</a:t>
            </a:r>
          </a:p>
          <a:p>
            <a:r>
              <a:rPr lang="de-DE" b="1" dirty="0" smtClean="0"/>
              <a:t>NICHT</a:t>
            </a:r>
            <a:r>
              <a:rPr lang="de-DE" baseline="0" dirty="0" smtClean="0"/>
              <a:t> Anfang und Ende!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22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Aufgabe</a:t>
            </a:r>
          </a:p>
          <a:p>
            <a:r>
              <a:rPr lang="de-DE" dirty="0" smtClean="0"/>
              <a:t>Mauer N = 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558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</a:p>
          <a:p>
            <a:r>
              <a:rPr lang="de-DE" dirty="0" smtClean="0"/>
              <a:t>bwinf.de vorbeigucken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782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1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dn3.iconfinder.com/data/icons/flat-actions-icons-9/792/Tick_Mark_Dark-512.png" TargetMode="External"/><Relationship Id="rId3" Type="http://schemas.openxmlformats.org/officeDocument/2006/relationships/hyperlink" Target="https://static1.bmbfcluster.de/1/8/8/7_a71ec38177e2b9b/1887meg_75003e924b06111.jpg" TargetMode="External"/><Relationship Id="rId7" Type="http://schemas.openxmlformats.org/officeDocument/2006/relationships/hyperlink" Target="https://www.bildung-und-begabung.de/static/generated/3553-logo-internationale-informatik-olympiade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pool.de/wp-content/uploads/2014/09/Bundeswettbewerb-Informatik-Logo.png" TargetMode="External"/><Relationship Id="rId5" Type="http://schemas.openxmlformats.org/officeDocument/2006/relationships/hyperlink" Target="https://bwinf.de/fileadmin/JwInf/JwInf_Logos/JWINF_KV_Fuechse.jpg" TargetMode="External"/><Relationship Id="rId4" Type="http://schemas.openxmlformats.org/officeDocument/2006/relationships/hyperlink" Target="https://bwinf.de/fileadmin/user_upload/Informatik-Biber/2017/Biber-Aufgabenheft_2017/Biberheft_2017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4" y="578735"/>
            <a:ext cx="2997843" cy="19985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33" y="417396"/>
            <a:ext cx="3038918" cy="303891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69" y="3316814"/>
            <a:ext cx="3269171" cy="232005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08" y="4092922"/>
            <a:ext cx="2617325" cy="2617325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2708476" y="1578016"/>
            <a:ext cx="1710857" cy="2392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7050911" y="2338088"/>
            <a:ext cx="407340" cy="12269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4444559" y="4734046"/>
            <a:ext cx="2606352" cy="4771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377651" y="2986268"/>
            <a:ext cx="4629873" cy="3183038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54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 = 4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9" y="1623515"/>
            <a:ext cx="10688729" cy="344923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70785" y="2537915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0744" y="2871758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960470" y="3348132"/>
            <a:ext cx="5901159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60744" y="3672223"/>
            <a:ext cx="163010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46156" y="3996314"/>
            <a:ext cx="451647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762035" y="4353938"/>
            <a:ext cx="19005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9929" y="4678029"/>
            <a:ext cx="639195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744" y="5385132"/>
            <a:ext cx="659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N = 4</a:t>
            </a:r>
          </a:p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0744" y="594512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20744" y="595084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440336" y="5945120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20470" y="5950844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297489" y="1572953"/>
            <a:ext cx="5386678" cy="59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959366" y="5226844"/>
            <a:ext cx="4519449" cy="138499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 smtClean="0"/>
              <a:t>Aufgabe:</a:t>
            </a:r>
          </a:p>
          <a:p>
            <a:endParaRPr lang="de-DE" sz="1100" b="1" dirty="0" smtClean="0"/>
          </a:p>
          <a:p>
            <a:r>
              <a:rPr lang="de-DE" sz="2400" dirty="0" smtClean="0"/>
              <a:t>Bilde eine möglichst hohe Mauer für N = 4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2885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 = 4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713543" y="4746942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73543" y="4752666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793135" y="474694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873269" y="4752666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713068" y="438333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432794" y="4378548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512794" y="4378548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952794" y="4378548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12319" y="4014002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5152794" y="401400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232794" y="401494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592319" y="401015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  <a:endParaRPr lang="de-DE" dirty="0"/>
          </a:p>
        </p:txBody>
      </p:sp>
      <p:cxnSp>
        <p:nvCxnSpPr>
          <p:cNvPr id="16" name="Gerader Verbinder 15"/>
          <p:cNvCxnSpPr/>
          <p:nvPr/>
        </p:nvCxnSpPr>
        <p:spPr>
          <a:xfrm flipV="1">
            <a:off x="408109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444109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480942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551891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515231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587936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6239028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659231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6952794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8040414" y="3710154"/>
            <a:ext cx="307808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1. Keine Fugen überlappen</a:t>
            </a:r>
            <a:endParaRPr lang="de-DE" dirty="0"/>
          </a:p>
          <a:p>
            <a:r>
              <a:rPr lang="de-DE" dirty="0" smtClean="0"/>
              <a:t>2. Maximale Höhe (Hier 3)</a:t>
            </a:r>
            <a:endParaRPr lang="de-DE" dirty="0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6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Wann ist die maximale Höhe erreicht?</a:t>
            </a:r>
            <a:endParaRPr lang="de-DE" sz="6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(Wenn halt nix mehr geht)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92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1872" y="567532"/>
            <a:ext cx="8595360" cy="57229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https://bwinf.de/</a:t>
            </a:r>
          </a:p>
        </p:txBody>
      </p:sp>
    </p:spTree>
    <p:extLst>
      <p:ext uri="{BB962C8B-B14F-4D97-AF65-F5344CB8AC3E}">
        <p14:creationId xmlns:p14="http://schemas.microsoft.com/office/powerpoint/2010/main" val="160929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1872" y="567000"/>
            <a:ext cx="8595360" cy="572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200" dirty="0">
                <a:hlinkClick r:id="rId3"/>
              </a:rPr>
              <a:t>https://</a:t>
            </a:r>
            <a:r>
              <a:rPr lang="de-DE" sz="1200" dirty="0" smtClean="0">
                <a:hlinkClick r:id="rId3"/>
              </a:rPr>
              <a:t>static1.bmbfcluster.de/1/8/8/7_a71ec38177e2b9b/1887meg_75003e924b06111.jpg</a:t>
            </a:r>
            <a:endParaRPr lang="de-DE" sz="1200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200" dirty="0">
                <a:hlinkClick r:id="rId4"/>
              </a:rPr>
              <a:t>https://</a:t>
            </a:r>
            <a:r>
              <a:rPr lang="de-DE" sz="1200" dirty="0" smtClean="0">
                <a:hlinkClick r:id="rId4"/>
              </a:rPr>
              <a:t>bwinf.de/fileadmin/user_upload/Informatik-Biber/2017/Biber-Aufgabenheft_2017/Biberheft_2017.pdf</a:t>
            </a:r>
            <a:endParaRPr lang="de-DE" sz="1200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200" dirty="0">
                <a:hlinkClick r:id="rId5"/>
              </a:rPr>
              <a:t>https://</a:t>
            </a:r>
            <a:r>
              <a:rPr lang="de-DE" sz="1200" dirty="0" smtClean="0">
                <a:hlinkClick r:id="rId5"/>
              </a:rPr>
              <a:t>bwinf.de/fileadmin/JwInf/JwInf_Logos/JWINF_KV_Fuechse.jpg</a:t>
            </a:r>
            <a:endParaRPr lang="de-DE" sz="1200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200" dirty="0">
                <a:hlinkClick r:id="rId6"/>
              </a:rPr>
              <a:t>http://</a:t>
            </a:r>
            <a:r>
              <a:rPr lang="de-DE" sz="1200" dirty="0" smtClean="0">
                <a:hlinkClick r:id="rId6"/>
              </a:rPr>
              <a:t>www.ypool.de/wp-content/uploads/2014/09/Bundeswettbewerb-Informatik-Logo.png</a:t>
            </a:r>
            <a:endParaRPr lang="de-DE" sz="1200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200" dirty="0">
                <a:hlinkClick r:id="rId7"/>
              </a:rPr>
              <a:t>https://</a:t>
            </a:r>
            <a:r>
              <a:rPr lang="de-DE" sz="1200" dirty="0" smtClean="0">
                <a:hlinkClick r:id="rId7"/>
              </a:rPr>
              <a:t>www.bildung-und-begabung.de/static/generated/3553-logo-internationale-informatik-olympiade.png</a:t>
            </a:r>
            <a:endParaRPr lang="de-DE" sz="1200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200" dirty="0">
                <a:hlinkClick r:id="rId8"/>
              </a:rPr>
              <a:t>https://</a:t>
            </a:r>
            <a:r>
              <a:rPr lang="de-DE" sz="1200" dirty="0" smtClean="0">
                <a:hlinkClick r:id="rId8"/>
              </a:rPr>
              <a:t>cdn3.iconfinder.com/data/icons/flat-actions-icons-9/792/Tick_Mark_Dark-512.png</a:t>
            </a:r>
            <a:endParaRPr lang="de-DE" sz="1200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02364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394640"/>
            <a:ext cx="8518967" cy="59992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" y="394639"/>
            <a:ext cx="8529087" cy="5999273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520860" y="6030410"/>
            <a:ext cx="4467829" cy="277793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7!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7 * 6 * 5 * 4 * 3 * 2 * 1 = </a:t>
            </a:r>
            <a:r>
              <a:rPr lang="de-DE" sz="2400" b="1" dirty="0" smtClean="0"/>
              <a:t>5040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988689" y="599621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 jeder Schild auf einen Stock.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6</a:t>
            </a:r>
            <a:r>
              <a:rPr lang="de-DE" dirty="0" smtClean="0"/>
              <a:t>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6 * 5 * 4 * 3 * 2 * 1 = </a:t>
            </a:r>
            <a:r>
              <a:rPr lang="de-DE" sz="2400" b="1" dirty="0" smtClean="0"/>
              <a:t>720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</p:spTree>
    <p:extLst>
      <p:ext uri="{BB962C8B-B14F-4D97-AF65-F5344CB8AC3E}">
        <p14:creationId xmlns:p14="http://schemas.microsoft.com/office/powerpoint/2010/main" val="414407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394640"/>
            <a:ext cx="8518967" cy="59992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" y="394639"/>
            <a:ext cx="8529087" cy="599927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71332" y="2164466"/>
            <a:ext cx="4572000" cy="1076445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7" y="394635"/>
            <a:ext cx="8518969" cy="599215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17762" y="4579850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…</a:t>
            </a:r>
            <a:endParaRPr lang="de-DE" sz="5000" dirty="0"/>
          </a:p>
        </p:txBody>
      </p:sp>
      <p:sp>
        <p:nvSpPr>
          <p:cNvPr id="12" name="Textfeld 11"/>
          <p:cNvSpPr txBox="1"/>
          <p:nvPr/>
        </p:nvSpPr>
        <p:spPr>
          <a:xfrm>
            <a:off x="1981200" y="4594853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…</a:t>
            </a:r>
            <a:endParaRPr lang="de-DE" sz="5000" dirty="0"/>
          </a:p>
        </p:txBody>
      </p:sp>
      <p:sp>
        <p:nvSpPr>
          <p:cNvPr id="13" name="Textfeld 12"/>
          <p:cNvSpPr txBox="1"/>
          <p:nvPr/>
        </p:nvSpPr>
        <p:spPr>
          <a:xfrm>
            <a:off x="1981200" y="3438686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…</a:t>
            </a:r>
            <a:endParaRPr lang="de-DE" sz="5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1" y="394638"/>
            <a:ext cx="8529086" cy="5999272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520860" y="6030410"/>
            <a:ext cx="4467829" cy="277793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7!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7 * 6 * 5 * 4 * 3 * 2 * 1 = </a:t>
            </a:r>
            <a:r>
              <a:rPr lang="de-DE" sz="2400" b="1" dirty="0" smtClean="0"/>
              <a:t>5040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988689" y="599621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 jeder Schild auf einen Stock.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6</a:t>
            </a:r>
            <a:r>
              <a:rPr lang="de-DE" dirty="0" smtClean="0"/>
              <a:t>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6 * 5 * 4 * 3 * 2 * 1 = </a:t>
            </a:r>
            <a:r>
              <a:rPr lang="de-DE" sz="2400" b="1" dirty="0" smtClean="0"/>
              <a:t>720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5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sz="6000" dirty="0" smtClean="0"/>
              <a:t>1. Aufgabe</a:t>
            </a:r>
            <a:br>
              <a:rPr lang="de-DE" sz="6000" dirty="0" smtClean="0"/>
            </a:br>
            <a:r>
              <a:rPr lang="de-DE" sz="5400" dirty="0" smtClean="0"/>
              <a:t>der </a:t>
            </a:r>
            <a:r>
              <a:rPr lang="de-DE" sz="6000" dirty="0" smtClean="0"/>
              <a:t>2. Runde </a:t>
            </a:r>
            <a:br>
              <a:rPr lang="de-DE" sz="6000" dirty="0" smtClean="0"/>
            </a:br>
            <a:r>
              <a:rPr lang="de-DE" sz="5400" dirty="0" smtClean="0"/>
              <a:t>des </a:t>
            </a:r>
            <a:r>
              <a:rPr lang="de-DE" sz="6000" dirty="0" err="1" smtClean="0"/>
              <a:t>BwInfs</a:t>
            </a:r>
            <a:r>
              <a:rPr lang="de-DE" sz="6000" dirty="0" smtClean="0"/>
              <a:t> 2017</a:t>
            </a:r>
            <a:endParaRPr lang="de-DE" sz="6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0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9" y="1539433"/>
            <a:ext cx="10688729" cy="344923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992" y="214613"/>
            <a:ext cx="3199315" cy="214844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7870785" y="2453833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60744" y="2787676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0470" y="3264050"/>
            <a:ext cx="5901159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000457" y="5832428"/>
            <a:ext cx="266217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dirty="0" smtClean="0"/>
              <a:t>Eine Variable: </a:t>
            </a:r>
            <a:r>
              <a:rPr lang="de-DE" sz="2800" b="1" dirty="0" smtClean="0"/>
              <a:t>N</a:t>
            </a:r>
            <a:endParaRPr lang="de-DE" sz="2400" b="1" dirty="0"/>
          </a:p>
        </p:txBody>
      </p:sp>
      <p:sp>
        <p:nvSpPr>
          <p:cNvPr id="8" name="Rechteck 7"/>
          <p:cNvSpPr/>
          <p:nvPr/>
        </p:nvSpPr>
        <p:spPr>
          <a:xfrm>
            <a:off x="360744" y="3588141"/>
            <a:ext cx="163010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46156" y="3912232"/>
            <a:ext cx="451647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762035" y="4269856"/>
            <a:ext cx="19005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9929" y="4593947"/>
            <a:ext cx="639195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744" y="5301050"/>
            <a:ext cx="659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N = 4</a:t>
            </a:r>
          </a:p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0744" y="603971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20744" y="60454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440336" y="603971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20470" y="6045438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239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9" y="2106557"/>
            <a:ext cx="10576893" cy="193730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2854726" y="4485891"/>
            <a:ext cx="546023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Kontrolle: N = 10 = Mauer der Höhe 6</a:t>
            </a:r>
            <a:endParaRPr lang="de-DE" sz="2000" b="1" dirty="0"/>
          </a:p>
        </p:txBody>
      </p:sp>
      <p:sp>
        <p:nvSpPr>
          <p:cNvPr id="14" name="Rechteck 13"/>
          <p:cNvSpPr/>
          <p:nvPr/>
        </p:nvSpPr>
        <p:spPr>
          <a:xfrm>
            <a:off x="5291560" y="3183762"/>
            <a:ext cx="1329160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60744" y="3507853"/>
            <a:ext cx="9008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85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 = 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016827" y="508327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016827" y="471394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016827" y="4344609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586008" y="4515718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„Die Stellen </a:t>
            </a:r>
            <a:r>
              <a:rPr lang="de-DE" b="1" dirty="0" smtClean="0"/>
              <a:t>zwischen</a:t>
            </a:r>
            <a:r>
              <a:rPr lang="de-DE" dirty="0" smtClean="0"/>
              <a:t> den Klötzchen“, </a:t>
            </a:r>
          </a:p>
          <a:p>
            <a:r>
              <a:rPr lang="de-DE" dirty="0" smtClean="0"/>
              <a:t>dürfen niemals übereinanderliegen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016827" y="3975277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016827" y="36059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831723" y="5641792"/>
            <a:ext cx="38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Für N = 1 </a:t>
            </a:r>
            <a:r>
              <a:rPr lang="de-DE" b="1" dirty="0" smtClean="0"/>
              <a:t>unendlich</a:t>
            </a:r>
            <a:r>
              <a:rPr lang="de-DE" dirty="0" smtClean="0"/>
              <a:t> hohe Mauer</a:t>
            </a:r>
            <a:endParaRPr lang="de-DE" dirty="0"/>
          </a:p>
        </p:txBody>
      </p:sp>
      <p:sp>
        <p:nvSpPr>
          <p:cNvPr id="12" name="Pfeil nach unten 11"/>
          <p:cNvSpPr/>
          <p:nvPr/>
        </p:nvSpPr>
        <p:spPr>
          <a:xfrm>
            <a:off x="8408276" y="5162049"/>
            <a:ext cx="394044" cy="479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5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 = 2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163653" y="488064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803653" y="48806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084557" y="3978104"/>
            <a:ext cx="2302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Eine Reihe hat einen 1er-Klotz und einen 2er-Klotz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03653" y="451131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523653" y="451131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5163653" y="376270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5536767" y="3757451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3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 = 3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456813" y="48806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816813" y="488064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536813" y="488064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456813" y="451131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176813" y="451131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56813" y="451131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481681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517681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554514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625463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3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365</Words>
  <Application>Microsoft Office PowerPoint</Application>
  <PresentationFormat>Breitbild</PresentationFormat>
  <Paragraphs>123</Paragraphs>
  <Slides>14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PowerPoint-Präsentation</vt:lpstr>
      <vt:lpstr>PowerPoint-Präsentation</vt:lpstr>
      <vt:lpstr>PowerPoint-Präsentation</vt:lpstr>
      <vt:lpstr>1. Aufgabe der 2. Runde  des BwInfs 2017</vt:lpstr>
      <vt:lpstr>PowerPoint-Präsentation</vt:lpstr>
      <vt:lpstr>PowerPoint-Präsentation</vt:lpstr>
      <vt:lpstr>N = 1</vt:lpstr>
      <vt:lpstr>N = 2</vt:lpstr>
      <vt:lpstr>N = 3</vt:lpstr>
      <vt:lpstr>N = 4</vt:lpstr>
      <vt:lpstr>N = 4</vt:lpstr>
      <vt:lpstr>Wann ist die maximale Höhe erreicht?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</dc:creator>
  <cp:lastModifiedBy>Jonas</cp:lastModifiedBy>
  <cp:revision>18</cp:revision>
  <dcterms:created xsi:type="dcterms:W3CDTF">2018-07-10T18:38:33Z</dcterms:created>
  <dcterms:modified xsi:type="dcterms:W3CDTF">2018-07-10T21:03:33Z</dcterms:modified>
</cp:coreProperties>
</file>