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9" r:id="rId19"/>
    <p:sldId id="280" r:id="rId20"/>
    <p:sldId id="281" r:id="rId21"/>
    <p:sldId id="285" r:id="rId22"/>
    <p:sldId id="286" r:id="rId23"/>
    <p:sldId id="289" r:id="rId24"/>
    <p:sldId id="290" r:id="rId25"/>
    <p:sldId id="291" r:id="rId26"/>
    <p:sldId id="292" r:id="rId27"/>
    <p:sldId id="293" r:id="rId28"/>
    <p:sldId id="294" r:id="rId29"/>
    <p:sldId id="283" r:id="rId30"/>
    <p:sldId id="284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4" autoAdjust="0"/>
    <p:restoredTop sz="81168" autoAdjust="0"/>
  </p:normalViewPr>
  <p:slideViewPr>
    <p:cSldViewPr snapToGrid="0">
      <p:cViewPr varScale="1">
        <p:scale>
          <a:sx n="91" d="100"/>
          <a:sy n="91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</a:t>
            </a:r>
            <a:r>
              <a:rPr lang="de-DE" baseline="0" dirty="0" smtClean="0"/>
              <a:t> zum Aufwärmen</a:t>
            </a:r>
          </a:p>
          <a:p>
            <a:r>
              <a:rPr lang="de-DE" baseline="0" dirty="0" smtClean="0"/>
              <a:t>Informatik Biber 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Fugenstellen ges. =</a:t>
            </a:r>
            <a:r>
              <a:rPr lang="de-DE" baseline="0" dirty="0" smtClean="0"/>
              <a:t> eine reihe nur aus 1er Klötzen -&gt; n Fugen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8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Fugenstell. Pro Reih.</a:t>
            </a:r>
            <a:r>
              <a:rPr lang="de-DE" baseline="0" dirty="0" smtClean="0"/>
              <a:t> = n Klötze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 (10) = 6</a:t>
            </a:r>
          </a:p>
          <a:p>
            <a:r>
              <a:rPr lang="de-DE" dirty="0" smtClean="0"/>
              <a:t>f (3) ≈ 2,5</a:t>
            </a:r>
            <a:r>
              <a:rPr lang="de-DE" baseline="0" dirty="0" smtClean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Neuer</a:t>
            </a:r>
            <a:r>
              <a:rPr lang="de-DE" baseline="0" dirty="0" smtClean="0"/>
              <a:t> Weg durch vordefinierte Höhe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9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Labyrinth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 Reihe</a:t>
            </a:r>
            <a:r>
              <a:rPr lang="de-DE" baseline="0" dirty="0" smtClean="0"/>
              <a:t> | Klotz 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b="1" dirty="0" smtClean="0"/>
              <a:t>Programm starten!</a:t>
            </a:r>
            <a:endParaRPr lang="de-DE" sz="36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70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Anzahl</a:t>
            </a:r>
            <a:r>
              <a:rPr lang="de-DE" baseline="0" dirty="0" smtClean="0"/>
              <a:t> </a:t>
            </a:r>
            <a:r>
              <a:rPr lang="de-DE" baseline="0" dirty="0" smtClean="0"/>
              <a:t>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</a:t>
            </a:r>
            <a:r>
              <a:rPr lang="de-DE" baseline="0" dirty="0" smtClean="0"/>
              <a:t>erkennen</a:t>
            </a:r>
            <a:endParaRPr lang="de-DE" baseline="0" dirty="0" smtClean="0"/>
          </a:p>
          <a:p>
            <a:r>
              <a:rPr lang="de-DE" baseline="0" dirty="0" smtClean="0"/>
              <a:t>Rumprobieren (Backtracking)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Verschiedene</a:t>
            </a:r>
            <a:r>
              <a:rPr lang="de-DE" baseline="0" dirty="0" smtClean="0"/>
              <a:t> </a:t>
            </a:r>
            <a:r>
              <a:rPr lang="de-DE" baseline="0" dirty="0" smtClean="0"/>
              <a:t>Längen</a:t>
            </a:r>
          </a:p>
          <a:p>
            <a:r>
              <a:rPr lang="de-DE" baseline="0" dirty="0" smtClean="0"/>
              <a:t>Variable</a:t>
            </a:r>
          </a:p>
          <a:p>
            <a:r>
              <a:rPr lang="de-DE" baseline="0" dirty="0" smtClean="0"/>
              <a:t>Jede </a:t>
            </a:r>
            <a:r>
              <a:rPr lang="de-DE" baseline="0" dirty="0" smtClean="0"/>
              <a:t>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smtClean="0"/>
              <a:t>Verstanden?</a:t>
            </a:r>
          </a:p>
          <a:p>
            <a:r>
              <a:rPr lang="de-DE" b="1" dirty="0" smtClean="0"/>
              <a:t>Aufgabe</a:t>
            </a:r>
            <a:endParaRPr lang="de-DE" b="1" dirty="0" smtClean="0"/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</a:t>
            </a:r>
            <a:r>
              <a:rPr lang="de-DE" baseline="0" dirty="0" smtClean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65" y="2144776"/>
            <a:ext cx="2997843" cy="19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maximale Mauerhöhe ist dann </a:t>
            </a:r>
            <a:r>
              <a:rPr lang="de-DE" dirty="0" smtClean="0"/>
              <a:t>erreicht, </a:t>
            </a:r>
            <a:r>
              <a:rPr lang="de-DE" dirty="0" smtClean="0"/>
              <a:t>wenn…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…nicht mehr genug Fugenstellen frei sind, um eine weitere Reihe zu bauen.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Maximale Mauerhöhe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Der Algorithmus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Grundlegende Mauerbauarten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unten nach oben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links nach rechts</a:t>
            </a:r>
            <a:endParaRPr lang="de-DE" dirty="0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8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,2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,3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Backtracking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7" y="4094199"/>
            <a:ext cx="845085" cy="5633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07172" y="385862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07172" y="4731159"/>
            <a:ext cx="125073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rot="16200000">
            <a:off x="2517023" y="561884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16200000">
            <a:off x="2528813" y="3012283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16200000">
            <a:off x="3881587" y="3508860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63313" y="214075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363312" y="646518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16200000">
            <a:off x="3881587" y="5102289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291490" y="387473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291490" y="473120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280982" y="546821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252717" y="6465138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16200000">
            <a:off x="4950476" y="5966651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16200000">
            <a:off x="4650501" y="303751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6200000">
            <a:off x="6003275" y="3534095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485001" y="216599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413178" y="389997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503448" y="4745931"/>
            <a:ext cx="216046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16200000">
            <a:off x="7162956" y="4327778"/>
            <a:ext cx="919105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6200000">
            <a:off x="4043192" y="2654206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46060" y="3152693"/>
            <a:ext cx="367983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6374405" y="3146466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622508" y="3142150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735732" y="216399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625136" y="2170239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2396359" y="4225159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615559" y="4813959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unten 56"/>
          <p:cNvSpPr/>
          <p:nvPr/>
        </p:nvSpPr>
        <p:spPr>
          <a:xfrm flipV="1">
            <a:off x="3912127" y="477255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 nach rechts 57"/>
          <p:cNvSpPr/>
          <p:nvPr/>
        </p:nvSpPr>
        <p:spPr>
          <a:xfrm>
            <a:off x="4541630" y="4273823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unten 58"/>
          <p:cNvSpPr/>
          <p:nvPr/>
        </p:nvSpPr>
        <p:spPr>
          <a:xfrm flipV="1">
            <a:off x="5862147" y="322050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59"/>
          <p:cNvSpPr/>
          <p:nvPr/>
        </p:nvSpPr>
        <p:spPr>
          <a:xfrm>
            <a:off x="6956449" y="2600818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95" y="2337478"/>
            <a:ext cx="906469" cy="741989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84" y="-240072"/>
            <a:ext cx="1677188" cy="21739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6" y="4813959"/>
            <a:ext cx="629950" cy="6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22434 0.00232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1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22252 0.2416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96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30703 0.2386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03 0.23866 L 0.22252 0.2416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22435 0.0023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39349 0.00463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11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0.00463 L 0.39349 -0.2407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-0.24074 L 0.66914 -0.2402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2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" grpId="0" animBg="1"/>
      <p:bldP spid="12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  <a:endCxn id="41" idx="0"/>
          </p:cNvCxnSpPr>
          <p:nvPr/>
        </p:nvCxnSpPr>
        <p:spPr>
          <a:xfrm>
            <a:off x="893378" y="4352072"/>
            <a:ext cx="2240" cy="2737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91121" y="462580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1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7" y="1691322"/>
            <a:ext cx="7619999" cy="5403512"/>
          </a:xfrm>
        </p:spPr>
      </p:pic>
    </p:spTree>
    <p:extLst>
      <p:ext uri="{BB962C8B-B14F-4D97-AF65-F5344CB8AC3E}">
        <p14:creationId xmlns:p14="http://schemas.microsoft.com/office/powerpoint/2010/main" val="13561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99" y="904218"/>
            <a:ext cx="4269006" cy="30296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518499" y="4466896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www.bwinf.de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791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 smtClean="0"/>
              <a:t>http</a:t>
            </a:r>
            <a:r>
              <a:rPr lang="de-DE" sz="1400" dirty="0"/>
              <a:t>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 smtClean="0"/>
              <a:t>https</a:t>
            </a:r>
            <a:r>
              <a:rPr lang="de-DE" sz="1400" dirty="0"/>
              <a:t>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</a:t>
            </a:r>
            <a:r>
              <a:rPr lang="de-DE" sz="1400" dirty="0" smtClean="0"/>
              <a:t>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45833" y="3507853"/>
            <a:ext cx="7033284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875</Words>
  <Application>Microsoft Office PowerPoint</Application>
  <PresentationFormat>Breitbild</PresentationFormat>
  <Paragraphs>352</Paragraphs>
  <Slides>31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Klassendiagramm</vt:lpstr>
      <vt:lpstr>PowerPoint-Präsentation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70</cp:revision>
  <dcterms:created xsi:type="dcterms:W3CDTF">2018-07-10T18:38:33Z</dcterms:created>
  <dcterms:modified xsi:type="dcterms:W3CDTF">2018-07-13T05:27:20Z</dcterms:modified>
</cp:coreProperties>
</file>