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wmf" ContentType="image/x-wmf"/>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3.xml" ContentType="application/vnd.openxmlformats-officedocument.theme+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4.xml" ContentType="application/vnd.openxmlformats-officedocument.theme+xml"/>
  <Override PartName="/ppt/slideLayouts/slideLayout21.xml" ContentType="application/vnd.openxmlformats-officedocument.presentationml.slideLayout+xml"/>
  <Override PartName="/ppt/theme/theme5.xml" ContentType="application/vnd.openxmlformats-officedocument.theme+xml"/>
  <Override PartName="/ppt/slideLayouts/slideLayout22.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rts/chart1.xml" ContentType="application/vnd.openxmlformats-officedocument.drawingml.chart+xml"/>
  <Override PartName="/ppt/notesSlides/notesSlide9.xml" ContentType="application/vnd.openxmlformats-officedocument.presentationml.notesSlide+xml"/>
  <Override PartName="/ppt/charts/chart2.xml" ContentType="application/vnd.openxmlformats-officedocument.drawingml.chart+xml"/>
  <Override PartName="/ppt/charts/style1.xml" ContentType="application/vnd.ms-office.chartstyle+xml"/>
  <Override PartName="/ppt/charts/colors1.xml" ContentType="application/vnd.ms-office.chartcolorstyle+xml"/>
  <Override PartName="/ppt/charts/chart3.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0.xml" ContentType="application/vnd.openxmlformats-officedocument.presentationml.notesSlide+xml"/>
  <Override PartName="/ppt/charts/chart4.xml" ContentType="application/vnd.openxmlformats-officedocument.drawingml.chart+xml"/>
  <Override PartName="/ppt/charts/style3.xml" ContentType="application/vnd.ms-office.chartstyle+xml"/>
  <Override PartName="/ppt/charts/colors3.xml" ContentType="application/vnd.ms-office.chartcolorstyle+xml"/>
  <Override PartName="/ppt/charts/chart5.xml" ContentType="application/vnd.openxmlformats-officedocument.drawingml.chart+xml"/>
  <Override PartName="/ppt/charts/style4.xml" ContentType="application/vnd.ms-office.chartstyle+xml"/>
  <Override PartName="/ppt/charts/colors4.xml" ContentType="application/vnd.ms-office.chartcolorstyle+xml"/>
  <Override PartName="/ppt/charts/chart6.xml" ContentType="application/vnd.openxmlformats-officedocument.drawingml.chart+xml"/>
  <Override PartName="/ppt/charts/chart7.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3" r:id="rId1"/>
    <p:sldMasterId id="2147483668" r:id="rId2"/>
    <p:sldMasterId id="2147483674" r:id="rId3"/>
    <p:sldMasterId id="2147483648" r:id="rId4"/>
    <p:sldMasterId id="2147483684" r:id="rId5"/>
    <p:sldMasterId id="2147483697" r:id="rId6"/>
  </p:sldMasterIdLst>
  <p:notesMasterIdLst>
    <p:notesMasterId r:id="rId41"/>
  </p:notesMasterIdLst>
  <p:handoutMasterIdLst>
    <p:handoutMasterId r:id="rId42"/>
  </p:handoutMasterIdLst>
  <p:sldIdLst>
    <p:sldId id="355" r:id="rId7"/>
    <p:sldId id="397" r:id="rId8"/>
    <p:sldId id="404" r:id="rId9"/>
    <p:sldId id="403" r:id="rId10"/>
    <p:sldId id="405" r:id="rId11"/>
    <p:sldId id="408" r:id="rId12"/>
    <p:sldId id="406" r:id="rId13"/>
    <p:sldId id="409" r:id="rId14"/>
    <p:sldId id="398" r:id="rId15"/>
    <p:sldId id="399" r:id="rId16"/>
    <p:sldId id="400" r:id="rId17"/>
    <p:sldId id="401" r:id="rId18"/>
    <p:sldId id="356" r:id="rId19"/>
    <p:sldId id="357" r:id="rId20"/>
    <p:sldId id="396" r:id="rId21"/>
    <p:sldId id="369" r:id="rId22"/>
    <p:sldId id="370" r:id="rId23"/>
    <p:sldId id="392" r:id="rId24"/>
    <p:sldId id="371" r:id="rId25"/>
    <p:sldId id="372" r:id="rId26"/>
    <p:sldId id="373" r:id="rId27"/>
    <p:sldId id="394" r:id="rId28"/>
    <p:sldId id="375" r:id="rId29"/>
    <p:sldId id="376" r:id="rId30"/>
    <p:sldId id="393" r:id="rId31"/>
    <p:sldId id="391" r:id="rId32"/>
    <p:sldId id="390" r:id="rId33"/>
    <p:sldId id="378" r:id="rId34"/>
    <p:sldId id="377" r:id="rId35"/>
    <p:sldId id="389" r:id="rId36"/>
    <p:sldId id="379" r:id="rId37"/>
    <p:sldId id="395" r:id="rId38"/>
    <p:sldId id="380" r:id="rId39"/>
    <p:sldId id="381" r:id="rId40"/>
  </p:sldIdLst>
  <p:sldSz cx="9144000" cy="6858000" type="screen4x3"/>
  <p:notesSz cx="9925050" cy="6665913"/>
  <p:defaultTextStyle>
    <a:defPPr>
      <a:defRPr lang="de-DE"/>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521415D9-36F7-43E2-AB2F-B90AF26B5E84}">
      <p14:sectionLst xmlns:p14="http://schemas.microsoft.com/office/powerpoint/2010/main">
        <p14:section name="Title" id="{B9CF7173-84DF-4D6C-9D02-E42C2A5395CE}">
          <p14:sldIdLst>
            <p14:sldId id="355"/>
          </p14:sldIdLst>
        </p14:section>
        <p14:section name="Overview" id="{1F7C3B85-3E41-41EF-83E0-5081020A77A2}">
          <p14:sldIdLst>
            <p14:sldId id="397"/>
          </p14:sldIdLst>
        </p14:section>
        <p14:section name="Trend of Main-Memory DBMS" id="{D9CB3D0E-F98F-48F7-87A3-C1C42C716BD9}">
          <p14:sldIdLst/>
        </p14:section>
        <p14:section name="Index-Structures in DBMS" id="{8508CF18-3027-44B9-84A9-B3B7348ECFF8}">
          <p14:sldIdLst/>
        </p14:section>
        <p14:section name="From Tries to ART" id="{4E75B429-99B9-412E-9071-2A33483BB318}">
          <p14:sldIdLst>
            <p14:sldId id="404"/>
            <p14:sldId id="403"/>
            <p14:sldId id="405"/>
            <p14:sldId id="408"/>
            <p14:sldId id="406"/>
            <p14:sldId id="409"/>
          </p14:sldIdLst>
        </p14:section>
        <p14:section name="Benchmarks" id="{AEDAD588-01D1-4983-A59D-E10D659187E4}">
          <p14:sldIdLst>
            <p14:sldId id="398"/>
            <p14:sldId id="399"/>
            <p14:sldId id="400"/>
          </p14:sldIdLst>
        </p14:section>
        <p14:section name="Summary &amp; Conclusion" id="{665672B4-FFC6-4396-A481-C1AAB1DD22E4}">
          <p14:sldIdLst>
            <p14:sldId id="401"/>
          </p14:sldIdLst>
        </p14:section>
        <p14:section name="Extra Slides" id="{BC91BC9B-5C81-4211-A577-8F6AD2E1EBDC}">
          <p14:sldIdLst/>
        </p14:section>
        <p14:section name="Template Slides" id="{36931A97-09D3-4E0B-AB85-1446ACCA8E03}">
          <p14:sldIdLst>
            <p14:sldId id="356"/>
            <p14:sldId id="357"/>
            <p14:sldId id="396"/>
            <p14:sldId id="369"/>
            <p14:sldId id="370"/>
            <p14:sldId id="392"/>
            <p14:sldId id="371"/>
            <p14:sldId id="372"/>
            <p14:sldId id="373"/>
            <p14:sldId id="394"/>
            <p14:sldId id="375"/>
            <p14:sldId id="376"/>
            <p14:sldId id="393"/>
            <p14:sldId id="391"/>
            <p14:sldId id="390"/>
            <p14:sldId id="378"/>
            <p14:sldId id="377"/>
            <p14:sldId id="389"/>
            <p14:sldId id="379"/>
            <p14:sldId id="395"/>
            <p14:sldId id="380"/>
            <p14:sldId id="381"/>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100">
          <p15:clr>
            <a:srgbClr val="A4A3A4"/>
          </p15:clr>
        </p15:guide>
        <p15:guide id="2" pos="312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9999"/>
    <a:srgbClr val="98C6EA"/>
    <a:srgbClr val="00529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Keine Formatvorlage, kei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3296810-A885-4BE3-A3E7-6D5BEEA58F35}" styleName="Mittlere Formatvorlage 2 - Akz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84E427A-3D55-4303-BF80-6455036E1DE7}" styleName="Designformatvorlage 1 - Akz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E269D01E-BC32-4049-B463-5C60D7B0CCD2}" styleName="Designformatvorlage 2 - Akz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9D7B26C5-4107-4FEC-AEDC-1716B250A1EF}" styleName="Helle Formatvorlag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ED083AE6-46FA-4A59-8FB0-9F97EB10719F}" styleName="Helle Formatvorlage 3 - Akz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17292A2E-F333-43FB-9621-5CBBE7FDCDCB}" styleName="Helle Formatvorlage 2 - Akz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D27102A9-8310-4765-A935-A1911B00CA55}" styleName="Helle Formatvorlage 1 - Akz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EC20E35-A176-4012-BC5E-935CFFF8708E}" styleName="Mittlere Formatvorlag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C4B1156A-380E-4F78-BDF5-A606A8083BF9}" styleName="Mittlere Formatvorlage 4 - Akz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74C1A8A3-306A-4EB7-A6B1-4F7E0EB9C5D6}" styleName="Mittlere Formatvorlage 3 - Akz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D7AC3CCA-C797-4891-BE02-D94E43425B78}" styleName="Mittlere Formatvorlag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5940675A-B579-460E-94D1-54222C63F5DA}" styleName="Keine Formatvorlage, Tabellenraster">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Helle Formatvorlag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75323" autoAdjust="0"/>
  </p:normalViewPr>
  <p:slideViewPr>
    <p:cSldViewPr snapToGrid="0">
      <p:cViewPr varScale="1">
        <p:scale>
          <a:sx n="86" d="100"/>
          <a:sy n="86" d="100"/>
        </p:scale>
        <p:origin x="1644" y="78"/>
      </p:cViewPr>
      <p:guideLst>
        <p:guide orient="horz" pos="2160"/>
        <p:guide pos="2880"/>
      </p:guideLst>
    </p:cSldViewPr>
  </p:slideViewPr>
  <p:outlineViewPr>
    <p:cViewPr>
      <p:scale>
        <a:sx n="33" d="100"/>
        <a:sy n="33" d="100"/>
      </p:scale>
      <p:origin x="0" y="0"/>
    </p:cViewPr>
  </p:outlineViewPr>
  <p:notesTextViewPr>
    <p:cViewPr>
      <p:scale>
        <a:sx n="125" d="100"/>
        <a:sy n="125" d="100"/>
      </p:scale>
      <p:origin x="0" y="0"/>
    </p:cViewPr>
  </p:notesTextViewPr>
  <p:sorterViewPr>
    <p:cViewPr>
      <p:scale>
        <a:sx n="100" d="100"/>
        <a:sy n="100" d="100"/>
      </p:scale>
      <p:origin x="0" y="0"/>
    </p:cViewPr>
  </p:sorterViewPr>
  <p:notesViewPr>
    <p:cSldViewPr snapToGrid="0">
      <p:cViewPr varScale="1">
        <p:scale>
          <a:sx n="135" d="100"/>
          <a:sy n="135" d="100"/>
        </p:scale>
        <p:origin x="-1518" y="-90"/>
      </p:cViewPr>
      <p:guideLst>
        <p:guide orient="horz" pos="2100"/>
        <p:guide pos="3126"/>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handoutMaster" Target="handoutMasters/handoutMaster1.xml"/><Relationship Id="rId7" Type="http://schemas.openxmlformats.org/officeDocument/2006/relationships/slide" Target="slides/slide1.xml"/><Relationship Id="rId2" Type="http://schemas.openxmlformats.org/officeDocument/2006/relationships/slideMaster" Target="slideMasters/slideMaster2.xml"/><Relationship Id="rId16" Type="http://schemas.openxmlformats.org/officeDocument/2006/relationships/slide" Target="slides/slide10.xml"/><Relationship Id="rId29" Type="http://schemas.openxmlformats.org/officeDocument/2006/relationships/slide" Target="slides/slide23.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theme" Target="theme/theme1.xml"/><Relationship Id="rId5" Type="http://schemas.openxmlformats.org/officeDocument/2006/relationships/slideMaster" Target="slideMasters/slideMaster5.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presProps" Target="presProps.xml"/><Relationship Id="rId8" Type="http://schemas.openxmlformats.org/officeDocument/2006/relationships/slide" Target="slides/slide2.xml"/><Relationship Id="rId3" Type="http://schemas.openxmlformats.org/officeDocument/2006/relationships/slideMaster" Target="slideMasters/slideMaster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tableStyles" Target="tableStyles.xml"/><Relationship Id="rId20" Type="http://schemas.openxmlformats.org/officeDocument/2006/relationships/slide" Target="slides/slide14.xml"/><Relationship Id="rId41"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1.xml"/><Relationship Id="rId1" Type="http://schemas.microsoft.com/office/2011/relationships/chartStyle" Target="style1.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2.xml"/><Relationship Id="rId1" Type="http://schemas.microsoft.com/office/2011/relationships/chartStyle" Target="style2.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3.xml"/><Relationship Id="rId1" Type="http://schemas.microsoft.com/office/2011/relationships/chartStyle" Target="style3.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4.xml"/><Relationship Id="rId1" Type="http://schemas.microsoft.com/office/2011/relationships/chartStyle" Target="style4.xml"/></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de-DE" sz="1600" b="1" dirty="0"/>
              <a:t>16M </a:t>
            </a:r>
            <a:r>
              <a:rPr lang="de-DE" sz="1600" b="1" dirty="0" err="1"/>
              <a:t>random</a:t>
            </a:r>
            <a:r>
              <a:rPr lang="de-DE" sz="1600" b="1" dirty="0"/>
              <a:t> uint32_t</a:t>
            </a:r>
            <a:r>
              <a:rPr lang="de-DE" sz="1600" b="1" baseline="0" dirty="0"/>
              <a:t> </a:t>
            </a:r>
            <a:r>
              <a:rPr lang="de-DE" sz="1600" b="1" baseline="0" dirty="0" err="1"/>
              <a:t>keys</a:t>
            </a:r>
            <a:r>
              <a:rPr lang="de-DE" sz="1600" b="1" baseline="0" dirty="0"/>
              <a:t> </a:t>
            </a:r>
            <a:br>
              <a:rPr lang="de-DE" sz="1600" b="0" baseline="0" dirty="0"/>
            </a:br>
            <a:r>
              <a:rPr lang="de-DE" sz="1600" b="0" baseline="0" dirty="0"/>
              <a:t>(</a:t>
            </a:r>
            <a:r>
              <a:rPr lang="de-DE" sz="1600" b="0" baseline="0" dirty="0" err="1"/>
              <a:t>lower</a:t>
            </a:r>
            <a:r>
              <a:rPr lang="de-DE" sz="1600" b="0" baseline="0" dirty="0"/>
              <a:t> </a:t>
            </a:r>
            <a:r>
              <a:rPr lang="de-DE" sz="1600" b="0" baseline="0" dirty="0" err="1"/>
              <a:t>is</a:t>
            </a:r>
            <a:r>
              <a:rPr lang="de-DE" sz="1600" b="0" baseline="0" dirty="0"/>
              <a:t> </a:t>
            </a:r>
            <a:r>
              <a:rPr lang="de-DE" sz="1600" b="0" baseline="0" dirty="0" err="1"/>
              <a:t>better</a:t>
            </a:r>
            <a:r>
              <a:rPr lang="de-DE" sz="1600" b="0" baseline="0" dirty="0"/>
              <a:t>)</a:t>
            </a:r>
            <a:endParaRPr lang="de-DE" sz="1600" b="0" dirty="0"/>
          </a:p>
        </c:rich>
      </c:tx>
      <c:overlay val="0"/>
    </c:title>
    <c:autoTitleDeleted val="0"/>
    <c:plotArea>
      <c:layout/>
      <c:barChart>
        <c:barDir val="col"/>
        <c:grouping val="clustered"/>
        <c:varyColors val="0"/>
        <c:ser>
          <c:idx val="0"/>
          <c:order val="0"/>
          <c:tx>
            <c:strRef>
              <c:f>Tabelle1!$B$1</c:f>
              <c:strCache>
                <c:ptCount val="1"/>
                <c:pt idx="0">
                  <c:v>Dense</c:v>
                </c:pt>
              </c:strCache>
            </c:strRef>
          </c:tx>
          <c:spPr>
            <a:solidFill>
              <a:schemeClr val="accent1"/>
            </a:solidFill>
            <a:ln>
              <a:noFill/>
            </a:ln>
            <a:effectLst/>
          </c:spPr>
          <c:invertIfNegative val="0"/>
          <c:cat>
            <c:strRef>
              <c:f>Tabelle1!$A$2:$A$7</c:f>
              <c:strCache>
                <c:ptCount val="6"/>
                <c:pt idx="0">
                  <c:v>ART</c:v>
                </c:pt>
                <c:pt idx="1">
                  <c:v>Trie</c:v>
                </c:pt>
                <c:pt idx="2">
                  <c:v>F-Trie</c:v>
                </c:pt>
                <c:pt idx="3">
                  <c:v>Sorted List</c:v>
                </c:pt>
                <c:pt idx="4">
                  <c:v>RB-Tree</c:v>
                </c:pt>
                <c:pt idx="5">
                  <c:v>Hash-Table</c:v>
                </c:pt>
              </c:strCache>
            </c:strRef>
          </c:cat>
          <c:val>
            <c:numRef>
              <c:f>Tabelle1!$B$2:$B$7</c:f>
              <c:numCache>
                <c:formatCode>mmm\-yy</c:formatCode>
                <c:ptCount val="6"/>
                <c:pt idx="0" formatCode="General">
                  <c:v>0</c:v>
                </c:pt>
                <c:pt idx="1">
                  <c:v>7.16</c:v>
                </c:pt>
                <c:pt idx="2" formatCode="d\-mmm">
                  <c:v>1.07</c:v>
                </c:pt>
                <c:pt idx="3" formatCode="General">
                  <c:v>0.06</c:v>
                </c:pt>
                <c:pt idx="4" formatCode="General">
                  <c:v>0.85</c:v>
                </c:pt>
                <c:pt idx="5" formatCode="General">
                  <c:v>1.04</c:v>
                </c:pt>
              </c:numCache>
            </c:numRef>
          </c:val>
          <c:extLst>
            <c:ext xmlns:c16="http://schemas.microsoft.com/office/drawing/2014/chart" uri="{C3380CC4-5D6E-409C-BE32-E72D297353CC}">
              <c16:uniqueId val="{00000000-864A-BE4E-BE37-093C989B9D1D}"/>
            </c:ext>
          </c:extLst>
        </c:ser>
        <c:ser>
          <c:idx val="1"/>
          <c:order val="1"/>
          <c:tx>
            <c:strRef>
              <c:f>Tabelle1!$C$1</c:f>
              <c:strCache>
                <c:ptCount val="1"/>
                <c:pt idx="0">
                  <c:v>Sparse</c:v>
                </c:pt>
              </c:strCache>
            </c:strRef>
          </c:tx>
          <c:spPr>
            <a:solidFill>
              <a:schemeClr val="accent2"/>
            </a:solidFill>
            <a:ln>
              <a:noFill/>
            </a:ln>
            <a:effectLst/>
          </c:spPr>
          <c:invertIfNegative val="0"/>
          <c:cat>
            <c:strRef>
              <c:f>Tabelle1!$A$2:$A$7</c:f>
              <c:strCache>
                <c:ptCount val="6"/>
                <c:pt idx="0">
                  <c:v>ART</c:v>
                </c:pt>
                <c:pt idx="1">
                  <c:v>Trie</c:v>
                </c:pt>
                <c:pt idx="2">
                  <c:v>F-Trie</c:v>
                </c:pt>
                <c:pt idx="3">
                  <c:v>Sorted List</c:v>
                </c:pt>
                <c:pt idx="4">
                  <c:v>RB-Tree</c:v>
                </c:pt>
                <c:pt idx="5">
                  <c:v>Hash-Table</c:v>
                </c:pt>
              </c:strCache>
            </c:strRef>
          </c:cat>
          <c:val>
            <c:numRef>
              <c:f>Tabelle1!$C$2:$C$7</c:f>
              <c:numCache>
                <c:formatCode>General</c:formatCode>
                <c:ptCount val="6"/>
                <c:pt idx="0">
                  <c:v>0</c:v>
                </c:pt>
                <c:pt idx="1">
                  <c:v>0</c:v>
                </c:pt>
                <c:pt idx="2">
                  <c:v>4.13</c:v>
                </c:pt>
                <c:pt idx="3">
                  <c:v>0.06</c:v>
                </c:pt>
                <c:pt idx="4">
                  <c:v>1.33</c:v>
                </c:pt>
                <c:pt idx="5">
                  <c:v>1.48</c:v>
                </c:pt>
              </c:numCache>
            </c:numRef>
          </c:val>
          <c:extLst>
            <c:ext xmlns:c16="http://schemas.microsoft.com/office/drawing/2014/chart" uri="{C3380CC4-5D6E-409C-BE32-E72D297353CC}">
              <c16:uniqueId val="{00000001-864A-BE4E-BE37-093C989B9D1D}"/>
            </c:ext>
          </c:extLst>
        </c:ser>
        <c:dLbls>
          <c:showLegendKey val="0"/>
          <c:showVal val="0"/>
          <c:showCatName val="0"/>
          <c:showSerName val="0"/>
          <c:showPercent val="0"/>
          <c:showBubbleSize val="0"/>
        </c:dLbls>
        <c:gapWidth val="219"/>
        <c:overlap val="-27"/>
        <c:axId val="50529792"/>
        <c:axId val="50531328"/>
      </c:barChart>
      <c:catAx>
        <c:axId val="5052979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50531328"/>
        <c:crosses val="autoZero"/>
        <c:auto val="1"/>
        <c:lblAlgn val="ctr"/>
        <c:lblOffset val="100"/>
        <c:noMultiLvlLbl val="0"/>
      </c:catAx>
      <c:valAx>
        <c:axId val="50531328"/>
        <c:scaling>
          <c:orientation val="minMax"/>
        </c:scaling>
        <c:delete val="0"/>
        <c:axPos val="l"/>
        <c:majorGridlines>
          <c:spPr>
            <a:ln w="9525" cap="flat" cmpd="sng" algn="ctr">
              <a:solidFill>
                <a:schemeClr val="tx1">
                  <a:lumMod val="15000"/>
                  <a:lumOff val="85000"/>
                </a:schemeClr>
              </a:solidFill>
              <a:round/>
            </a:ln>
            <a:effectLst/>
          </c:spPr>
        </c:majorGridlines>
        <c:title>
          <c:tx>
            <c:rich>
              <a:bodyPr/>
              <a:lstStyle/>
              <a:p>
                <a:pPr>
                  <a:defRPr/>
                </a:pPr>
                <a:r>
                  <a:rPr lang="de-DE" dirty="0"/>
                  <a:t>Memory in GB</a:t>
                </a:r>
              </a:p>
            </c:rich>
          </c:tx>
          <c:overlay val="0"/>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0529792"/>
        <c:crosses val="autoZero"/>
        <c:crossBetween val="between"/>
      </c:valAx>
      <c:spPr>
        <a:noFill/>
        <a:ln>
          <a:noFill/>
        </a:ln>
        <a:effectLst/>
      </c:spPr>
    </c:plotArea>
    <c:legend>
      <c:legendPos val="b"/>
      <c:overlay val="0"/>
    </c:legend>
    <c:plotVisOnly val="1"/>
    <c:dispBlanksAs val="gap"/>
    <c:showDLblsOverMax val="0"/>
  </c:chart>
  <c:spPr>
    <a:noFill/>
    <a:ln>
      <a:noFill/>
    </a:ln>
    <a:effectLst/>
  </c:spPr>
  <c:txPr>
    <a:bodyPr/>
    <a:lstStyle/>
    <a:p>
      <a:pPr>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1" i="0" u="none" strike="noStrike" kern="1200" baseline="0">
                <a:solidFill>
                  <a:schemeClr val="tx1"/>
                </a:solidFill>
                <a:latin typeface="+mn-lt"/>
                <a:ea typeface="+mn-ea"/>
                <a:cs typeface="+mn-cs"/>
              </a:defRPr>
            </a:pPr>
            <a:r>
              <a:rPr lang="de-DE" sz="1600" dirty="0"/>
              <a:t>16M </a:t>
            </a:r>
            <a:r>
              <a:rPr lang="de-DE" sz="1600" dirty="0" err="1"/>
              <a:t>random</a:t>
            </a:r>
            <a:r>
              <a:rPr lang="de-DE" sz="1600" dirty="0"/>
              <a:t> uint32_t</a:t>
            </a:r>
            <a:r>
              <a:rPr lang="de-DE" sz="1600" baseline="0" dirty="0"/>
              <a:t> </a:t>
            </a:r>
            <a:r>
              <a:rPr lang="de-DE" sz="1600" baseline="0" dirty="0" err="1"/>
              <a:t>keys</a:t>
            </a:r>
            <a:r>
              <a:rPr lang="de-DE" sz="1600" baseline="0" dirty="0"/>
              <a:t> </a:t>
            </a:r>
            <a:br>
              <a:rPr lang="de-DE" sz="1600" baseline="0" dirty="0"/>
            </a:br>
            <a:r>
              <a:rPr lang="de-DE" sz="1600" b="0" baseline="0" dirty="0"/>
              <a:t>(</a:t>
            </a:r>
            <a:r>
              <a:rPr lang="de-DE" sz="1600" b="0" baseline="0" dirty="0" err="1"/>
              <a:t>lower</a:t>
            </a:r>
            <a:r>
              <a:rPr lang="de-DE" sz="1600" b="0" baseline="0" dirty="0"/>
              <a:t> </a:t>
            </a:r>
            <a:r>
              <a:rPr lang="de-DE" sz="1600" b="0" baseline="0" dirty="0" err="1"/>
              <a:t>is</a:t>
            </a:r>
            <a:r>
              <a:rPr lang="de-DE" sz="1600" b="0" baseline="0" dirty="0"/>
              <a:t> </a:t>
            </a:r>
            <a:r>
              <a:rPr lang="de-DE" sz="1600" b="0" baseline="0" dirty="0" err="1"/>
              <a:t>better</a:t>
            </a:r>
            <a:r>
              <a:rPr lang="de-DE" sz="1600" b="0" baseline="0" dirty="0"/>
              <a:t>)</a:t>
            </a:r>
            <a:endParaRPr lang="de-DE" sz="1600" b="0" dirty="0"/>
          </a:p>
        </c:rich>
      </c:tx>
      <c:overlay val="0"/>
      <c:spPr>
        <a:noFill/>
        <a:ln>
          <a:noFill/>
        </a:ln>
        <a:effectLst/>
      </c:spPr>
      <c:txPr>
        <a:bodyPr rot="0" spcFirstLastPara="1" vertOverflow="ellipsis" vert="horz" wrap="square" anchor="ctr" anchorCtr="1"/>
        <a:lstStyle/>
        <a:p>
          <a:pPr>
            <a:defRPr sz="1800" b="1" i="0" u="none" strike="noStrike" kern="1200" baseline="0">
              <a:solidFill>
                <a:schemeClr val="tx1"/>
              </a:solidFill>
              <a:latin typeface="+mn-lt"/>
              <a:ea typeface="+mn-ea"/>
              <a:cs typeface="+mn-cs"/>
            </a:defRPr>
          </a:pPr>
          <a:endParaRPr lang="en-US"/>
        </a:p>
      </c:txPr>
    </c:title>
    <c:autoTitleDeleted val="0"/>
    <c:plotArea>
      <c:layout/>
      <c:barChart>
        <c:barDir val="col"/>
        <c:grouping val="clustered"/>
        <c:varyColors val="0"/>
        <c:ser>
          <c:idx val="0"/>
          <c:order val="0"/>
          <c:tx>
            <c:strRef>
              <c:f>Tabelle1!$B$1</c:f>
              <c:strCache>
                <c:ptCount val="1"/>
                <c:pt idx="0">
                  <c:v>Dense</c:v>
                </c:pt>
              </c:strCache>
            </c:strRef>
          </c:tx>
          <c:spPr>
            <a:solidFill>
              <a:schemeClr val="accent1"/>
            </a:solidFill>
            <a:ln>
              <a:noFill/>
            </a:ln>
            <a:effectLst/>
          </c:spPr>
          <c:invertIfNegative val="0"/>
          <c:cat>
            <c:strRef>
              <c:f>Tabelle1!$A$2:$A$7</c:f>
              <c:strCache>
                <c:ptCount val="6"/>
                <c:pt idx="0">
                  <c:v>ART</c:v>
                </c:pt>
                <c:pt idx="1">
                  <c:v>Trie</c:v>
                </c:pt>
                <c:pt idx="2">
                  <c:v>F-Trie</c:v>
                </c:pt>
                <c:pt idx="3">
                  <c:v>Sorted List</c:v>
                </c:pt>
                <c:pt idx="4">
                  <c:v>RB-Tree</c:v>
                </c:pt>
                <c:pt idx="5">
                  <c:v>Hash-Table</c:v>
                </c:pt>
              </c:strCache>
            </c:strRef>
          </c:cat>
          <c:val>
            <c:numRef>
              <c:f>Tabelle1!$B$2:$B$7</c:f>
              <c:numCache>
                <c:formatCode>0.00</c:formatCode>
                <c:ptCount val="6"/>
                <c:pt idx="0">
                  <c:v>0</c:v>
                </c:pt>
                <c:pt idx="1">
                  <c:v>0.78</c:v>
                </c:pt>
                <c:pt idx="2">
                  <c:v>1.1299999999999999</c:v>
                </c:pt>
                <c:pt idx="3">
                  <c:v>11.31</c:v>
                </c:pt>
                <c:pt idx="4">
                  <c:v>0.93</c:v>
                </c:pt>
                <c:pt idx="5">
                  <c:v>4.21</c:v>
                </c:pt>
              </c:numCache>
            </c:numRef>
          </c:val>
          <c:extLst>
            <c:ext xmlns:c16="http://schemas.microsoft.com/office/drawing/2014/chart" uri="{C3380CC4-5D6E-409C-BE32-E72D297353CC}">
              <c16:uniqueId val="{00000000-2ACB-46F8-A66C-7FE56976672F}"/>
            </c:ext>
          </c:extLst>
        </c:ser>
        <c:ser>
          <c:idx val="1"/>
          <c:order val="1"/>
          <c:tx>
            <c:strRef>
              <c:f>Tabelle1!$C$1</c:f>
              <c:strCache>
                <c:ptCount val="1"/>
                <c:pt idx="0">
                  <c:v>Sparse</c:v>
                </c:pt>
              </c:strCache>
            </c:strRef>
          </c:tx>
          <c:spPr>
            <a:solidFill>
              <a:schemeClr val="accent2"/>
            </a:solidFill>
            <a:ln>
              <a:noFill/>
            </a:ln>
            <a:effectLst/>
          </c:spPr>
          <c:invertIfNegative val="0"/>
          <c:cat>
            <c:strRef>
              <c:f>Tabelle1!$A$2:$A$7</c:f>
              <c:strCache>
                <c:ptCount val="6"/>
                <c:pt idx="0">
                  <c:v>ART</c:v>
                </c:pt>
                <c:pt idx="1">
                  <c:v>Trie</c:v>
                </c:pt>
                <c:pt idx="2">
                  <c:v>F-Trie</c:v>
                </c:pt>
                <c:pt idx="3">
                  <c:v>Sorted List</c:v>
                </c:pt>
                <c:pt idx="4">
                  <c:v>RB-Tree</c:v>
                </c:pt>
                <c:pt idx="5">
                  <c:v>Hash-Table</c:v>
                </c:pt>
              </c:strCache>
            </c:strRef>
          </c:cat>
          <c:val>
            <c:numRef>
              <c:f>Tabelle1!$C$2:$C$7</c:f>
              <c:numCache>
                <c:formatCode>0.00</c:formatCode>
                <c:ptCount val="6"/>
                <c:pt idx="0">
                  <c:v>0</c:v>
                </c:pt>
                <c:pt idx="1">
                  <c:v>0</c:v>
                </c:pt>
                <c:pt idx="2">
                  <c:v>0.54</c:v>
                </c:pt>
                <c:pt idx="3">
                  <c:v>11.21</c:v>
                </c:pt>
                <c:pt idx="4">
                  <c:v>0.89</c:v>
                </c:pt>
                <c:pt idx="5">
                  <c:v>3.33</c:v>
                </c:pt>
              </c:numCache>
            </c:numRef>
          </c:val>
          <c:extLst>
            <c:ext xmlns:c16="http://schemas.microsoft.com/office/drawing/2014/chart" uri="{C3380CC4-5D6E-409C-BE32-E72D297353CC}">
              <c16:uniqueId val="{00000001-2ACB-46F8-A66C-7FE56976672F}"/>
            </c:ext>
          </c:extLst>
        </c:ser>
        <c:dLbls>
          <c:showLegendKey val="0"/>
          <c:showVal val="0"/>
          <c:showCatName val="0"/>
          <c:showSerName val="0"/>
          <c:showPercent val="0"/>
          <c:showBubbleSize val="0"/>
        </c:dLbls>
        <c:gapWidth val="219"/>
        <c:overlap val="-27"/>
        <c:axId val="50529792"/>
        <c:axId val="50531328"/>
      </c:barChart>
      <c:catAx>
        <c:axId val="5052979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prstDash val="solid"/>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50531328"/>
        <c:crosses val="autoZero"/>
        <c:auto val="1"/>
        <c:lblAlgn val="ctr"/>
        <c:lblOffset val="100"/>
        <c:noMultiLvlLbl val="0"/>
      </c:catAx>
      <c:valAx>
        <c:axId val="50531328"/>
        <c:scaling>
          <c:orientation val="minMax"/>
        </c:scaling>
        <c:delete val="0"/>
        <c:axPos val="l"/>
        <c:majorGridlines>
          <c:spPr>
            <a:ln w="9525" cap="flat" cmpd="sng" algn="ctr">
              <a:solidFill>
                <a:schemeClr val="tx1">
                  <a:lumMod val="15000"/>
                  <a:lumOff val="85000"/>
                </a:schemeClr>
              </a:solidFill>
              <a:prstDash val="solid"/>
              <a:round/>
            </a:ln>
            <a:effectLst/>
          </c:spPr>
        </c:majorGridlines>
        <c:title>
          <c:tx>
            <c:rich>
              <a:bodyPr rot="-5400000" spcFirstLastPara="1" vertOverflow="ellipsis" vert="horz" wrap="square" anchor="ctr" anchorCtr="1"/>
              <a:lstStyle/>
              <a:p>
                <a:pPr>
                  <a:defRPr sz="1000" b="1" i="0" u="none" strike="noStrike" kern="1200" baseline="0">
                    <a:solidFill>
                      <a:schemeClr val="tx1"/>
                    </a:solidFill>
                    <a:latin typeface="+mn-lt"/>
                    <a:ea typeface="+mn-ea"/>
                    <a:cs typeface="+mn-cs"/>
                  </a:defRPr>
                </a:pPr>
                <a:r>
                  <a:rPr lang="de-DE" dirty="0"/>
                  <a:t>M </a:t>
                </a:r>
                <a:r>
                  <a:rPr lang="de-DE" dirty="0" err="1"/>
                  <a:t>inserts</a:t>
                </a:r>
                <a:r>
                  <a:rPr lang="de-DE" dirty="0"/>
                  <a:t>/</a:t>
                </a:r>
                <a:r>
                  <a:rPr lang="de-DE" dirty="0" err="1"/>
                  <a:t>second</a:t>
                </a:r>
                <a:endParaRPr lang="de-DE" dirty="0"/>
              </a:p>
            </c:rich>
          </c:tx>
          <c:overlay val="0"/>
          <c:spPr>
            <a:noFill/>
            <a:ln>
              <a:noFill/>
            </a:ln>
            <a:effectLst/>
          </c:spPr>
          <c:txPr>
            <a:bodyPr rot="-5400000" spcFirstLastPara="1" vertOverflow="ellipsis" vert="horz" wrap="square" anchor="ctr" anchorCtr="1"/>
            <a:lstStyle/>
            <a:p>
              <a:pPr>
                <a:defRPr sz="1000" b="1" i="0" u="none" strike="noStrike" kern="1200" baseline="0">
                  <a:solidFill>
                    <a:schemeClr val="tx1"/>
                  </a:solidFill>
                  <a:latin typeface="+mn-lt"/>
                  <a:ea typeface="+mn-ea"/>
                  <a:cs typeface="+mn-cs"/>
                </a:defRPr>
              </a:pPr>
              <a:endParaRPr lang="en-US"/>
            </a:p>
          </c:txPr>
        </c:title>
        <c:numFmt formatCode="0" sourceLinked="0"/>
        <c:majorTickMark val="none"/>
        <c:minorTickMark val="none"/>
        <c:tickLblPos val="nextTo"/>
        <c:spPr>
          <a:noFill/>
          <a:ln w="9525" cap="flat" cmpd="sng" algn="ctr">
            <a:noFill/>
            <a:prstDash val="solid"/>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052979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w="9525" cap="flat" cmpd="sng" algn="ctr">
      <a:noFill/>
      <a:prstDash val="solid"/>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1" i="0" u="none" strike="noStrike" kern="1200" baseline="0">
                <a:solidFill>
                  <a:schemeClr val="tx1"/>
                </a:solidFill>
                <a:latin typeface="+mn-lt"/>
                <a:ea typeface="+mn-ea"/>
                <a:cs typeface="+mn-cs"/>
              </a:defRPr>
            </a:pPr>
            <a:r>
              <a:rPr lang="de-DE" sz="1600" b="1" dirty="0"/>
              <a:t>65K </a:t>
            </a:r>
            <a:r>
              <a:rPr lang="de-DE" sz="1600" b="1" dirty="0" err="1"/>
              <a:t>random</a:t>
            </a:r>
            <a:r>
              <a:rPr lang="de-DE" sz="1600" b="1" dirty="0"/>
              <a:t> uint32_t</a:t>
            </a:r>
            <a:r>
              <a:rPr lang="de-DE" sz="1600" b="1" baseline="0" dirty="0"/>
              <a:t> </a:t>
            </a:r>
            <a:r>
              <a:rPr lang="de-DE" sz="1600" b="1" baseline="0" dirty="0" err="1"/>
              <a:t>keys</a:t>
            </a:r>
            <a:r>
              <a:rPr lang="de-DE" sz="1600" b="1" baseline="0" dirty="0"/>
              <a:t> </a:t>
            </a:r>
            <a:br>
              <a:rPr lang="de-DE" sz="1600" b="0" baseline="0" dirty="0"/>
            </a:br>
            <a:r>
              <a:rPr lang="de-DE" sz="1600" b="0" baseline="0" dirty="0"/>
              <a:t>(</a:t>
            </a:r>
            <a:r>
              <a:rPr lang="de-DE" sz="1600" b="0" baseline="0" dirty="0" err="1"/>
              <a:t>lower</a:t>
            </a:r>
            <a:r>
              <a:rPr lang="de-DE" sz="1600" b="0" baseline="0" dirty="0"/>
              <a:t> </a:t>
            </a:r>
            <a:r>
              <a:rPr lang="de-DE" sz="1600" b="0" baseline="0" dirty="0" err="1"/>
              <a:t>is</a:t>
            </a:r>
            <a:r>
              <a:rPr lang="de-DE" sz="1600" b="0" baseline="0" dirty="0"/>
              <a:t> </a:t>
            </a:r>
            <a:r>
              <a:rPr lang="de-DE" sz="1600" b="0" baseline="0" dirty="0" err="1"/>
              <a:t>better</a:t>
            </a:r>
            <a:r>
              <a:rPr lang="de-DE" sz="1600" b="0" baseline="0" dirty="0"/>
              <a:t>)</a:t>
            </a:r>
            <a:endParaRPr lang="de-DE" sz="1600" b="0" dirty="0"/>
          </a:p>
        </c:rich>
      </c:tx>
      <c:overlay val="0"/>
      <c:spPr>
        <a:noFill/>
        <a:ln>
          <a:noFill/>
        </a:ln>
        <a:effectLst/>
      </c:spPr>
      <c:txPr>
        <a:bodyPr rot="0" spcFirstLastPara="1" vertOverflow="ellipsis" vert="horz" wrap="square" anchor="ctr" anchorCtr="1"/>
        <a:lstStyle/>
        <a:p>
          <a:pPr>
            <a:defRPr sz="1800" b="1" i="0" u="none" strike="noStrike" kern="1200" baseline="0">
              <a:solidFill>
                <a:schemeClr val="tx1"/>
              </a:solidFill>
              <a:latin typeface="+mn-lt"/>
              <a:ea typeface="+mn-ea"/>
              <a:cs typeface="+mn-cs"/>
            </a:defRPr>
          </a:pPr>
          <a:endParaRPr lang="en-US"/>
        </a:p>
      </c:txPr>
    </c:title>
    <c:autoTitleDeleted val="0"/>
    <c:plotArea>
      <c:layout/>
      <c:barChart>
        <c:barDir val="col"/>
        <c:grouping val="clustered"/>
        <c:varyColors val="0"/>
        <c:ser>
          <c:idx val="0"/>
          <c:order val="0"/>
          <c:tx>
            <c:strRef>
              <c:f>Tabelle1!$B$1</c:f>
              <c:strCache>
                <c:ptCount val="1"/>
                <c:pt idx="0">
                  <c:v>Dense</c:v>
                </c:pt>
              </c:strCache>
            </c:strRef>
          </c:tx>
          <c:spPr>
            <a:solidFill>
              <a:schemeClr val="accent1"/>
            </a:solidFill>
            <a:ln>
              <a:noFill/>
            </a:ln>
            <a:effectLst/>
          </c:spPr>
          <c:invertIfNegative val="0"/>
          <c:cat>
            <c:strRef>
              <c:f>Tabelle1!$A$2:$A$7</c:f>
              <c:strCache>
                <c:ptCount val="6"/>
                <c:pt idx="0">
                  <c:v>ART</c:v>
                </c:pt>
                <c:pt idx="1">
                  <c:v>Trie</c:v>
                </c:pt>
                <c:pt idx="2">
                  <c:v>F-Trie</c:v>
                </c:pt>
                <c:pt idx="3">
                  <c:v>Sorted List</c:v>
                </c:pt>
                <c:pt idx="4">
                  <c:v>RB-Tree</c:v>
                </c:pt>
                <c:pt idx="5">
                  <c:v>Hash-Table</c:v>
                </c:pt>
              </c:strCache>
            </c:strRef>
          </c:cat>
          <c:val>
            <c:numRef>
              <c:f>Tabelle1!$B$2:$B$7</c:f>
              <c:numCache>
                <c:formatCode>0.00</c:formatCode>
                <c:ptCount val="6"/>
                <c:pt idx="0">
                  <c:v>0</c:v>
                </c:pt>
                <c:pt idx="1">
                  <c:v>2.34</c:v>
                </c:pt>
                <c:pt idx="2">
                  <c:v>4.1100000000000003</c:v>
                </c:pt>
                <c:pt idx="3">
                  <c:v>17.100000000000001</c:v>
                </c:pt>
                <c:pt idx="4">
                  <c:v>5</c:v>
                </c:pt>
                <c:pt idx="5">
                  <c:v>13.83</c:v>
                </c:pt>
              </c:numCache>
            </c:numRef>
          </c:val>
          <c:extLst>
            <c:ext xmlns:c16="http://schemas.microsoft.com/office/drawing/2014/chart" uri="{C3380CC4-5D6E-409C-BE32-E72D297353CC}">
              <c16:uniqueId val="{00000000-864A-BE4E-BE37-093C989B9D1D}"/>
            </c:ext>
          </c:extLst>
        </c:ser>
        <c:ser>
          <c:idx val="1"/>
          <c:order val="1"/>
          <c:tx>
            <c:strRef>
              <c:f>Tabelle1!$C$1</c:f>
              <c:strCache>
                <c:ptCount val="1"/>
                <c:pt idx="0">
                  <c:v>Sparse</c:v>
                </c:pt>
              </c:strCache>
            </c:strRef>
          </c:tx>
          <c:spPr>
            <a:solidFill>
              <a:schemeClr val="accent2"/>
            </a:solidFill>
            <a:ln>
              <a:noFill/>
            </a:ln>
            <a:effectLst/>
          </c:spPr>
          <c:invertIfNegative val="0"/>
          <c:cat>
            <c:strRef>
              <c:f>Tabelle1!$A$2:$A$7</c:f>
              <c:strCache>
                <c:ptCount val="6"/>
                <c:pt idx="0">
                  <c:v>ART</c:v>
                </c:pt>
                <c:pt idx="1">
                  <c:v>Trie</c:v>
                </c:pt>
                <c:pt idx="2">
                  <c:v>F-Trie</c:v>
                </c:pt>
                <c:pt idx="3">
                  <c:v>Sorted List</c:v>
                </c:pt>
                <c:pt idx="4">
                  <c:v>RB-Tree</c:v>
                </c:pt>
                <c:pt idx="5">
                  <c:v>Hash-Table</c:v>
                </c:pt>
              </c:strCache>
            </c:strRef>
          </c:cat>
          <c:val>
            <c:numRef>
              <c:f>Tabelle1!$C$2:$C$7</c:f>
              <c:numCache>
                <c:formatCode>0.00</c:formatCode>
                <c:ptCount val="6"/>
                <c:pt idx="0">
                  <c:v>0</c:v>
                </c:pt>
                <c:pt idx="1">
                  <c:v>0.56000000000000005</c:v>
                </c:pt>
                <c:pt idx="2">
                  <c:v>1.03</c:v>
                </c:pt>
                <c:pt idx="3">
                  <c:v>16.25</c:v>
                </c:pt>
                <c:pt idx="4">
                  <c:v>4.1100000000000003</c:v>
                </c:pt>
                <c:pt idx="5">
                  <c:v>11.02</c:v>
                </c:pt>
              </c:numCache>
            </c:numRef>
          </c:val>
          <c:extLst>
            <c:ext xmlns:c16="http://schemas.microsoft.com/office/drawing/2014/chart" uri="{C3380CC4-5D6E-409C-BE32-E72D297353CC}">
              <c16:uniqueId val="{00000001-864A-BE4E-BE37-093C989B9D1D}"/>
            </c:ext>
          </c:extLst>
        </c:ser>
        <c:dLbls>
          <c:showLegendKey val="0"/>
          <c:showVal val="0"/>
          <c:showCatName val="0"/>
          <c:showSerName val="0"/>
          <c:showPercent val="0"/>
          <c:showBubbleSize val="0"/>
        </c:dLbls>
        <c:gapWidth val="219"/>
        <c:overlap val="-27"/>
        <c:axId val="50529792"/>
        <c:axId val="50531328"/>
      </c:barChart>
      <c:catAx>
        <c:axId val="50529792"/>
        <c:scaling>
          <c:orientation val="minMax"/>
        </c:scaling>
        <c:delete val="0"/>
        <c:axPos val="b"/>
        <c:numFmt formatCode="0" sourceLinked="0"/>
        <c:majorTickMark val="none"/>
        <c:minorTickMark val="none"/>
        <c:tickLblPos val="nextTo"/>
        <c:spPr>
          <a:noFill/>
          <a:ln w="9525" cap="flat" cmpd="sng" algn="ctr">
            <a:solidFill>
              <a:schemeClr val="tx1">
                <a:lumMod val="15000"/>
                <a:lumOff val="85000"/>
              </a:schemeClr>
            </a:solidFill>
            <a:prstDash val="solid"/>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50531328"/>
        <c:crosses val="autoZero"/>
        <c:auto val="1"/>
        <c:lblAlgn val="ctr"/>
        <c:lblOffset val="100"/>
        <c:noMultiLvlLbl val="0"/>
      </c:catAx>
      <c:valAx>
        <c:axId val="50531328"/>
        <c:scaling>
          <c:orientation val="minMax"/>
        </c:scaling>
        <c:delete val="0"/>
        <c:axPos val="l"/>
        <c:majorGridlines>
          <c:spPr>
            <a:ln w="9525" cap="flat" cmpd="sng" algn="ctr">
              <a:solidFill>
                <a:schemeClr val="tx1">
                  <a:lumMod val="15000"/>
                  <a:lumOff val="85000"/>
                </a:schemeClr>
              </a:solidFill>
              <a:prstDash val="solid"/>
              <a:round/>
            </a:ln>
            <a:effectLst/>
          </c:spPr>
        </c:majorGridlines>
        <c:title>
          <c:tx>
            <c:rich>
              <a:bodyPr rot="-5400000" spcFirstLastPara="1" vertOverflow="ellipsis" vert="horz" wrap="square" anchor="ctr" anchorCtr="1"/>
              <a:lstStyle/>
              <a:p>
                <a:pPr>
                  <a:defRPr sz="1000" b="1" i="0" u="none" strike="noStrike" kern="1200" baseline="0">
                    <a:solidFill>
                      <a:schemeClr val="tx1"/>
                    </a:solidFill>
                    <a:latin typeface="+mn-lt"/>
                    <a:ea typeface="+mn-ea"/>
                    <a:cs typeface="+mn-cs"/>
                  </a:defRPr>
                </a:pPr>
                <a:r>
                  <a:rPr lang="de-DE" dirty="0"/>
                  <a:t>M </a:t>
                </a:r>
                <a:r>
                  <a:rPr lang="de-DE" dirty="0" err="1"/>
                  <a:t>inserts</a:t>
                </a:r>
                <a:r>
                  <a:rPr lang="de-DE" dirty="0"/>
                  <a:t>/</a:t>
                </a:r>
                <a:r>
                  <a:rPr lang="de-DE" dirty="0" err="1"/>
                  <a:t>second</a:t>
                </a:r>
                <a:endParaRPr lang="de-DE" dirty="0"/>
              </a:p>
            </c:rich>
          </c:tx>
          <c:overlay val="0"/>
          <c:spPr>
            <a:noFill/>
            <a:ln>
              <a:noFill/>
            </a:ln>
            <a:effectLst/>
          </c:spPr>
          <c:txPr>
            <a:bodyPr rot="-5400000" spcFirstLastPara="1" vertOverflow="ellipsis" vert="horz" wrap="square" anchor="ctr" anchorCtr="1"/>
            <a:lstStyle/>
            <a:p>
              <a:pPr>
                <a:defRPr sz="1000" b="1" i="0" u="none" strike="noStrike" kern="1200" baseline="0">
                  <a:solidFill>
                    <a:schemeClr val="tx1"/>
                  </a:solidFill>
                  <a:latin typeface="+mn-lt"/>
                  <a:ea typeface="+mn-ea"/>
                  <a:cs typeface="+mn-cs"/>
                </a:defRPr>
              </a:pPr>
              <a:endParaRPr lang="en-US"/>
            </a:p>
          </c:txPr>
        </c:title>
        <c:numFmt formatCode="0" sourceLinked="0"/>
        <c:majorTickMark val="none"/>
        <c:minorTickMark val="none"/>
        <c:tickLblPos val="nextTo"/>
        <c:spPr>
          <a:noFill/>
          <a:ln w="9525" cap="flat" cmpd="sng" algn="ctr">
            <a:noFill/>
            <a:prstDash val="solid"/>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052979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w="9525" cap="flat" cmpd="sng" algn="ctr">
      <a:noFill/>
      <a:prstDash val="solid"/>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1" i="0" u="none" strike="noStrike" kern="1200" baseline="0">
                <a:solidFill>
                  <a:schemeClr val="tx1"/>
                </a:solidFill>
                <a:latin typeface="+mn-lt"/>
                <a:ea typeface="+mn-ea"/>
                <a:cs typeface="+mn-cs"/>
              </a:defRPr>
            </a:pPr>
            <a:r>
              <a:rPr lang="de-DE" sz="1600" dirty="0"/>
              <a:t>16M </a:t>
            </a:r>
            <a:r>
              <a:rPr lang="de-DE" sz="1600" dirty="0" err="1"/>
              <a:t>random</a:t>
            </a:r>
            <a:r>
              <a:rPr lang="de-DE" sz="1600" dirty="0"/>
              <a:t> uint32_t</a:t>
            </a:r>
            <a:r>
              <a:rPr lang="de-DE" sz="1600" baseline="0" dirty="0"/>
              <a:t> </a:t>
            </a:r>
            <a:r>
              <a:rPr lang="de-DE" sz="1600" baseline="0" dirty="0" err="1"/>
              <a:t>keys</a:t>
            </a:r>
            <a:r>
              <a:rPr lang="de-DE" sz="1600" baseline="0" dirty="0"/>
              <a:t> </a:t>
            </a:r>
            <a:br>
              <a:rPr lang="de-DE" sz="1600" baseline="0" dirty="0"/>
            </a:br>
            <a:r>
              <a:rPr lang="de-DE" sz="1600" b="0" baseline="0" dirty="0"/>
              <a:t>(</a:t>
            </a:r>
            <a:r>
              <a:rPr lang="de-DE" sz="1600" b="0" baseline="0" dirty="0" err="1"/>
              <a:t>lower</a:t>
            </a:r>
            <a:r>
              <a:rPr lang="de-DE" sz="1600" b="0" baseline="0" dirty="0"/>
              <a:t> </a:t>
            </a:r>
            <a:r>
              <a:rPr lang="de-DE" sz="1600" b="0" baseline="0" dirty="0" err="1"/>
              <a:t>is</a:t>
            </a:r>
            <a:r>
              <a:rPr lang="de-DE" sz="1600" b="0" baseline="0" dirty="0"/>
              <a:t> </a:t>
            </a:r>
            <a:r>
              <a:rPr lang="de-DE" sz="1600" b="0" baseline="0" dirty="0" err="1"/>
              <a:t>better</a:t>
            </a:r>
            <a:r>
              <a:rPr lang="de-DE" sz="1600" b="0" baseline="0" dirty="0"/>
              <a:t>)</a:t>
            </a:r>
            <a:endParaRPr lang="de-DE" sz="1600" b="0" dirty="0"/>
          </a:p>
        </c:rich>
      </c:tx>
      <c:overlay val="0"/>
      <c:spPr>
        <a:noFill/>
        <a:ln>
          <a:noFill/>
        </a:ln>
        <a:effectLst/>
      </c:spPr>
      <c:txPr>
        <a:bodyPr rot="0" spcFirstLastPara="1" vertOverflow="ellipsis" vert="horz" wrap="square" anchor="ctr" anchorCtr="1"/>
        <a:lstStyle/>
        <a:p>
          <a:pPr>
            <a:defRPr sz="1800" b="1" i="0" u="none" strike="noStrike" kern="1200" baseline="0">
              <a:solidFill>
                <a:schemeClr val="tx1"/>
              </a:solidFill>
              <a:latin typeface="+mn-lt"/>
              <a:ea typeface="+mn-ea"/>
              <a:cs typeface="+mn-cs"/>
            </a:defRPr>
          </a:pPr>
          <a:endParaRPr lang="en-US"/>
        </a:p>
      </c:txPr>
    </c:title>
    <c:autoTitleDeleted val="0"/>
    <c:plotArea>
      <c:layout/>
      <c:barChart>
        <c:barDir val="col"/>
        <c:grouping val="clustered"/>
        <c:varyColors val="0"/>
        <c:ser>
          <c:idx val="0"/>
          <c:order val="0"/>
          <c:tx>
            <c:strRef>
              <c:f>Tabelle1!$B$1</c:f>
              <c:strCache>
                <c:ptCount val="1"/>
                <c:pt idx="0">
                  <c:v>Dense</c:v>
                </c:pt>
              </c:strCache>
            </c:strRef>
          </c:tx>
          <c:spPr>
            <a:solidFill>
              <a:schemeClr val="accent1"/>
            </a:solidFill>
            <a:ln>
              <a:noFill/>
            </a:ln>
            <a:effectLst/>
          </c:spPr>
          <c:invertIfNegative val="0"/>
          <c:cat>
            <c:strRef>
              <c:f>Tabelle1!$A$2:$A$7</c:f>
              <c:strCache>
                <c:ptCount val="6"/>
                <c:pt idx="0">
                  <c:v>ART</c:v>
                </c:pt>
                <c:pt idx="1">
                  <c:v>Trie</c:v>
                </c:pt>
                <c:pt idx="2">
                  <c:v>F-Trie</c:v>
                </c:pt>
                <c:pt idx="3">
                  <c:v>Sorted List</c:v>
                </c:pt>
                <c:pt idx="4">
                  <c:v>RB-Tree</c:v>
                </c:pt>
                <c:pt idx="5">
                  <c:v>Hash-Table</c:v>
                </c:pt>
              </c:strCache>
            </c:strRef>
          </c:cat>
          <c:val>
            <c:numRef>
              <c:f>Tabelle1!$B$2:$B$7</c:f>
              <c:numCache>
                <c:formatCode>0.00</c:formatCode>
                <c:ptCount val="6"/>
                <c:pt idx="0">
                  <c:v>0</c:v>
                </c:pt>
                <c:pt idx="1">
                  <c:v>1.26</c:v>
                </c:pt>
                <c:pt idx="2">
                  <c:v>1.28</c:v>
                </c:pt>
                <c:pt idx="3">
                  <c:v>3.26</c:v>
                </c:pt>
                <c:pt idx="4">
                  <c:v>0.91</c:v>
                </c:pt>
                <c:pt idx="5">
                  <c:v>19.23</c:v>
                </c:pt>
              </c:numCache>
            </c:numRef>
          </c:val>
          <c:extLst>
            <c:ext xmlns:c16="http://schemas.microsoft.com/office/drawing/2014/chart" uri="{C3380CC4-5D6E-409C-BE32-E72D297353CC}">
              <c16:uniqueId val="{00000000-2ACB-46F8-A66C-7FE56976672F}"/>
            </c:ext>
          </c:extLst>
        </c:ser>
        <c:ser>
          <c:idx val="1"/>
          <c:order val="1"/>
          <c:tx>
            <c:strRef>
              <c:f>Tabelle1!$C$1</c:f>
              <c:strCache>
                <c:ptCount val="1"/>
                <c:pt idx="0">
                  <c:v>Sparse</c:v>
                </c:pt>
              </c:strCache>
            </c:strRef>
          </c:tx>
          <c:spPr>
            <a:solidFill>
              <a:schemeClr val="accent2"/>
            </a:solidFill>
            <a:ln>
              <a:noFill/>
            </a:ln>
            <a:effectLst/>
          </c:spPr>
          <c:invertIfNegative val="0"/>
          <c:cat>
            <c:strRef>
              <c:f>Tabelle1!$A$2:$A$7</c:f>
              <c:strCache>
                <c:ptCount val="6"/>
                <c:pt idx="0">
                  <c:v>ART</c:v>
                </c:pt>
                <c:pt idx="1">
                  <c:v>Trie</c:v>
                </c:pt>
                <c:pt idx="2">
                  <c:v>F-Trie</c:v>
                </c:pt>
                <c:pt idx="3">
                  <c:v>Sorted List</c:v>
                </c:pt>
                <c:pt idx="4">
                  <c:v>RB-Tree</c:v>
                </c:pt>
                <c:pt idx="5">
                  <c:v>Hash-Table</c:v>
                </c:pt>
              </c:strCache>
            </c:strRef>
          </c:cat>
          <c:val>
            <c:numRef>
              <c:f>Tabelle1!$C$2:$C$7</c:f>
              <c:numCache>
                <c:formatCode>0.00</c:formatCode>
                <c:ptCount val="6"/>
                <c:pt idx="0">
                  <c:v>0</c:v>
                </c:pt>
                <c:pt idx="1">
                  <c:v>0</c:v>
                </c:pt>
                <c:pt idx="2">
                  <c:v>0.77</c:v>
                </c:pt>
                <c:pt idx="3">
                  <c:v>3.24</c:v>
                </c:pt>
                <c:pt idx="4">
                  <c:v>0.84</c:v>
                </c:pt>
                <c:pt idx="5">
                  <c:v>14.95</c:v>
                </c:pt>
              </c:numCache>
            </c:numRef>
          </c:val>
          <c:extLst>
            <c:ext xmlns:c16="http://schemas.microsoft.com/office/drawing/2014/chart" uri="{C3380CC4-5D6E-409C-BE32-E72D297353CC}">
              <c16:uniqueId val="{00000001-2ACB-46F8-A66C-7FE56976672F}"/>
            </c:ext>
          </c:extLst>
        </c:ser>
        <c:dLbls>
          <c:showLegendKey val="0"/>
          <c:showVal val="0"/>
          <c:showCatName val="0"/>
          <c:showSerName val="0"/>
          <c:showPercent val="0"/>
          <c:showBubbleSize val="0"/>
        </c:dLbls>
        <c:gapWidth val="219"/>
        <c:overlap val="-27"/>
        <c:axId val="50529792"/>
        <c:axId val="50531328"/>
      </c:barChart>
      <c:catAx>
        <c:axId val="5052979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prstDash val="solid"/>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50531328"/>
        <c:crosses val="autoZero"/>
        <c:auto val="1"/>
        <c:lblAlgn val="ctr"/>
        <c:lblOffset val="100"/>
        <c:noMultiLvlLbl val="0"/>
      </c:catAx>
      <c:valAx>
        <c:axId val="50531328"/>
        <c:scaling>
          <c:orientation val="minMax"/>
        </c:scaling>
        <c:delete val="0"/>
        <c:axPos val="l"/>
        <c:majorGridlines>
          <c:spPr>
            <a:ln w="9525" cap="flat" cmpd="sng" algn="ctr">
              <a:solidFill>
                <a:schemeClr val="tx1">
                  <a:lumMod val="15000"/>
                  <a:lumOff val="85000"/>
                </a:schemeClr>
              </a:solidFill>
              <a:prstDash val="solid"/>
              <a:round/>
            </a:ln>
            <a:effectLst/>
          </c:spPr>
        </c:majorGridlines>
        <c:title>
          <c:tx>
            <c:rich>
              <a:bodyPr rot="-5400000" spcFirstLastPara="1" vertOverflow="ellipsis" vert="horz" wrap="square" anchor="ctr" anchorCtr="1"/>
              <a:lstStyle/>
              <a:p>
                <a:pPr>
                  <a:defRPr sz="1000" b="1" i="0" u="none" strike="noStrike" kern="1200" baseline="0">
                    <a:solidFill>
                      <a:schemeClr val="tx1"/>
                    </a:solidFill>
                    <a:latin typeface="+mn-lt"/>
                    <a:ea typeface="+mn-ea"/>
                    <a:cs typeface="+mn-cs"/>
                  </a:defRPr>
                </a:pPr>
                <a:r>
                  <a:rPr lang="de-DE" dirty="0"/>
                  <a:t>M </a:t>
                </a:r>
                <a:r>
                  <a:rPr lang="de-DE" dirty="0" err="1"/>
                  <a:t>inserts</a:t>
                </a:r>
                <a:r>
                  <a:rPr lang="de-DE" dirty="0"/>
                  <a:t>/</a:t>
                </a:r>
                <a:r>
                  <a:rPr lang="de-DE" dirty="0" err="1"/>
                  <a:t>second</a:t>
                </a:r>
                <a:endParaRPr lang="de-DE" dirty="0"/>
              </a:p>
            </c:rich>
          </c:tx>
          <c:overlay val="0"/>
          <c:spPr>
            <a:noFill/>
            <a:ln>
              <a:noFill/>
            </a:ln>
            <a:effectLst/>
          </c:spPr>
          <c:txPr>
            <a:bodyPr rot="-5400000" spcFirstLastPara="1" vertOverflow="ellipsis" vert="horz" wrap="square" anchor="ctr" anchorCtr="1"/>
            <a:lstStyle/>
            <a:p>
              <a:pPr>
                <a:defRPr sz="1000" b="1" i="0" u="none" strike="noStrike" kern="1200" baseline="0">
                  <a:solidFill>
                    <a:schemeClr val="tx1"/>
                  </a:solidFill>
                  <a:latin typeface="+mn-lt"/>
                  <a:ea typeface="+mn-ea"/>
                  <a:cs typeface="+mn-cs"/>
                </a:defRPr>
              </a:pPr>
              <a:endParaRPr lang="en-US"/>
            </a:p>
          </c:txPr>
        </c:title>
        <c:numFmt formatCode="0" sourceLinked="0"/>
        <c:majorTickMark val="none"/>
        <c:minorTickMark val="none"/>
        <c:tickLblPos val="nextTo"/>
        <c:spPr>
          <a:noFill/>
          <a:ln w="9525" cap="flat" cmpd="sng" algn="ctr">
            <a:noFill/>
            <a:prstDash val="solid"/>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052979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w="9525" cap="flat" cmpd="sng" algn="ctr">
      <a:noFill/>
      <a:prstDash val="solid"/>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1" i="0" u="none" strike="noStrike" kern="1200" baseline="0">
                <a:solidFill>
                  <a:schemeClr val="tx1"/>
                </a:solidFill>
                <a:latin typeface="+mn-lt"/>
                <a:ea typeface="+mn-ea"/>
                <a:cs typeface="+mn-cs"/>
              </a:defRPr>
            </a:pPr>
            <a:r>
              <a:rPr lang="de-DE" sz="1600" b="1" dirty="0"/>
              <a:t>65K </a:t>
            </a:r>
            <a:r>
              <a:rPr lang="de-DE" sz="1600" b="1" dirty="0" err="1"/>
              <a:t>random</a:t>
            </a:r>
            <a:r>
              <a:rPr lang="de-DE" sz="1600" b="1" dirty="0"/>
              <a:t> uint32_t</a:t>
            </a:r>
            <a:r>
              <a:rPr lang="de-DE" sz="1600" b="1" baseline="0" dirty="0"/>
              <a:t> </a:t>
            </a:r>
            <a:r>
              <a:rPr lang="de-DE" sz="1600" b="1" baseline="0" dirty="0" err="1"/>
              <a:t>keys</a:t>
            </a:r>
            <a:r>
              <a:rPr lang="de-DE" sz="1600" b="1" baseline="0" dirty="0"/>
              <a:t> </a:t>
            </a:r>
            <a:br>
              <a:rPr lang="de-DE" sz="1600" b="0" baseline="0" dirty="0"/>
            </a:br>
            <a:r>
              <a:rPr lang="de-DE" sz="1600" b="0" baseline="0" dirty="0"/>
              <a:t>(</a:t>
            </a:r>
            <a:r>
              <a:rPr lang="de-DE" sz="1600" b="0" baseline="0" dirty="0" err="1"/>
              <a:t>lower</a:t>
            </a:r>
            <a:r>
              <a:rPr lang="de-DE" sz="1600" b="0" baseline="0" dirty="0"/>
              <a:t> </a:t>
            </a:r>
            <a:r>
              <a:rPr lang="de-DE" sz="1600" b="0" baseline="0" dirty="0" err="1"/>
              <a:t>is</a:t>
            </a:r>
            <a:r>
              <a:rPr lang="de-DE" sz="1600" b="0" baseline="0" dirty="0"/>
              <a:t> </a:t>
            </a:r>
            <a:r>
              <a:rPr lang="de-DE" sz="1600" b="0" baseline="0" dirty="0" err="1"/>
              <a:t>better</a:t>
            </a:r>
            <a:r>
              <a:rPr lang="de-DE" sz="1600" b="0" baseline="0" dirty="0"/>
              <a:t>)</a:t>
            </a:r>
            <a:endParaRPr lang="de-DE" sz="1600" b="0" dirty="0"/>
          </a:p>
        </c:rich>
      </c:tx>
      <c:overlay val="0"/>
      <c:spPr>
        <a:noFill/>
        <a:ln>
          <a:noFill/>
        </a:ln>
        <a:effectLst/>
      </c:spPr>
      <c:txPr>
        <a:bodyPr rot="0" spcFirstLastPara="1" vertOverflow="ellipsis" vert="horz" wrap="square" anchor="ctr" anchorCtr="1"/>
        <a:lstStyle/>
        <a:p>
          <a:pPr>
            <a:defRPr sz="1800" b="1" i="0" u="none" strike="noStrike" kern="1200" baseline="0">
              <a:solidFill>
                <a:schemeClr val="tx1"/>
              </a:solidFill>
              <a:latin typeface="+mn-lt"/>
              <a:ea typeface="+mn-ea"/>
              <a:cs typeface="+mn-cs"/>
            </a:defRPr>
          </a:pPr>
          <a:endParaRPr lang="en-US"/>
        </a:p>
      </c:txPr>
    </c:title>
    <c:autoTitleDeleted val="0"/>
    <c:plotArea>
      <c:layout/>
      <c:barChart>
        <c:barDir val="col"/>
        <c:grouping val="clustered"/>
        <c:varyColors val="0"/>
        <c:ser>
          <c:idx val="0"/>
          <c:order val="0"/>
          <c:tx>
            <c:strRef>
              <c:f>Tabelle1!$B$1</c:f>
              <c:strCache>
                <c:ptCount val="1"/>
                <c:pt idx="0">
                  <c:v>Dense</c:v>
                </c:pt>
              </c:strCache>
            </c:strRef>
          </c:tx>
          <c:spPr>
            <a:solidFill>
              <a:schemeClr val="accent1"/>
            </a:solidFill>
            <a:ln>
              <a:noFill/>
            </a:ln>
            <a:effectLst/>
          </c:spPr>
          <c:invertIfNegative val="0"/>
          <c:cat>
            <c:strRef>
              <c:f>Tabelle1!$A$2:$A$7</c:f>
              <c:strCache>
                <c:ptCount val="6"/>
                <c:pt idx="0">
                  <c:v>ART</c:v>
                </c:pt>
                <c:pt idx="1">
                  <c:v>Trie</c:v>
                </c:pt>
                <c:pt idx="2">
                  <c:v>F-Trie</c:v>
                </c:pt>
                <c:pt idx="3">
                  <c:v>Sorted List</c:v>
                </c:pt>
                <c:pt idx="4">
                  <c:v>RB-Tree</c:v>
                </c:pt>
                <c:pt idx="5">
                  <c:v>Hash-Table</c:v>
                </c:pt>
              </c:strCache>
            </c:strRef>
          </c:cat>
          <c:val>
            <c:numRef>
              <c:f>Tabelle1!$B$2:$B$7</c:f>
              <c:numCache>
                <c:formatCode>0.00</c:formatCode>
                <c:ptCount val="6"/>
                <c:pt idx="0">
                  <c:v>0</c:v>
                </c:pt>
                <c:pt idx="1">
                  <c:v>6.99</c:v>
                </c:pt>
                <c:pt idx="2">
                  <c:v>6.07</c:v>
                </c:pt>
                <c:pt idx="3">
                  <c:v>12.5</c:v>
                </c:pt>
                <c:pt idx="4">
                  <c:v>6.19</c:v>
                </c:pt>
                <c:pt idx="5">
                  <c:v>108</c:v>
                </c:pt>
              </c:numCache>
            </c:numRef>
          </c:val>
          <c:extLst>
            <c:ext xmlns:c16="http://schemas.microsoft.com/office/drawing/2014/chart" uri="{C3380CC4-5D6E-409C-BE32-E72D297353CC}">
              <c16:uniqueId val="{00000000-864A-BE4E-BE37-093C989B9D1D}"/>
            </c:ext>
          </c:extLst>
        </c:ser>
        <c:ser>
          <c:idx val="1"/>
          <c:order val="1"/>
          <c:tx>
            <c:strRef>
              <c:f>Tabelle1!$C$1</c:f>
              <c:strCache>
                <c:ptCount val="1"/>
                <c:pt idx="0">
                  <c:v>Sparse</c:v>
                </c:pt>
              </c:strCache>
            </c:strRef>
          </c:tx>
          <c:spPr>
            <a:solidFill>
              <a:schemeClr val="accent2"/>
            </a:solidFill>
            <a:ln>
              <a:noFill/>
            </a:ln>
            <a:effectLst/>
          </c:spPr>
          <c:invertIfNegative val="0"/>
          <c:cat>
            <c:strRef>
              <c:f>Tabelle1!$A$2:$A$7</c:f>
              <c:strCache>
                <c:ptCount val="6"/>
                <c:pt idx="0">
                  <c:v>ART</c:v>
                </c:pt>
                <c:pt idx="1">
                  <c:v>Trie</c:v>
                </c:pt>
                <c:pt idx="2">
                  <c:v>F-Trie</c:v>
                </c:pt>
                <c:pt idx="3">
                  <c:v>Sorted List</c:v>
                </c:pt>
                <c:pt idx="4">
                  <c:v>RB-Tree</c:v>
                </c:pt>
                <c:pt idx="5">
                  <c:v>Hash-Table</c:v>
                </c:pt>
              </c:strCache>
            </c:strRef>
          </c:cat>
          <c:val>
            <c:numRef>
              <c:f>Tabelle1!$C$2:$C$7</c:f>
              <c:numCache>
                <c:formatCode>0.00</c:formatCode>
                <c:ptCount val="6"/>
                <c:pt idx="0">
                  <c:v>0</c:v>
                </c:pt>
                <c:pt idx="1">
                  <c:v>1.67</c:v>
                </c:pt>
                <c:pt idx="2">
                  <c:v>1.86</c:v>
                </c:pt>
                <c:pt idx="3">
                  <c:v>12.5</c:v>
                </c:pt>
                <c:pt idx="4">
                  <c:v>5.28</c:v>
                </c:pt>
                <c:pt idx="5">
                  <c:v>59</c:v>
                </c:pt>
              </c:numCache>
            </c:numRef>
          </c:val>
          <c:extLst>
            <c:ext xmlns:c16="http://schemas.microsoft.com/office/drawing/2014/chart" uri="{C3380CC4-5D6E-409C-BE32-E72D297353CC}">
              <c16:uniqueId val="{00000001-864A-BE4E-BE37-093C989B9D1D}"/>
            </c:ext>
          </c:extLst>
        </c:ser>
        <c:dLbls>
          <c:showLegendKey val="0"/>
          <c:showVal val="0"/>
          <c:showCatName val="0"/>
          <c:showSerName val="0"/>
          <c:showPercent val="0"/>
          <c:showBubbleSize val="0"/>
        </c:dLbls>
        <c:gapWidth val="219"/>
        <c:overlap val="-27"/>
        <c:axId val="50529792"/>
        <c:axId val="50531328"/>
      </c:barChart>
      <c:catAx>
        <c:axId val="5052979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prstDash val="solid"/>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50531328"/>
        <c:crosses val="autoZero"/>
        <c:auto val="1"/>
        <c:lblAlgn val="ctr"/>
        <c:lblOffset val="100"/>
        <c:noMultiLvlLbl val="0"/>
      </c:catAx>
      <c:valAx>
        <c:axId val="50531328"/>
        <c:scaling>
          <c:orientation val="minMax"/>
        </c:scaling>
        <c:delete val="0"/>
        <c:axPos val="l"/>
        <c:majorGridlines>
          <c:spPr>
            <a:ln w="9525" cap="flat" cmpd="sng" algn="ctr">
              <a:solidFill>
                <a:schemeClr val="tx1">
                  <a:lumMod val="15000"/>
                  <a:lumOff val="85000"/>
                </a:schemeClr>
              </a:solidFill>
              <a:prstDash val="solid"/>
              <a:round/>
            </a:ln>
            <a:effectLst/>
          </c:spPr>
        </c:majorGridlines>
        <c:title>
          <c:tx>
            <c:rich>
              <a:bodyPr rot="-5400000" spcFirstLastPara="1" vertOverflow="ellipsis" vert="horz" wrap="square" anchor="ctr" anchorCtr="1"/>
              <a:lstStyle/>
              <a:p>
                <a:pPr>
                  <a:defRPr sz="1000" b="1" i="0" u="none" strike="noStrike" kern="1200" baseline="0">
                    <a:solidFill>
                      <a:schemeClr val="tx1"/>
                    </a:solidFill>
                    <a:latin typeface="+mn-lt"/>
                    <a:ea typeface="+mn-ea"/>
                    <a:cs typeface="+mn-cs"/>
                  </a:defRPr>
                </a:pPr>
                <a:r>
                  <a:rPr lang="de-DE" dirty="0"/>
                  <a:t>M </a:t>
                </a:r>
                <a:r>
                  <a:rPr lang="de-DE" dirty="0" err="1"/>
                  <a:t>inserts</a:t>
                </a:r>
                <a:r>
                  <a:rPr lang="de-DE" dirty="0"/>
                  <a:t>/</a:t>
                </a:r>
                <a:r>
                  <a:rPr lang="de-DE" dirty="0" err="1"/>
                  <a:t>second</a:t>
                </a:r>
                <a:endParaRPr lang="de-DE" dirty="0"/>
              </a:p>
            </c:rich>
          </c:tx>
          <c:overlay val="0"/>
          <c:spPr>
            <a:noFill/>
            <a:ln>
              <a:noFill/>
            </a:ln>
            <a:effectLst/>
          </c:spPr>
          <c:txPr>
            <a:bodyPr rot="-5400000" spcFirstLastPara="1" vertOverflow="ellipsis" vert="horz" wrap="square" anchor="ctr" anchorCtr="1"/>
            <a:lstStyle/>
            <a:p>
              <a:pPr>
                <a:defRPr sz="1000" b="1" i="0" u="none" strike="noStrike" kern="1200" baseline="0">
                  <a:solidFill>
                    <a:schemeClr val="tx1"/>
                  </a:solidFill>
                  <a:latin typeface="+mn-lt"/>
                  <a:ea typeface="+mn-ea"/>
                  <a:cs typeface="+mn-cs"/>
                </a:defRPr>
              </a:pPr>
              <a:endParaRPr lang="en-US"/>
            </a:p>
          </c:txPr>
        </c:title>
        <c:numFmt formatCode="0" sourceLinked="0"/>
        <c:majorTickMark val="none"/>
        <c:minorTickMark val="none"/>
        <c:tickLblPos val="nextTo"/>
        <c:spPr>
          <a:noFill/>
          <a:ln w="9525" cap="flat" cmpd="sng" algn="ctr">
            <a:noFill/>
            <a:prstDash val="solid"/>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052979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w="9525" cap="flat" cmpd="sng" algn="ctr">
      <a:noFill/>
      <a:prstDash val="solid"/>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16284448490622305"/>
          <c:y val="2.9692476916371611E-3"/>
          <c:w val="0.4620606955380589"/>
          <c:h val="0.84285219742549367"/>
        </c:manualLayout>
      </c:layout>
      <c:barChart>
        <c:barDir val="bar"/>
        <c:grouping val="clustered"/>
        <c:varyColors val="0"/>
        <c:ser>
          <c:idx val="0"/>
          <c:order val="0"/>
          <c:tx>
            <c:strRef>
              <c:f>Tabelle1!$B$1</c:f>
              <c:strCache>
                <c:ptCount val="1"/>
                <c:pt idx="0">
                  <c:v>Datenreihe 1</c:v>
                </c:pt>
              </c:strCache>
            </c:strRef>
          </c:tx>
          <c:invertIfNegative val="0"/>
          <c:cat>
            <c:strRef>
              <c:f>Tabelle1!$A$2:$A$5</c:f>
              <c:strCache>
                <c:ptCount val="4"/>
                <c:pt idx="0">
                  <c:v>Kategorie 1</c:v>
                </c:pt>
                <c:pt idx="1">
                  <c:v>Kategorie 2</c:v>
                </c:pt>
                <c:pt idx="2">
                  <c:v>Kategorie 3</c:v>
                </c:pt>
                <c:pt idx="3">
                  <c:v>Kategorie 4</c:v>
                </c:pt>
              </c:strCache>
            </c:strRef>
          </c:cat>
          <c:val>
            <c:numRef>
              <c:f>Tabelle1!$B$2:$B$5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4442-C244-89D2-262F246194FE}"/>
            </c:ext>
          </c:extLst>
        </c:ser>
        <c:ser>
          <c:idx val="1"/>
          <c:order val="1"/>
          <c:tx>
            <c:strRef>
              <c:f>Tabelle1!$C$1</c:f>
              <c:strCache>
                <c:ptCount val="1"/>
                <c:pt idx="0">
                  <c:v>Datenreihe 2</c:v>
                </c:pt>
              </c:strCache>
            </c:strRef>
          </c:tx>
          <c:invertIfNegative val="0"/>
          <c:cat>
            <c:strRef>
              <c:f>Tabelle1!$A$2:$A$5</c:f>
              <c:strCache>
                <c:ptCount val="4"/>
                <c:pt idx="0">
                  <c:v>Kategorie 1</c:v>
                </c:pt>
                <c:pt idx="1">
                  <c:v>Kategorie 2</c:v>
                </c:pt>
                <c:pt idx="2">
                  <c:v>Kategorie 3</c:v>
                </c:pt>
                <c:pt idx="3">
                  <c:v>Kategorie 4</c:v>
                </c:pt>
              </c:strCache>
            </c:strRef>
          </c:cat>
          <c:val>
            <c:numRef>
              <c:f>Tabelle1!$C$2:$C$5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4442-C244-89D2-262F246194FE}"/>
            </c:ext>
          </c:extLst>
        </c:ser>
        <c:ser>
          <c:idx val="2"/>
          <c:order val="2"/>
          <c:tx>
            <c:strRef>
              <c:f>Tabelle1!$D$1</c:f>
              <c:strCache>
                <c:ptCount val="1"/>
                <c:pt idx="0">
                  <c:v>Datenreihe 3</c:v>
                </c:pt>
              </c:strCache>
            </c:strRef>
          </c:tx>
          <c:invertIfNegative val="0"/>
          <c:cat>
            <c:strRef>
              <c:f>Tabelle1!$A$2:$A$5</c:f>
              <c:strCache>
                <c:ptCount val="4"/>
                <c:pt idx="0">
                  <c:v>Kategorie 1</c:v>
                </c:pt>
                <c:pt idx="1">
                  <c:v>Kategorie 2</c:v>
                </c:pt>
                <c:pt idx="2">
                  <c:v>Kategorie 3</c:v>
                </c:pt>
                <c:pt idx="3">
                  <c:v>Kategorie 4</c:v>
                </c:pt>
              </c:strCache>
            </c:strRef>
          </c:cat>
          <c:val>
            <c:numRef>
              <c:f>Tabelle1!$D$2:$D$5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4442-C244-89D2-262F246194FE}"/>
            </c:ext>
          </c:extLst>
        </c:ser>
        <c:dLbls>
          <c:showLegendKey val="0"/>
          <c:showVal val="0"/>
          <c:showCatName val="0"/>
          <c:showSerName val="0"/>
          <c:showPercent val="0"/>
          <c:showBubbleSize val="0"/>
        </c:dLbls>
        <c:gapWidth val="150"/>
        <c:axId val="49980160"/>
        <c:axId val="49981696"/>
      </c:barChart>
      <c:catAx>
        <c:axId val="49980160"/>
        <c:scaling>
          <c:orientation val="maxMin"/>
        </c:scaling>
        <c:delete val="0"/>
        <c:axPos val="l"/>
        <c:numFmt formatCode="General" sourceLinked="0"/>
        <c:majorTickMark val="out"/>
        <c:minorTickMark val="none"/>
        <c:tickLblPos val="nextTo"/>
        <c:spPr>
          <a:ln>
            <a:noFill/>
          </a:ln>
        </c:spPr>
        <c:crossAx val="49981696"/>
        <c:crosses val="autoZero"/>
        <c:auto val="1"/>
        <c:lblAlgn val="ctr"/>
        <c:lblOffset val="100"/>
        <c:noMultiLvlLbl val="0"/>
      </c:catAx>
      <c:valAx>
        <c:axId val="49981696"/>
        <c:scaling>
          <c:orientation val="minMax"/>
        </c:scaling>
        <c:delete val="1"/>
        <c:axPos val="t"/>
        <c:numFmt formatCode="General" sourceLinked="1"/>
        <c:majorTickMark val="out"/>
        <c:minorTickMark val="none"/>
        <c:tickLblPos val="none"/>
        <c:crossAx val="49980160"/>
        <c:crosses val="autoZero"/>
        <c:crossBetween val="between"/>
      </c:valAx>
      <c:spPr>
        <a:noFill/>
        <a:ln w="25400">
          <a:noFill/>
        </a:ln>
      </c:spPr>
    </c:plotArea>
    <c:legend>
      <c:legendPos val="r"/>
      <c:layout>
        <c:manualLayout>
          <c:xMode val="edge"/>
          <c:yMode val="edge"/>
          <c:x val="0.12911754177788201"/>
          <c:y val="0.88845197256189412"/>
          <c:w val="0.63252645439265498"/>
          <c:h val="4.7614212345838999E-2"/>
        </c:manualLayout>
      </c:layout>
      <c:overlay val="0"/>
    </c:legend>
    <c:plotVisOnly val="1"/>
    <c:dispBlanksAs val="gap"/>
    <c:showDLblsOverMax val="0"/>
  </c:chart>
  <c:txPr>
    <a:bodyPr/>
    <a:lstStyle/>
    <a:p>
      <a:pPr>
        <a:defRPr sz="1600"/>
      </a:pPr>
      <a:endParaRPr lang="en-US"/>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Tabelle1!$B$1</c:f>
              <c:strCache>
                <c:ptCount val="1"/>
                <c:pt idx="0">
                  <c:v>Datenreihe 1</c:v>
                </c:pt>
              </c:strCache>
            </c:strRef>
          </c:tx>
          <c:spPr>
            <a:solidFill>
              <a:schemeClr val="accent1"/>
            </a:solidFill>
            <a:ln>
              <a:noFill/>
            </a:ln>
            <a:effectLst/>
          </c:spPr>
          <c:invertIfNegative val="0"/>
          <c:cat>
            <c:strRef>
              <c:f>Tabelle1!$A$2:$A$5</c:f>
              <c:strCache>
                <c:ptCount val="4"/>
                <c:pt idx="0">
                  <c:v>Kategorie 1</c:v>
                </c:pt>
                <c:pt idx="1">
                  <c:v>Kategorie 2</c:v>
                </c:pt>
                <c:pt idx="2">
                  <c:v>Kategorie 3</c:v>
                </c:pt>
                <c:pt idx="3">
                  <c:v>Kategorie 4</c:v>
                </c:pt>
              </c:strCache>
            </c:strRef>
          </c:cat>
          <c:val>
            <c:numRef>
              <c:f>Tabelle1!$B$2:$B$5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864A-BE4E-BE37-093C989B9D1D}"/>
            </c:ext>
          </c:extLst>
        </c:ser>
        <c:ser>
          <c:idx val="1"/>
          <c:order val="1"/>
          <c:tx>
            <c:strRef>
              <c:f>Tabelle1!$C$1</c:f>
              <c:strCache>
                <c:ptCount val="1"/>
                <c:pt idx="0">
                  <c:v>Datenreihe 2</c:v>
                </c:pt>
              </c:strCache>
            </c:strRef>
          </c:tx>
          <c:spPr>
            <a:solidFill>
              <a:schemeClr val="accent2"/>
            </a:solidFill>
            <a:ln>
              <a:noFill/>
            </a:ln>
            <a:effectLst/>
          </c:spPr>
          <c:invertIfNegative val="0"/>
          <c:cat>
            <c:strRef>
              <c:f>Tabelle1!$A$2:$A$5</c:f>
              <c:strCache>
                <c:ptCount val="4"/>
                <c:pt idx="0">
                  <c:v>Kategorie 1</c:v>
                </c:pt>
                <c:pt idx="1">
                  <c:v>Kategorie 2</c:v>
                </c:pt>
                <c:pt idx="2">
                  <c:v>Kategorie 3</c:v>
                </c:pt>
                <c:pt idx="3">
                  <c:v>Kategorie 4</c:v>
                </c:pt>
              </c:strCache>
            </c:strRef>
          </c:cat>
          <c:val>
            <c:numRef>
              <c:f>Tabelle1!$C$2:$C$5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864A-BE4E-BE37-093C989B9D1D}"/>
            </c:ext>
          </c:extLst>
        </c:ser>
        <c:ser>
          <c:idx val="2"/>
          <c:order val="2"/>
          <c:tx>
            <c:strRef>
              <c:f>Tabelle1!$D$1</c:f>
              <c:strCache>
                <c:ptCount val="1"/>
                <c:pt idx="0">
                  <c:v>Datenreihe 3</c:v>
                </c:pt>
              </c:strCache>
            </c:strRef>
          </c:tx>
          <c:spPr>
            <a:solidFill>
              <a:schemeClr val="accent3"/>
            </a:solidFill>
            <a:ln>
              <a:noFill/>
            </a:ln>
            <a:effectLst/>
          </c:spPr>
          <c:invertIfNegative val="0"/>
          <c:cat>
            <c:strRef>
              <c:f>Tabelle1!$A$2:$A$5</c:f>
              <c:strCache>
                <c:ptCount val="4"/>
                <c:pt idx="0">
                  <c:v>Kategorie 1</c:v>
                </c:pt>
                <c:pt idx="1">
                  <c:v>Kategorie 2</c:v>
                </c:pt>
                <c:pt idx="2">
                  <c:v>Kategorie 3</c:v>
                </c:pt>
                <c:pt idx="3">
                  <c:v>Kategorie 4</c:v>
                </c:pt>
              </c:strCache>
            </c:strRef>
          </c:cat>
          <c:val>
            <c:numRef>
              <c:f>Tabelle1!$D$2:$D$5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864A-BE4E-BE37-093C989B9D1D}"/>
            </c:ext>
          </c:extLst>
        </c:ser>
        <c:dLbls>
          <c:showLegendKey val="0"/>
          <c:showVal val="0"/>
          <c:showCatName val="0"/>
          <c:showSerName val="0"/>
          <c:showPercent val="0"/>
          <c:showBubbleSize val="0"/>
        </c:dLbls>
        <c:gapWidth val="219"/>
        <c:overlap val="-27"/>
        <c:axId val="50529792"/>
        <c:axId val="50531328"/>
      </c:barChart>
      <c:catAx>
        <c:axId val="5052979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50531328"/>
        <c:crosses val="autoZero"/>
        <c:auto val="1"/>
        <c:lblAlgn val="ctr"/>
        <c:lblOffset val="100"/>
        <c:noMultiLvlLbl val="0"/>
      </c:catAx>
      <c:valAx>
        <c:axId val="5053132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0529792"/>
        <c:crosses val="autoZero"/>
        <c:crossBetween val="between"/>
      </c:valAx>
      <c:spPr>
        <a:noFill/>
        <a:ln>
          <a:noFill/>
        </a:ln>
        <a:effectLst/>
      </c:spPr>
    </c:plotArea>
    <c:legend>
      <c:legendPos val="b"/>
      <c:layout>
        <c:manualLayout>
          <c:xMode val="edge"/>
          <c:yMode val="edge"/>
          <c:x val="0.28357421553649131"/>
          <c:y val="0.94919412095734657"/>
          <c:w val="0.43285156892702098"/>
          <c:h val="5.0805879042652886E-2"/>
        </c:manualLayout>
      </c:layout>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102">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1">
      <cs:styleClr val="auto"/>
    </cs:lnRef>
    <cs:lineWidthScale>3</cs:lineWidthScale>
    <cs:fillRef idx="0"/>
    <cs:effectRef idx="0"/>
    <cs:fontRef idx="minor">
      <a:schemeClr val="tx1"/>
    </cs:fontRef>
    <cs:spPr>
      <a:ln cap="rnd">
        <a:round/>
      </a:ln>
    </cs:spPr>
  </cs:dataPointLine>
  <cs:dataPointMarker>
    <cs:lnRef idx="1">
      <cs:styleClr val="auto"/>
    </cs:lnRef>
    <cs:fillRef idx="1">
      <cs:styleClr val="auto"/>
    </cs:fillRef>
    <cs:effectRef idx="0"/>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1">
      <a:schemeClr val="tx1"/>
    </cs:lnRef>
    <cs:fillRef idx="1">
      <a:schemeClr val="dk1">
        <a:tint val="95000"/>
      </a:schemeClr>
    </cs:fillRef>
    <cs:effectRef idx="0"/>
    <cs:fontRef idx="minor">
      <a:schemeClr val="tx1"/>
    </cs:fontRef>
    <cs:spPr>
      <a:ln>
        <a:round/>
      </a:ln>
    </cs:spPr>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1">
      <a:schemeClr val="tx1"/>
    </cs:lnRef>
    <cs:fillRef idx="1">
      <a:schemeClr val="dk1">
        <a:tint val="5000"/>
      </a:schemeClr>
    </cs:fillRef>
    <cs:effectRef idx="0"/>
    <cs:fontRef idx="minor">
      <a:schemeClr val="tx1"/>
    </cs:fontRef>
    <cs:spPr>
      <a:ln>
        <a:round/>
      </a:ln>
    </cs:spPr>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102">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1">
      <cs:styleClr val="auto"/>
    </cs:lnRef>
    <cs:lineWidthScale>3</cs:lineWidthScale>
    <cs:fillRef idx="0"/>
    <cs:effectRef idx="0"/>
    <cs:fontRef idx="minor">
      <a:schemeClr val="tx1"/>
    </cs:fontRef>
    <cs:spPr>
      <a:ln cap="rnd">
        <a:round/>
      </a:ln>
    </cs:spPr>
  </cs:dataPointLine>
  <cs:dataPointMarker>
    <cs:lnRef idx="1">
      <cs:styleClr val="auto"/>
    </cs:lnRef>
    <cs:fillRef idx="1">
      <cs:styleClr val="auto"/>
    </cs:fillRef>
    <cs:effectRef idx="0"/>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1">
      <a:schemeClr val="tx1"/>
    </cs:lnRef>
    <cs:fillRef idx="1">
      <a:schemeClr val="dk1">
        <a:tint val="95000"/>
      </a:schemeClr>
    </cs:fillRef>
    <cs:effectRef idx="0"/>
    <cs:fontRef idx="minor">
      <a:schemeClr val="tx1"/>
    </cs:fontRef>
    <cs:spPr>
      <a:ln>
        <a:round/>
      </a:ln>
    </cs:spPr>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1">
      <a:schemeClr val="tx1"/>
    </cs:lnRef>
    <cs:fillRef idx="1">
      <a:schemeClr val="dk1">
        <a:tint val="5000"/>
      </a:schemeClr>
    </cs:fillRef>
    <cs:effectRef idx="0"/>
    <cs:fontRef idx="minor">
      <a:schemeClr val="tx1"/>
    </cs:fontRef>
    <cs:spPr>
      <a:ln>
        <a:round/>
      </a:ln>
    </cs:spPr>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3.xml><?xml version="1.0" encoding="utf-8"?>
<cs:chartStyle xmlns:cs="http://schemas.microsoft.com/office/drawing/2012/chartStyle" xmlns:a="http://schemas.openxmlformats.org/drawingml/2006/main" id="102">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1">
      <cs:styleClr val="auto"/>
    </cs:lnRef>
    <cs:lineWidthScale>3</cs:lineWidthScale>
    <cs:fillRef idx="0"/>
    <cs:effectRef idx="0"/>
    <cs:fontRef idx="minor">
      <a:schemeClr val="tx1"/>
    </cs:fontRef>
    <cs:spPr>
      <a:ln cap="rnd">
        <a:round/>
      </a:ln>
    </cs:spPr>
  </cs:dataPointLine>
  <cs:dataPointMarker>
    <cs:lnRef idx="1">
      <cs:styleClr val="auto"/>
    </cs:lnRef>
    <cs:fillRef idx="1">
      <cs:styleClr val="auto"/>
    </cs:fillRef>
    <cs:effectRef idx="0"/>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1">
      <a:schemeClr val="tx1"/>
    </cs:lnRef>
    <cs:fillRef idx="1">
      <a:schemeClr val="dk1">
        <a:tint val="95000"/>
      </a:schemeClr>
    </cs:fillRef>
    <cs:effectRef idx="0"/>
    <cs:fontRef idx="minor">
      <a:schemeClr val="tx1"/>
    </cs:fontRef>
    <cs:spPr>
      <a:ln>
        <a:round/>
      </a:ln>
    </cs:spPr>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1">
      <a:schemeClr val="tx1"/>
    </cs:lnRef>
    <cs:fillRef idx="1">
      <a:schemeClr val="dk1">
        <a:tint val="5000"/>
      </a:schemeClr>
    </cs:fillRef>
    <cs:effectRef idx="0"/>
    <cs:fontRef idx="minor">
      <a:schemeClr val="tx1"/>
    </cs:fontRef>
    <cs:spPr>
      <a:ln>
        <a:round/>
      </a:ln>
    </cs:spPr>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4.xml><?xml version="1.0" encoding="utf-8"?>
<cs:chartStyle xmlns:cs="http://schemas.microsoft.com/office/drawing/2012/chartStyle" xmlns:a="http://schemas.openxmlformats.org/drawingml/2006/main" id="102">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1">
      <cs:styleClr val="auto"/>
    </cs:lnRef>
    <cs:lineWidthScale>3</cs:lineWidthScale>
    <cs:fillRef idx="0"/>
    <cs:effectRef idx="0"/>
    <cs:fontRef idx="minor">
      <a:schemeClr val="tx1"/>
    </cs:fontRef>
    <cs:spPr>
      <a:ln cap="rnd">
        <a:round/>
      </a:ln>
    </cs:spPr>
  </cs:dataPointLine>
  <cs:dataPointMarker>
    <cs:lnRef idx="1">
      <cs:styleClr val="auto"/>
    </cs:lnRef>
    <cs:fillRef idx="1">
      <cs:styleClr val="auto"/>
    </cs:fillRef>
    <cs:effectRef idx="0"/>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1">
      <a:schemeClr val="tx1"/>
    </cs:lnRef>
    <cs:fillRef idx="1">
      <a:schemeClr val="dk1">
        <a:tint val="95000"/>
      </a:schemeClr>
    </cs:fillRef>
    <cs:effectRef idx="0"/>
    <cs:fontRef idx="minor">
      <a:schemeClr val="tx1"/>
    </cs:fontRef>
    <cs:spPr>
      <a:ln>
        <a:round/>
      </a:ln>
    </cs:spPr>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1">
      <a:schemeClr val="tx1"/>
    </cs:lnRef>
    <cs:fillRef idx="1">
      <a:schemeClr val="dk1">
        <a:tint val="5000"/>
      </a:schemeClr>
    </cs:fillRef>
    <cs:effectRef idx="0"/>
    <cs:fontRef idx="minor">
      <a:schemeClr val="tx1"/>
    </cs:fontRef>
    <cs:spPr>
      <a:ln>
        <a:round/>
      </a:ln>
    </cs:spPr>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2" y="0"/>
            <a:ext cx="4300855" cy="333296"/>
          </a:xfrm>
          <a:prstGeom prst="rect">
            <a:avLst/>
          </a:prstGeom>
        </p:spPr>
        <p:txBody>
          <a:bodyPr vert="horz" lIns="90708" tIns="45354" rIns="90708" bIns="45354" rtlCol="0"/>
          <a:lstStyle>
            <a:lvl1pPr algn="l" fontAlgn="auto">
              <a:spcBef>
                <a:spcPts val="0"/>
              </a:spcBef>
              <a:spcAft>
                <a:spcPts val="0"/>
              </a:spcAft>
              <a:defRPr sz="1200">
                <a:latin typeface="Arial" pitchFamily="34" charset="0"/>
                <a:cs typeface="Arial" pitchFamily="34" charset="0"/>
              </a:defRPr>
            </a:lvl1pPr>
          </a:lstStyle>
          <a:p>
            <a:pPr>
              <a:defRPr/>
            </a:pPr>
            <a:endParaRPr lang="en-GB" dirty="0"/>
          </a:p>
        </p:txBody>
      </p:sp>
      <p:sp>
        <p:nvSpPr>
          <p:cNvPr id="3" name="Datumsplatzhalter 2"/>
          <p:cNvSpPr>
            <a:spLocks noGrp="1"/>
          </p:cNvSpPr>
          <p:nvPr>
            <p:ph type="dt" sz="quarter" idx="1"/>
          </p:nvPr>
        </p:nvSpPr>
        <p:spPr>
          <a:xfrm>
            <a:off x="5621901" y="0"/>
            <a:ext cx="4300855" cy="333296"/>
          </a:xfrm>
          <a:prstGeom prst="rect">
            <a:avLst/>
          </a:prstGeom>
        </p:spPr>
        <p:txBody>
          <a:bodyPr vert="horz" lIns="90708" tIns="45354" rIns="90708" bIns="45354" rtlCol="0"/>
          <a:lstStyle>
            <a:lvl1pPr algn="r" fontAlgn="auto">
              <a:spcBef>
                <a:spcPts val="0"/>
              </a:spcBef>
              <a:spcAft>
                <a:spcPts val="0"/>
              </a:spcAft>
              <a:defRPr sz="1200">
                <a:latin typeface="Arial" pitchFamily="34" charset="0"/>
                <a:cs typeface="Arial" pitchFamily="34" charset="0"/>
              </a:defRPr>
            </a:lvl1pPr>
          </a:lstStyle>
          <a:p>
            <a:pPr>
              <a:defRPr/>
            </a:pPr>
            <a:fld id="{20751376-2EB8-4403-B858-305A8AAA6B01}" type="datetimeFigureOut">
              <a:rPr lang="en-GB"/>
              <a:pPr>
                <a:defRPr/>
              </a:pPr>
              <a:t>04/07/2022</a:t>
            </a:fld>
            <a:endParaRPr lang="en-GB" dirty="0"/>
          </a:p>
        </p:txBody>
      </p:sp>
      <p:sp>
        <p:nvSpPr>
          <p:cNvPr id="4" name="Fußzeilenplatzhalter 3"/>
          <p:cNvSpPr>
            <a:spLocks noGrp="1"/>
          </p:cNvSpPr>
          <p:nvPr>
            <p:ph type="ftr" sz="quarter" idx="2"/>
          </p:nvPr>
        </p:nvSpPr>
        <p:spPr>
          <a:xfrm>
            <a:off x="2" y="6331460"/>
            <a:ext cx="4300855" cy="333296"/>
          </a:xfrm>
          <a:prstGeom prst="rect">
            <a:avLst/>
          </a:prstGeom>
        </p:spPr>
        <p:txBody>
          <a:bodyPr vert="horz" lIns="90708" tIns="45354" rIns="90708" bIns="45354" rtlCol="0" anchor="b"/>
          <a:lstStyle>
            <a:lvl1pPr algn="l" fontAlgn="auto">
              <a:spcBef>
                <a:spcPts val="0"/>
              </a:spcBef>
              <a:spcAft>
                <a:spcPts val="0"/>
              </a:spcAft>
              <a:defRPr sz="1200">
                <a:latin typeface="Arial" pitchFamily="34" charset="0"/>
                <a:cs typeface="Arial" pitchFamily="34" charset="0"/>
              </a:defRPr>
            </a:lvl1pPr>
          </a:lstStyle>
          <a:p>
            <a:pPr>
              <a:defRPr/>
            </a:pPr>
            <a:endParaRPr lang="en-GB"/>
          </a:p>
        </p:txBody>
      </p:sp>
      <p:sp>
        <p:nvSpPr>
          <p:cNvPr id="5" name="Foliennummernplatzhalter 4"/>
          <p:cNvSpPr>
            <a:spLocks noGrp="1"/>
          </p:cNvSpPr>
          <p:nvPr>
            <p:ph type="sldNum" sz="quarter" idx="3"/>
          </p:nvPr>
        </p:nvSpPr>
        <p:spPr>
          <a:xfrm>
            <a:off x="5621901" y="6331460"/>
            <a:ext cx="4300855" cy="333296"/>
          </a:xfrm>
          <a:prstGeom prst="rect">
            <a:avLst/>
          </a:prstGeom>
        </p:spPr>
        <p:txBody>
          <a:bodyPr vert="horz" lIns="90708" tIns="45354" rIns="90708" bIns="45354" rtlCol="0" anchor="b"/>
          <a:lstStyle>
            <a:lvl1pPr algn="r" fontAlgn="auto">
              <a:spcBef>
                <a:spcPts val="0"/>
              </a:spcBef>
              <a:spcAft>
                <a:spcPts val="0"/>
              </a:spcAft>
              <a:defRPr sz="1200">
                <a:latin typeface="Arial" pitchFamily="34" charset="0"/>
                <a:cs typeface="Arial" pitchFamily="34" charset="0"/>
              </a:defRPr>
            </a:lvl1pPr>
          </a:lstStyle>
          <a:p>
            <a:pPr>
              <a:defRPr/>
            </a:pPr>
            <a:fld id="{62C15F7A-46C6-4AD2-BFEC-842DCCCC19C4}" type="slidenum">
              <a:rPr lang="en-GB"/>
              <a:pPr>
                <a:defRPr/>
              </a:pPr>
              <a:t>‹#›</a:t>
            </a:fld>
            <a:endParaRPr lang="en-GB"/>
          </a:p>
        </p:txBody>
      </p:sp>
    </p:spTree>
    <p:extLst>
      <p:ext uri="{BB962C8B-B14F-4D97-AF65-F5344CB8AC3E}">
        <p14:creationId xmlns:p14="http://schemas.microsoft.com/office/powerpoint/2010/main" val="282909573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2" y="0"/>
            <a:ext cx="4300855" cy="333296"/>
          </a:xfrm>
          <a:prstGeom prst="rect">
            <a:avLst/>
          </a:prstGeom>
        </p:spPr>
        <p:txBody>
          <a:bodyPr vert="horz" lIns="90708" tIns="45354" rIns="90708" bIns="45354" rtlCol="0"/>
          <a:lstStyle>
            <a:lvl1pPr algn="l" fontAlgn="auto">
              <a:spcBef>
                <a:spcPts val="0"/>
              </a:spcBef>
              <a:spcAft>
                <a:spcPts val="0"/>
              </a:spcAft>
              <a:defRPr sz="1200">
                <a:latin typeface="Arial" pitchFamily="34" charset="0"/>
                <a:cs typeface="Arial" pitchFamily="34" charset="0"/>
              </a:defRPr>
            </a:lvl1pPr>
          </a:lstStyle>
          <a:p>
            <a:pPr>
              <a:defRPr/>
            </a:pPr>
            <a:endParaRPr lang="en-GB"/>
          </a:p>
        </p:txBody>
      </p:sp>
      <p:sp>
        <p:nvSpPr>
          <p:cNvPr id="3" name="Datumsplatzhalter 2"/>
          <p:cNvSpPr>
            <a:spLocks noGrp="1"/>
          </p:cNvSpPr>
          <p:nvPr>
            <p:ph type="dt" idx="1"/>
          </p:nvPr>
        </p:nvSpPr>
        <p:spPr>
          <a:xfrm>
            <a:off x="5621901" y="0"/>
            <a:ext cx="4300855" cy="333296"/>
          </a:xfrm>
          <a:prstGeom prst="rect">
            <a:avLst/>
          </a:prstGeom>
        </p:spPr>
        <p:txBody>
          <a:bodyPr vert="horz" lIns="90708" tIns="45354" rIns="90708" bIns="45354" rtlCol="0"/>
          <a:lstStyle>
            <a:lvl1pPr algn="r" fontAlgn="auto">
              <a:spcBef>
                <a:spcPts val="0"/>
              </a:spcBef>
              <a:spcAft>
                <a:spcPts val="0"/>
              </a:spcAft>
              <a:defRPr sz="1200">
                <a:latin typeface="+mn-lt"/>
                <a:cs typeface="+mn-cs"/>
              </a:defRPr>
            </a:lvl1pPr>
          </a:lstStyle>
          <a:p>
            <a:pPr>
              <a:defRPr/>
            </a:pPr>
            <a:fld id="{89C46BC9-2C9E-4670-A85A-6A588BA2D405}" type="datetimeFigureOut">
              <a:rPr lang="en-GB"/>
              <a:pPr>
                <a:defRPr/>
              </a:pPr>
              <a:t>04/07/2022</a:t>
            </a:fld>
            <a:endParaRPr lang="en-GB"/>
          </a:p>
        </p:txBody>
      </p:sp>
      <p:sp>
        <p:nvSpPr>
          <p:cNvPr id="4" name="Folienbildplatzhalter 3"/>
          <p:cNvSpPr>
            <a:spLocks noGrp="1" noRot="1" noChangeAspect="1"/>
          </p:cNvSpPr>
          <p:nvPr>
            <p:ph type="sldImg" idx="2"/>
          </p:nvPr>
        </p:nvSpPr>
        <p:spPr>
          <a:xfrm>
            <a:off x="3295650" y="500063"/>
            <a:ext cx="3333750" cy="2500312"/>
          </a:xfrm>
          <a:prstGeom prst="rect">
            <a:avLst/>
          </a:prstGeom>
          <a:noFill/>
          <a:ln w="12700">
            <a:solidFill>
              <a:prstClr val="black"/>
            </a:solidFill>
          </a:ln>
        </p:spPr>
        <p:txBody>
          <a:bodyPr vert="horz" lIns="90708" tIns="45354" rIns="90708" bIns="45354" rtlCol="0" anchor="ctr"/>
          <a:lstStyle/>
          <a:p>
            <a:pPr lvl="0"/>
            <a:endParaRPr lang="en-GB" noProof="0"/>
          </a:p>
        </p:txBody>
      </p:sp>
      <p:sp>
        <p:nvSpPr>
          <p:cNvPr id="5" name="Notizenplatzhalter 4"/>
          <p:cNvSpPr>
            <a:spLocks noGrp="1"/>
          </p:cNvSpPr>
          <p:nvPr>
            <p:ph type="body" sz="quarter" idx="3"/>
          </p:nvPr>
        </p:nvSpPr>
        <p:spPr>
          <a:xfrm>
            <a:off x="992506" y="3166309"/>
            <a:ext cx="7940040" cy="2999661"/>
          </a:xfrm>
          <a:prstGeom prst="rect">
            <a:avLst/>
          </a:prstGeom>
        </p:spPr>
        <p:txBody>
          <a:bodyPr vert="horz" wrap="square" lIns="90708" tIns="45354" rIns="90708" bIns="45354" numCol="1" anchor="t" anchorCtr="0" compatLnSpc="1">
            <a:prstTxWarp prst="textNoShape">
              <a:avLst/>
            </a:prstTxWarp>
            <a:normAutofit/>
          </a:bodyPr>
          <a:lstStyle/>
          <a:p>
            <a:pPr lvl="0"/>
            <a:r>
              <a:rPr lang="de-DE" dirty="0"/>
              <a:t>Textmasterformate durch Klicken bearbeiten</a:t>
            </a:r>
          </a:p>
          <a:p>
            <a:pPr lvl="1"/>
            <a:r>
              <a:rPr lang="de-DE" dirty="0"/>
              <a:t>Zweite Ebene</a:t>
            </a:r>
          </a:p>
          <a:p>
            <a:pPr lvl="2"/>
            <a:r>
              <a:rPr lang="de-DE" dirty="0"/>
              <a:t>Dritte Ebene</a:t>
            </a:r>
          </a:p>
          <a:p>
            <a:pPr lvl="3"/>
            <a:r>
              <a:rPr lang="de-DE" dirty="0"/>
              <a:t>Vierte Ebene</a:t>
            </a:r>
          </a:p>
          <a:p>
            <a:pPr lvl="4"/>
            <a:r>
              <a:rPr lang="de-DE" dirty="0"/>
              <a:t>Fünfte Ebene</a:t>
            </a:r>
            <a:endParaRPr lang="en-GB" dirty="0"/>
          </a:p>
        </p:txBody>
      </p:sp>
      <p:sp>
        <p:nvSpPr>
          <p:cNvPr id="6" name="Fußzeilenplatzhalter 5"/>
          <p:cNvSpPr>
            <a:spLocks noGrp="1"/>
          </p:cNvSpPr>
          <p:nvPr>
            <p:ph type="ftr" sz="quarter" idx="4"/>
          </p:nvPr>
        </p:nvSpPr>
        <p:spPr>
          <a:xfrm>
            <a:off x="2" y="6331460"/>
            <a:ext cx="4300855" cy="333296"/>
          </a:xfrm>
          <a:prstGeom prst="rect">
            <a:avLst/>
          </a:prstGeom>
        </p:spPr>
        <p:txBody>
          <a:bodyPr vert="horz" lIns="90708" tIns="45354" rIns="90708" bIns="45354" rtlCol="0" anchor="b"/>
          <a:lstStyle>
            <a:lvl1pPr algn="l" fontAlgn="auto">
              <a:spcBef>
                <a:spcPts val="0"/>
              </a:spcBef>
              <a:spcAft>
                <a:spcPts val="0"/>
              </a:spcAft>
              <a:defRPr sz="1200">
                <a:latin typeface="Arial" pitchFamily="34" charset="0"/>
                <a:cs typeface="Arial" pitchFamily="34" charset="0"/>
              </a:defRPr>
            </a:lvl1pPr>
          </a:lstStyle>
          <a:p>
            <a:pPr>
              <a:defRPr/>
            </a:pPr>
            <a:endParaRPr lang="en-GB"/>
          </a:p>
        </p:txBody>
      </p:sp>
      <p:sp>
        <p:nvSpPr>
          <p:cNvPr id="7" name="Foliennummernplatzhalter 6"/>
          <p:cNvSpPr>
            <a:spLocks noGrp="1"/>
          </p:cNvSpPr>
          <p:nvPr>
            <p:ph type="sldNum" sz="quarter" idx="5"/>
          </p:nvPr>
        </p:nvSpPr>
        <p:spPr>
          <a:xfrm>
            <a:off x="5621901" y="6331460"/>
            <a:ext cx="4300855" cy="333296"/>
          </a:xfrm>
          <a:prstGeom prst="rect">
            <a:avLst/>
          </a:prstGeom>
        </p:spPr>
        <p:txBody>
          <a:bodyPr vert="horz" lIns="90708" tIns="45354" rIns="90708" bIns="45354" rtlCol="0" anchor="b"/>
          <a:lstStyle>
            <a:lvl1pPr algn="r" fontAlgn="auto">
              <a:spcBef>
                <a:spcPts val="0"/>
              </a:spcBef>
              <a:spcAft>
                <a:spcPts val="0"/>
              </a:spcAft>
              <a:defRPr sz="1200">
                <a:latin typeface="+mn-lt"/>
                <a:cs typeface="+mn-cs"/>
              </a:defRPr>
            </a:lvl1pPr>
          </a:lstStyle>
          <a:p>
            <a:pPr>
              <a:defRPr/>
            </a:pPr>
            <a:fld id="{00AFC6D0-44D5-4EB7-828F-6F464F83D79A}" type="slidenum">
              <a:rPr lang="en-GB"/>
              <a:pPr>
                <a:defRPr/>
              </a:pPr>
              <a:t>‹#›</a:t>
            </a:fld>
            <a:endParaRPr lang="en-GB"/>
          </a:p>
        </p:txBody>
      </p:sp>
    </p:spTree>
    <p:extLst>
      <p:ext uri="{BB962C8B-B14F-4D97-AF65-F5344CB8AC3E}">
        <p14:creationId xmlns:p14="http://schemas.microsoft.com/office/powerpoint/2010/main" val="2297997308"/>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itchFamily="34" charset="0"/>
        <a:ea typeface="+mn-ea"/>
        <a:cs typeface="Arial" pitchFamily="34" charset="0"/>
      </a:defRPr>
    </a:lvl1pPr>
    <a:lvl2pPr marL="182563" indent="-182563" algn="l" rtl="0" fontAlgn="base">
      <a:spcBef>
        <a:spcPct val="30000"/>
      </a:spcBef>
      <a:spcAft>
        <a:spcPct val="0"/>
      </a:spcAft>
      <a:buFont typeface="Arial" charset="0"/>
      <a:buChar char="•"/>
      <a:defRPr sz="1200" kern="1200">
        <a:solidFill>
          <a:schemeClr val="tx1"/>
        </a:solidFill>
        <a:latin typeface="+mn-lt"/>
        <a:ea typeface="+mn-ea"/>
        <a:cs typeface="Arial" charset="0"/>
      </a:defRPr>
    </a:lvl2pPr>
    <a:lvl3pPr marL="355600" indent="-173038" algn="l" rtl="0" fontAlgn="base">
      <a:spcBef>
        <a:spcPct val="30000"/>
      </a:spcBef>
      <a:spcAft>
        <a:spcPct val="0"/>
      </a:spcAft>
      <a:buFont typeface="Symbol" pitchFamily="18" charset="2"/>
      <a:buChar char="-"/>
      <a:defRPr sz="1200" kern="1200">
        <a:solidFill>
          <a:schemeClr val="tx1"/>
        </a:solidFill>
        <a:latin typeface="+mn-lt"/>
        <a:ea typeface="+mn-ea"/>
        <a:cs typeface="Arial" charset="0"/>
      </a:defRPr>
    </a:lvl3pPr>
    <a:lvl4pPr marL="538163" indent="-182563" algn="l" rtl="0" fontAlgn="base">
      <a:spcBef>
        <a:spcPct val="30000"/>
      </a:spcBef>
      <a:spcAft>
        <a:spcPct val="0"/>
      </a:spcAft>
      <a:buFont typeface="Courier New" pitchFamily="49" charset="0"/>
      <a:buChar char="o"/>
      <a:defRPr sz="1200" kern="1200">
        <a:solidFill>
          <a:schemeClr val="tx1"/>
        </a:solidFill>
        <a:latin typeface="+mn-lt"/>
        <a:ea typeface="+mn-ea"/>
        <a:cs typeface="Arial" charset="0"/>
      </a:defRPr>
    </a:lvl4pPr>
    <a:lvl5pPr marL="720725" indent="-182563" algn="l" rtl="0" fontAlgn="base">
      <a:spcBef>
        <a:spcPct val="30000"/>
      </a:spcBef>
      <a:spcAft>
        <a:spcPct val="0"/>
      </a:spcAft>
      <a:buFont typeface="Wingdings" pitchFamily="2" charset="2"/>
      <a:buChar char="§"/>
      <a:defRPr sz="1200" kern="1200">
        <a:solidFill>
          <a:schemeClr val="tx1"/>
        </a:solidFill>
        <a:latin typeface="+mn-lt"/>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sz="quarter" idx="10"/>
          </p:nvPr>
        </p:nvSpPr>
        <p:spPr/>
        <p:txBody>
          <a:bodyPr/>
          <a:lstStyle/>
          <a:p>
            <a:pPr>
              <a:defRPr/>
            </a:pPr>
            <a:fld id="{00AFC6D0-44D5-4EB7-828F-6F464F83D79A}" type="slidenum">
              <a:rPr lang="en-GB" smtClean="0"/>
              <a:pPr>
                <a:defRPr/>
              </a:pPr>
              <a:t>1</a:t>
            </a:fld>
            <a:endParaRPr lang="en-GB"/>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Own Implementation Performance-Benchmark (</a:t>
            </a:r>
            <a:r>
              <a:rPr lang="de-DE" dirty="0" err="1"/>
              <a:t>search</a:t>
            </a:r>
            <a:r>
              <a:rPr lang="de-DE" dirty="0"/>
              <a:t>):</a:t>
            </a:r>
          </a:p>
          <a:p>
            <a:r>
              <a:rPr lang="de-DE" dirty="0"/>
              <a:t>(Hash-Table Performance </a:t>
            </a:r>
            <a:r>
              <a:rPr lang="de-DE" dirty="0" err="1"/>
              <a:t>better</a:t>
            </a:r>
            <a:r>
              <a:rPr lang="de-DE" dirty="0"/>
              <a:t> </a:t>
            </a:r>
            <a:r>
              <a:rPr lang="de-DE" dirty="0" err="1"/>
              <a:t>than</a:t>
            </a:r>
            <a:r>
              <a:rPr lang="de-DE" dirty="0"/>
              <a:t> in ART </a:t>
            </a:r>
            <a:r>
              <a:rPr lang="de-DE" dirty="0" err="1"/>
              <a:t>paper</a:t>
            </a:r>
            <a:r>
              <a:rPr lang="de-DE" dirty="0"/>
              <a:t>? Remove </a:t>
            </a:r>
            <a:r>
              <a:rPr lang="de-DE" dirty="0" err="1"/>
              <a:t>for</a:t>
            </a:r>
            <a:r>
              <a:rPr lang="de-DE" dirty="0"/>
              <a:t> </a:t>
            </a:r>
            <a:r>
              <a:rPr lang="de-DE" dirty="0" err="1"/>
              <a:t>better</a:t>
            </a:r>
            <a:r>
              <a:rPr lang="de-DE" dirty="0"/>
              <a:t> </a:t>
            </a:r>
            <a:r>
              <a:rPr lang="de-DE" dirty="0" err="1"/>
              <a:t>scale</a:t>
            </a:r>
            <a:r>
              <a:rPr lang="de-DE" dirty="0"/>
              <a:t>?)</a:t>
            </a:r>
          </a:p>
          <a:p>
            <a:endParaRPr lang="de-DE" dirty="0"/>
          </a:p>
          <a:p>
            <a:pPr marL="0" marR="0" lvl="0" indent="0" algn="l" defTabSz="914400" rtl="0" eaLnBrk="1" fontAlgn="base" latinLnBrk="0" hangingPunct="1">
              <a:lnSpc>
                <a:spcPct val="100000"/>
              </a:lnSpc>
              <a:spcBef>
                <a:spcPct val="30000"/>
              </a:spcBef>
              <a:spcAft>
                <a:spcPct val="0"/>
              </a:spcAft>
              <a:buClrTx/>
              <a:buSzTx/>
              <a:buFontTx/>
              <a:buNone/>
              <a:tabLst/>
              <a:defRPr/>
            </a:pPr>
            <a:r>
              <a:rPr lang="de-DE" dirty="0"/>
              <a:t>Trie </a:t>
            </a:r>
            <a:r>
              <a:rPr lang="de-DE" dirty="0" err="1"/>
              <a:t>implementation</a:t>
            </a:r>
            <a:r>
              <a:rPr lang="de-DE" dirty="0"/>
              <a:t> </a:t>
            </a:r>
            <a:r>
              <a:rPr lang="de-DE" dirty="0" err="1"/>
              <a:t>with</a:t>
            </a:r>
            <a:r>
              <a:rPr lang="de-DE" dirty="0"/>
              <a:t> </a:t>
            </a:r>
            <a:r>
              <a:rPr lang="de-DE" dirty="0" err="1"/>
              <a:t>sparse</a:t>
            </a:r>
            <a:r>
              <a:rPr lang="de-DE" dirty="0"/>
              <a:t> 16M </a:t>
            </a:r>
            <a:r>
              <a:rPr lang="de-DE" dirty="0" err="1"/>
              <a:t>takes</a:t>
            </a:r>
            <a:r>
              <a:rPr lang="de-DE" dirty="0"/>
              <a:t> </a:t>
            </a:r>
            <a:r>
              <a:rPr lang="de-DE" dirty="0" err="1"/>
              <a:t>more</a:t>
            </a:r>
            <a:r>
              <a:rPr lang="de-DE" dirty="0"/>
              <a:t> </a:t>
            </a:r>
            <a:r>
              <a:rPr lang="de-DE" dirty="0" err="1"/>
              <a:t>than</a:t>
            </a:r>
            <a:r>
              <a:rPr lang="de-DE" dirty="0"/>
              <a:t> 16GB (</a:t>
            </a:r>
            <a:r>
              <a:rPr lang="de-DE" dirty="0" err="1"/>
              <a:t>only</a:t>
            </a:r>
            <a:r>
              <a:rPr lang="de-DE" dirty="0"/>
              <a:t> </a:t>
            </a:r>
            <a:r>
              <a:rPr lang="de-DE" dirty="0" err="1"/>
              <a:t>have</a:t>
            </a:r>
            <a:r>
              <a:rPr lang="de-DE" dirty="0"/>
              <a:t> 16GB RAM so </a:t>
            </a:r>
            <a:r>
              <a:rPr lang="de-DE" dirty="0" err="1"/>
              <a:t>no</a:t>
            </a:r>
            <a:r>
              <a:rPr lang="de-DE" dirty="0"/>
              <a:t> </a:t>
            </a:r>
            <a:r>
              <a:rPr lang="de-DE" dirty="0" err="1"/>
              <a:t>value</a:t>
            </a:r>
            <a:r>
              <a:rPr lang="de-DE" dirty="0"/>
              <a:t>)</a:t>
            </a:r>
          </a:p>
        </p:txBody>
      </p:sp>
      <p:sp>
        <p:nvSpPr>
          <p:cNvPr id="4" name="Slide Number Placeholder 3"/>
          <p:cNvSpPr>
            <a:spLocks noGrp="1"/>
          </p:cNvSpPr>
          <p:nvPr>
            <p:ph type="sldNum" sz="quarter" idx="5"/>
          </p:nvPr>
        </p:nvSpPr>
        <p:spPr/>
        <p:txBody>
          <a:bodyPr/>
          <a:lstStyle/>
          <a:p>
            <a:pPr>
              <a:defRPr/>
            </a:pPr>
            <a:fld id="{00AFC6D0-44D5-4EB7-828F-6F464F83D79A}" type="slidenum">
              <a:rPr lang="en-GB" smtClean="0"/>
              <a:pPr>
                <a:defRPr/>
              </a:pPr>
              <a:t>11</a:t>
            </a:fld>
            <a:endParaRPr lang="en-GB"/>
          </a:p>
        </p:txBody>
      </p:sp>
    </p:spTree>
    <p:extLst>
      <p:ext uri="{BB962C8B-B14F-4D97-AF65-F5344CB8AC3E}">
        <p14:creationId xmlns:p14="http://schemas.microsoft.com/office/powerpoint/2010/main" val="3242598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General </a:t>
            </a:r>
            <a:r>
              <a:rPr lang="de-DE" dirty="0" err="1"/>
              <a:t>Overview</a:t>
            </a:r>
            <a:r>
              <a:rPr lang="de-DE" dirty="0"/>
              <a:t>:</a:t>
            </a:r>
          </a:p>
          <a:p>
            <a:pPr marL="171450" indent="-171450">
              <a:buFontTx/>
              <a:buChar char="-"/>
            </a:pPr>
            <a:r>
              <a:rPr lang="de-DE" dirty="0"/>
              <a:t>Quick </a:t>
            </a:r>
            <a:r>
              <a:rPr lang="de-DE" dirty="0" err="1"/>
              <a:t>introduction</a:t>
            </a:r>
            <a:r>
              <a:rPr lang="de-DE" dirty="0"/>
              <a:t> </a:t>
            </a:r>
            <a:r>
              <a:rPr lang="de-DE" dirty="0" err="1"/>
              <a:t>of</a:t>
            </a:r>
            <a:r>
              <a:rPr lang="de-DE" dirty="0"/>
              <a:t> „</a:t>
            </a:r>
            <a:r>
              <a:rPr lang="de-DE" dirty="0" err="1"/>
              <a:t>current</a:t>
            </a:r>
            <a:r>
              <a:rPr lang="de-DE" dirty="0"/>
              <a:t>“ (</a:t>
            </a:r>
            <a:r>
              <a:rPr lang="de-DE" dirty="0" err="1"/>
              <a:t>over</a:t>
            </a:r>
            <a:r>
              <a:rPr lang="de-DE" dirty="0"/>
              <a:t> last </a:t>
            </a:r>
            <a:r>
              <a:rPr lang="de-DE" dirty="0" err="1"/>
              <a:t>decade</a:t>
            </a:r>
            <a:r>
              <a:rPr lang="de-DE" dirty="0"/>
              <a:t>) </a:t>
            </a:r>
            <a:r>
              <a:rPr lang="de-DE" dirty="0" err="1"/>
              <a:t>trend</a:t>
            </a:r>
            <a:r>
              <a:rPr lang="de-DE" dirty="0"/>
              <a:t> </a:t>
            </a:r>
            <a:r>
              <a:rPr lang="de-DE" dirty="0" err="1"/>
              <a:t>from</a:t>
            </a:r>
            <a:r>
              <a:rPr lang="de-DE" dirty="0"/>
              <a:t> disk-</a:t>
            </a:r>
            <a:r>
              <a:rPr lang="de-DE" dirty="0" err="1"/>
              <a:t>oriented</a:t>
            </a:r>
            <a:r>
              <a:rPr lang="de-DE" dirty="0"/>
              <a:t> </a:t>
            </a:r>
            <a:r>
              <a:rPr lang="de-DE" dirty="0" err="1"/>
              <a:t>to</a:t>
            </a:r>
            <a:r>
              <a:rPr lang="de-DE" dirty="0"/>
              <a:t> main-memory DBMS</a:t>
            </a:r>
          </a:p>
          <a:p>
            <a:pPr marL="171450" indent="-171450">
              <a:buFontTx/>
              <a:buChar char="-"/>
            </a:pPr>
            <a:r>
              <a:rPr lang="de-DE" dirty="0"/>
              <a:t>Quick </a:t>
            </a:r>
            <a:r>
              <a:rPr lang="de-DE" dirty="0" err="1"/>
              <a:t>recap</a:t>
            </a:r>
            <a:r>
              <a:rPr lang="de-DE" dirty="0"/>
              <a:t> on </a:t>
            </a:r>
            <a:r>
              <a:rPr lang="de-DE" dirty="0" err="1"/>
              <a:t>usage</a:t>
            </a:r>
            <a:r>
              <a:rPr lang="de-DE" dirty="0"/>
              <a:t> </a:t>
            </a:r>
            <a:r>
              <a:rPr lang="de-DE" dirty="0" err="1"/>
              <a:t>of</a:t>
            </a:r>
            <a:r>
              <a:rPr lang="de-DE" dirty="0"/>
              <a:t> index-</a:t>
            </a:r>
            <a:r>
              <a:rPr lang="de-DE" dirty="0" err="1"/>
              <a:t>structures</a:t>
            </a:r>
            <a:r>
              <a:rPr lang="de-DE" dirty="0"/>
              <a:t> in DBMS</a:t>
            </a:r>
          </a:p>
          <a:p>
            <a:pPr marL="171450" indent="-171450">
              <a:buFontTx/>
              <a:buChar char="-"/>
            </a:pPr>
            <a:r>
              <a:rPr lang="de-DE" dirty="0" err="1"/>
              <a:t>Introduction</a:t>
            </a:r>
            <a:r>
              <a:rPr lang="de-DE" dirty="0"/>
              <a:t> </a:t>
            </a:r>
            <a:r>
              <a:rPr lang="de-DE" dirty="0" err="1"/>
              <a:t>of</a:t>
            </a:r>
            <a:r>
              <a:rPr lang="de-DE" dirty="0"/>
              <a:t> Tries, Radix-</a:t>
            </a:r>
            <a:r>
              <a:rPr lang="de-DE" dirty="0" err="1"/>
              <a:t>Trees</a:t>
            </a:r>
            <a:r>
              <a:rPr lang="de-DE" dirty="0"/>
              <a:t>, (Judy-Arrays </a:t>
            </a:r>
            <a:r>
              <a:rPr lang="de-DE" dirty="0" err="1"/>
              <a:t>as</a:t>
            </a:r>
            <a:r>
              <a:rPr lang="de-DE" dirty="0"/>
              <a:t> </a:t>
            </a:r>
            <a:r>
              <a:rPr lang="de-DE" dirty="0" err="1"/>
              <a:t>first</a:t>
            </a:r>
            <a:r>
              <a:rPr lang="de-DE" dirty="0"/>
              <a:t> adaptive </a:t>
            </a:r>
            <a:r>
              <a:rPr lang="de-DE" dirty="0" err="1"/>
              <a:t>radix</a:t>
            </a:r>
            <a:r>
              <a:rPr lang="de-DE" dirty="0"/>
              <a:t> </a:t>
            </a:r>
            <a:r>
              <a:rPr lang="de-DE" dirty="0" err="1"/>
              <a:t>tree</a:t>
            </a:r>
            <a:r>
              <a:rPr lang="de-DE" dirty="0"/>
              <a:t>) and ART </a:t>
            </a:r>
            <a:r>
              <a:rPr lang="de-DE" dirty="0" err="1"/>
              <a:t>datastructure</a:t>
            </a:r>
            <a:r>
              <a:rPr lang="de-DE" dirty="0"/>
              <a:t>:</a:t>
            </a:r>
          </a:p>
          <a:p>
            <a:pPr marL="354013" lvl="1" indent="-171450">
              <a:buFontTx/>
              <a:buChar char="-"/>
            </a:pPr>
            <a:r>
              <a:rPr lang="de-DE" dirty="0" err="1"/>
              <a:t>Structure</a:t>
            </a:r>
            <a:r>
              <a:rPr lang="de-DE" dirty="0"/>
              <a:t> </a:t>
            </a:r>
            <a:r>
              <a:rPr lang="de-DE" dirty="0" err="1"/>
              <a:t>of</a:t>
            </a:r>
            <a:r>
              <a:rPr lang="de-DE" dirty="0"/>
              <a:t> </a:t>
            </a:r>
            <a:r>
              <a:rPr lang="de-DE" dirty="0" err="1"/>
              <a:t>inner</a:t>
            </a:r>
            <a:r>
              <a:rPr lang="de-DE" dirty="0"/>
              <a:t> </a:t>
            </a:r>
            <a:r>
              <a:rPr lang="de-DE" dirty="0" err="1"/>
              <a:t>nodes</a:t>
            </a:r>
            <a:endParaRPr lang="de-DE" dirty="0"/>
          </a:p>
          <a:p>
            <a:pPr marL="354013" lvl="1" indent="-171450">
              <a:buFontTx/>
              <a:buChar char="-"/>
            </a:pPr>
            <a:r>
              <a:rPr lang="de-DE" dirty="0" err="1"/>
              <a:t>Structure</a:t>
            </a:r>
            <a:r>
              <a:rPr lang="de-DE" dirty="0"/>
              <a:t> </a:t>
            </a:r>
            <a:r>
              <a:rPr lang="de-DE" dirty="0" err="1"/>
              <a:t>of</a:t>
            </a:r>
            <a:r>
              <a:rPr lang="de-DE" dirty="0"/>
              <a:t> </a:t>
            </a:r>
            <a:r>
              <a:rPr lang="de-DE" dirty="0" err="1"/>
              <a:t>leaf</a:t>
            </a:r>
            <a:r>
              <a:rPr lang="de-DE" dirty="0"/>
              <a:t> </a:t>
            </a:r>
            <a:r>
              <a:rPr lang="de-DE" dirty="0" err="1"/>
              <a:t>nodes</a:t>
            </a:r>
            <a:endParaRPr lang="de-DE" dirty="0"/>
          </a:p>
          <a:p>
            <a:pPr marL="354013" lvl="1" indent="-171450">
              <a:buFontTx/>
              <a:buChar char="-"/>
            </a:pPr>
            <a:r>
              <a:rPr lang="de-DE" dirty="0" err="1"/>
              <a:t>Vertical</a:t>
            </a:r>
            <a:r>
              <a:rPr lang="de-DE" dirty="0"/>
              <a:t> </a:t>
            </a:r>
            <a:r>
              <a:rPr lang="de-DE" dirty="0" err="1"/>
              <a:t>compression</a:t>
            </a:r>
            <a:r>
              <a:rPr lang="de-DE" dirty="0"/>
              <a:t> (</a:t>
            </a:r>
            <a:r>
              <a:rPr lang="de-DE" dirty="0" err="1"/>
              <a:t>path</a:t>
            </a:r>
            <a:r>
              <a:rPr lang="de-DE" dirty="0"/>
              <a:t> </a:t>
            </a:r>
            <a:r>
              <a:rPr lang="de-DE" dirty="0" err="1"/>
              <a:t>compression</a:t>
            </a:r>
            <a:r>
              <a:rPr lang="de-DE" dirty="0"/>
              <a:t> &amp; </a:t>
            </a:r>
            <a:r>
              <a:rPr lang="de-DE" dirty="0" err="1"/>
              <a:t>lazy</a:t>
            </a:r>
            <a:r>
              <a:rPr lang="de-DE" dirty="0"/>
              <a:t> </a:t>
            </a:r>
            <a:r>
              <a:rPr lang="de-DE" dirty="0" err="1"/>
              <a:t>expansion</a:t>
            </a:r>
            <a:r>
              <a:rPr lang="de-DE" dirty="0"/>
              <a:t>)</a:t>
            </a:r>
          </a:p>
          <a:p>
            <a:pPr marL="354013" lvl="1" indent="-171450">
              <a:buFontTx/>
              <a:buChar char="-"/>
            </a:pPr>
            <a:r>
              <a:rPr lang="de-DE" dirty="0"/>
              <a:t>(</a:t>
            </a:r>
            <a:r>
              <a:rPr lang="de-DE" dirty="0" err="1"/>
              <a:t>Algorithms</a:t>
            </a:r>
            <a:r>
              <a:rPr lang="de-DE" dirty="0"/>
              <a:t>)</a:t>
            </a:r>
          </a:p>
          <a:p>
            <a:pPr marL="354013" lvl="1" indent="-171450">
              <a:buFontTx/>
              <a:buChar char="-"/>
            </a:pPr>
            <a:r>
              <a:rPr lang="de-DE" dirty="0"/>
              <a:t>Space </a:t>
            </a:r>
            <a:r>
              <a:rPr lang="de-DE" dirty="0" err="1"/>
              <a:t>Consumption</a:t>
            </a:r>
            <a:r>
              <a:rPr lang="de-DE" dirty="0"/>
              <a:t> Proof</a:t>
            </a:r>
          </a:p>
          <a:p>
            <a:pPr marL="354013" lvl="1" indent="-171450">
              <a:buFontTx/>
              <a:buChar char="-"/>
            </a:pPr>
            <a:endParaRPr lang="de-DE" dirty="0"/>
          </a:p>
        </p:txBody>
      </p:sp>
      <p:sp>
        <p:nvSpPr>
          <p:cNvPr id="4" name="Slide Number Placeholder 3"/>
          <p:cNvSpPr>
            <a:spLocks noGrp="1"/>
          </p:cNvSpPr>
          <p:nvPr>
            <p:ph type="sldNum" sz="quarter" idx="5"/>
          </p:nvPr>
        </p:nvSpPr>
        <p:spPr/>
        <p:txBody>
          <a:bodyPr/>
          <a:lstStyle/>
          <a:p>
            <a:pPr>
              <a:defRPr/>
            </a:pPr>
            <a:fld id="{00AFC6D0-44D5-4EB7-828F-6F464F83D79A}" type="slidenum">
              <a:rPr lang="en-GB" smtClean="0"/>
              <a:pPr>
                <a:defRPr/>
              </a:pPr>
              <a:t>2</a:t>
            </a:fld>
            <a:endParaRPr lang="en-GB"/>
          </a:p>
        </p:txBody>
      </p:sp>
    </p:spTree>
    <p:extLst>
      <p:ext uri="{BB962C8B-B14F-4D97-AF65-F5344CB8AC3E}">
        <p14:creationId xmlns:p14="http://schemas.microsoft.com/office/powerpoint/2010/main" val="31505653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Note: </a:t>
            </a:r>
            <a:r>
              <a:rPr lang="de-DE" dirty="0" err="1"/>
              <a:t>characters</a:t>
            </a:r>
            <a:r>
              <a:rPr lang="de-DE" dirty="0"/>
              <a:t> </a:t>
            </a:r>
            <a:r>
              <a:rPr lang="de-DE" dirty="0" err="1"/>
              <a:t>represented</a:t>
            </a:r>
            <a:r>
              <a:rPr lang="de-DE" dirty="0"/>
              <a:t> </a:t>
            </a:r>
            <a:r>
              <a:rPr lang="de-DE" dirty="0" err="1"/>
              <a:t>normally</a:t>
            </a:r>
            <a:r>
              <a:rPr lang="de-DE" dirty="0"/>
              <a:t> on </a:t>
            </a:r>
            <a:r>
              <a:rPr lang="de-DE" dirty="0" err="1"/>
              <a:t>edges</a:t>
            </a:r>
            <a:endParaRPr lang="de-DE" dirty="0"/>
          </a:p>
        </p:txBody>
      </p:sp>
      <p:sp>
        <p:nvSpPr>
          <p:cNvPr id="4" name="Slide Number Placeholder 3"/>
          <p:cNvSpPr>
            <a:spLocks noGrp="1"/>
          </p:cNvSpPr>
          <p:nvPr>
            <p:ph type="sldNum" sz="quarter" idx="5"/>
          </p:nvPr>
        </p:nvSpPr>
        <p:spPr/>
        <p:txBody>
          <a:bodyPr/>
          <a:lstStyle/>
          <a:p>
            <a:pPr>
              <a:defRPr/>
            </a:pPr>
            <a:fld id="{00AFC6D0-44D5-4EB7-828F-6F464F83D79A}" type="slidenum">
              <a:rPr lang="en-GB" smtClean="0"/>
              <a:pPr>
                <a:defRPr/>
              </a:pPr>
              <a:t>3</a:t>
            </a:fld>
            <a:endParaRPr lang="en-GB"/>
          </a:p>
        </p:txBody>
      </p:sp>
    </p:spTree>
    <p:extLst>
      <p:ext uri="{BB962C8B-B14F-4D97-AF65-F5344CB8AC3E}">
        <p14:creationId xmlns:p14="http://schemas.microsoft.com/office/powerpoint/2010/main" val="23134049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Note: </a:t>
            </a:r>
            <a:r>
              <a:rPr lang="de-DE" dirty="0" err="1"/>
              <a:t>as</a:t>
            </a:r>
            <a:r>
              <a:rPr lang="de-DE" dirty="0"/>
              <a:t> Index-</a:t>
            </a:r>
            <a:r>
              <a:rPr lang="de-DE" dirty="0" err="1"/>
              <a:t>Structure</a:t>
            </a:r>
            <a:r>
              <a:rPr lang="de-DE" dirty="0"/>
              <a:t> </a:t>
            </a:r>
            <a:r>
              <a:rPr lang="de-DE" dirty="0" err="1"/>
              <a:t>leaf</a:t>
            </a:r>
            <a:r>
              <a:rPr lang="de-DE" dirty="0"/>
              <a:t> </a:t>
            </a:r>
            <a:r>
              <a:rPr lang="de-DE" dirty="0" err="1"/>
              <a:t>nodes</a:t>
            </a:r>
            <a:r>
              <a:rPr lang="de-DE" dirty="0"/>
              <a:t> </a:t>
            </a:r>
            <a:r>
              <a:rPr lang="de-DE" dirty="0" err="1"/>
              <a:t>store</a:t>
            </a:r>
            <a:r>
              <a:rPr lang="de-DE" dirty="0"/>
              <a:t> </a:t>
            </a:r>
            <a:r>
              <a:rPr lang="de-DE" dirty="0" err="1"/>
              <a:t>pointer</a:t>
            </a:r>
            <a:r>
              <a:rPr lang="de-DE" dirty="0"/>
              <a:t> </a:t>
            </a:r>
            <a:r>
              <a:rPr lang="de-DE" dirty="0" err="1"/>
              <a:t>to</a:t>
            </a:r>
            <a:r>
              <a:rPr lang="de-DE" dirty="0"/>
              <a:t> </a:t>
            </a:r>
            <a:r>
              <a:rPr lang="de-DE" dirty="0" err="1"/>
              <a:t>table</a:t>
            </a:r>
            <a:r>
              <a:rPr lang="de-DE" dirty="0"/>
              <a:t> </a:t>
            </a:r>
            <a:r>
              <a:rPr lang="de-DE" dirty="0" err="1"/>
              <a:t>entry</a:t>
            </a:r>
            <a:r>
              <a:rPr lang="de-DE" dirty="0"/>
              <a:t> </a:t>
            </a:r>
            <a:r>
              <a:rPr lang="de-DE" dirty="0" err="1"/>
              <a:t>or</a:t>
            </a:r>
            <a:r>
              <a:rPr lang="de-DE" dirty="0"/>
              <a:t> TID etc.</a:t>
            </a:r>
          </a:p>
        </p:txBody>
      </p:sp>
      <p:sp>
        <p:nvSpPr>
          <p:cNvPr id="4" name="Slide Number Placeholder 3"/>
          <p:cNvSpPr>
            <a:spLocks noGrp="1"/>
          </p:cNvSpPr>
          <p:nvPr>
            <p:ph type="sldNum" sz="quarter" idx="5"/>
          </p:nvPr>
        </p:nvSpPr>
        <p:spPr/>
        <p:txBody>
          <a:bodyPr/>
          <a:lstStyle/>
          <a:p>
            <a:pPr>
              <a:defRPr/>
            </a:pPr>
            <a:fld id="{00AFC6D0-44D5-4EB7-828F-6F464F83D79A}" type="slidenum">
              <a:rPr lang="en-GB" smtClean="0"/>
              <a:pPr>
                <a:defRPr/>
              </a:pPr>
              <a:t>4</a:t>
            </a:fld>
            <a:endParaRPr lang="en-GB"/>
          </a:p>
        </p:txBody>
      </p:sp>
    </p:spTree>
    <p:extLst>
      <p:ext uri="{BB962C8B-B14F-4D97-AF65-F5344CB8AC3E}">
        <p14:creationId xmlns:p14="http://schemas.microsoft.com/office/powerpoint/2010/main" val="23483118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err="1"/>
              <a:t>Excessive</a:t>
            </a:r>
            <a:r>
              <a:rPr lang="de-DE" dirty="0"/>
              <a:t> </a:t>
            </a:r>
            <a:r>
              <a:rPr lang="de-DE" dirty="0" err="1"/>
              <a:t>memory</a:t>
            </a:r>
            <a:r>
              <a:rPr lang="de-DE" dirty="0"/>
              <a:t> </a:t>
            </a:r>
            <a:r>
              <a:rPr lang="de-DE" dirty="0" err="1"/>
              <a:t>usage</a:t>
            </a:r>
            <a:r>
              <a:rPr lang="de-DE" dirty="0"/>
              <a:t> due </a:t>
            </a:r>
            <a:r>
              <a:rPr lang="de-DE" dirty="0" err="1"/>
              <a:t>to</a:t>
            </a:r>
            <a:r>
              <a:rPr lang="de-DE" dirty="0"/>
              <a:t> a </a:t>
            </a:r>
            <a:r>
              <a:rPr lang="de-DE" dirty="0" err="1"/>
              <a:t>lot</a:t>
            </a:r>
            <a:r>
              <a:rPr lang="de-DE" dirty="0"/>
              <a:t> </a:t>
            </a:r>
            <a:r>
              <a:rPr lang="de-DE" dirty="0" err="1"/>
              <a:t>of</a:t>
            </a:r>
            <a:r>
              <a:rPr lang="de-DE" dirty="0"/>
              <a:t> null </a:t>
            </a:r>
            <a:r>
              <a:rPr lang="de-DE" dirty="0" err="1"/>
              <a:t>pointers</a:t>
            </a:r>
            <a:r>
              <a:rPr lang="de-DE" dirty="0"/>
              <a:t> </a:t>
            </a:r>
            <a:r>
              <a:rPr lang="de-DE" dirty="0" err="1"/>
              <a:t>allocating</a:t>
            </a:r>
            <a:r>
              <a:rPr lang="de-DE" dirty="0"/>
              <a:t> </a:t>
            </a:r>
            <a:r>
              <a:rPr lang="de-DE" dirty="0" err="1"/>
              <a:t>space</a:t>
            </a:r>
            <a:r>
              <a:rPr lang="de-DE" dirty="0"/>
              <a:t>.</a:t>
            </a:r>
          </a:p>
          <a:p>
            <a:endParaRPr lang="de-DE" dirty="0"/>
          </a:p>
          <a:p>
            <a:r>
              <a:rPr lang="de-DE" dirty="0" err="1"/>
              <a:t>One</a:t>
            </a:r>
            <a:r>
              <a:rPr lang="de-DE" dirty="0"/>
              <a:t> possible </a:t>
            </a:r>
            <a:r>
              <a:rPr lang="de-DE" dirty="0" err="1"/>
              <a:t>optimization</a:t>
            </a:r>
            <a:r>
              <a:rPr lang="de-DE" dirty="0"/>
              <a:t>: Use </a:t>
            </a:r>
            <a:r>
              <a:rPr lang="de-DE" dirty="0" err="1"/>
              <a:t>map</a:t>
            </a:r>
            <a:r>
              <a:rPr lang="de-DE" dirty="0"/>
              <a:t> </a:t>
            </a:r>
            <a:r>
              <a:rPr lang="de-DE" dirty="0" err="1"/>
              <a:t>instead</a:t>
            </a:r>
            <a:r>
              <a:rPr lang="de-DE" dirty="0"/>
              <a:t> </a:t>
            </a:r>
            <a:r>
              <a:rPr lang="de-DE" dirty="0" err="1"/>
              <a:t>of</a:t>
            </a:r>
            <a:r>
              <a:rPr lang="de-DE" dirty="0"/>
              <a:t> </a:t>
            </a:r>
            <a:r>
              <a:rPr lang="de-DE" dirty="0" err="1"/>
              <a:t>array</a:t>
            </a:r>
            <a:r>
              <a:rPr lang="de-DE" dirty="0"/>
              <a:t> (</a:t>
            </a:r>
            <a:r>
              <a:rPr lang="de-DE" dirty="0" err="1"/>
              <a:t>less</a:t>
            </a:r>
            <a:r>
              <a:rPr lang="de-DE" dirty="0"/>
              <a:t> </a:t>
            </a:r>
            <a:r>
              <a:rPr lang="de-DE" dirty="0" err="1"/>
              <a:t>memory</a:t>
            </a:r>
            <a:r>
              <a:rPr lang="de-DE" dirty="0"/>
              <a:t> but also </a:t>
            </a:r>
            <a:r>
              <a:rPr lang="de-DE" dirty="0" err="1"/>
              <a:t>less</a:t>
            </a:r>
            <a:r>
              <a:rPr lang="de-DE" dirty="0"/>
              <a:t> </a:t>
            </a:r>
            <a:r>
              <a:rPr lang="de-DE" dirty="0" err="1"/>
              <a:t>performance</a:t>
            </a:r>
            <a:r>
              <a:rPr lang="de-DE" dirty="0"/>
              <a:t> due </a:t>
            </a:r>
            <a:r>
              <a:rPr lang="de-DE" dirty="0" err="1"/>
              <a:t>to</a:t>
            </a:r>
            <a:r>
              <a:rPr lang="de-DE" dirty="0"/>
              <a:t> </a:t>
            </a:r>
            <a:r>
              <a:rPr lang="de-DE" dirty="0" err="1"/>
              <a:t>missing</a:t>
            </a:r>
            <a:r>
              <a:rPr lang="de-DE" dirty="0"/>
              <a:t> </a:t>
            </a:r>
            <a:r>
              <a:rPr lang="de-DE" dirty="0" err="1"/>
              <a:t>cache</a:t>
            </a:r>
            <a:r>
              <a:rPr lang="de-DE" dirty="0"/>
              <a:t> </a:t>
            </a:r>
            <a:r>
              <a:rPr lang="de-DE" dirty="0" err="1"/>
              <a:t>locality</a:t>
            </a:r>
            <a:r>
              <a:rPr lang="de-DE" dirty="0"/>
              <a:t> etc.)</a:t>
            </a:r>
          </a:p>
          <a:p>
            <a:r>
              <a:rPr lang="de-DE" dirty="0"/>
              <a:t>(</a:t>
            </a:r>
            <a:r>
              <a:rPr lang="de-DE" dirty="0" err="1"/>
              <a:t>Or</a:t>
            </a:r>
            <a:r>
              <a:rPr lang="de-DE" dirty="0"/>
              <a:t>: Bitmap + Pointer List etc.)</a:t>
            </a:r>
          </a:p>
          <a:p>
            <a:endParaRPr lang="de-DE" dirty="0"/>
          </a:p>
          <a:p>
            <a:r>
              <a:rPr lang="de-DE" dirty="0"/>
              <a:t>Lots </a:t>
            </a:r>
            <a:r>
              <a:rPr lang="de-DE" dirty="0" err="1"/>
              <a:t>of</a:t>
            </a:r>
            <a:r>
              <a:rPr lang="de-DE" dirty="0"/>
              <a:t> </a:t>
            </a:r>
            <a:r>
              <a:rPr lang="de-DE" dirty="0" err="1"/>
              <a:t>other</a:t>
            </a:r>
            <a:r>
              <a:rPr lang="de-DE" dirty="0"/>
              <a:t> </a:t>
            </a:r>
            <a:r>
              <a:rPr lang="de-DE" dirty="0" err="1"/>
              <a:t>optimizations</a:t>
            </a:r>
            <a:r>
              <a:rPr lang="de-DE" dirty="0"/>
              <a:t> possible. e.g. General </a:t>
            </a:r>
            <a:r>
              <a:rPr lang="de-DE" dirty="0" err="1"/>
              <a:t>Prefix</a:t>
            </a:r>
            <a:r>
              <a:rPr lang="de-DE" dirty="0"/>
              <a:t> Tree (GPT)</a:t>
            </a:r>
          </a:p>
        </p:txBody>
      </p:sp>
      <p:sp>
        <p:nvSpPr>
          <p:cNvPr id="4" name="Slide Number Placeholder 3"/>
          <p:cNvSpPr>
            <a:spLocks noGrp="1"/>
          </p:cNvSpPr>
          <p:nvPr>
            <p:ph type="sldNum" sz="quarter" idx="5"/>
          </p:nvPr>
        </p:nvSpPr>
        <p:spPr/>
        <p:txBody>
          <a:bodyPr/>
          <a:lstStyle/>
          <a:p>
            <a:pPr>
              <a:defRPr/>
            </a:pPr>
            <a:fld id="{00AFC6D0-44D5-4EB7-828F-6F464F83D79A}" type="slidenum">
              <a:rPr lang="en-GB" smtClean="0"/>
              <a:pPr>
                <a:defRPr/>
              </a:pPr>
              <a:t>5</a:t>
            </a:fld>
            <a:endParaRPr lang="en-GB"/>
          </a:p>
        </p:txBody>
      </p:sp>
    </p:spTree>
    <p:extLst>
      <p:ext uri="{BB962C8B-B14F-4D97-AF65-F5344CB8AC3E}">
        <p14:creationId xmlns:p14="http://schemas.microsoft.com/office/powerpoint/2010/main" val="9692991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GPT: 4 </a:t>
            </a:r>
            <a:r>
              <a:rPr lang="de-DE" dirty="0" err="1"/>
              <a:t>bit</a:t>
            </a:r>
            <a:r>
              <a:rPr lang="de-DE" dirty="0"/>
              <a:t> span</a:t>
            </a:r>
          </a:p>
          <a:p>
            <a:endParaRPr lang="de-DE" dirty="0"/>
          </a:p>
          <a:p>
            <a:r>
              <a:rPr lang="de-DE" dirty="0" err="1"/>
              <a:t>For</a:t>
            </a:r>
            <a:r>
              <a:rPr lang="de-DE" dirty="0"/>
              <a:t> </a:t>
            </a:r>
            <a:r>
              <a:rPr lang="de-DE" dirty="0" err="1"/>
              <a:t>alphabet</a:t>
            </a:r>
            <a:r>
              <a:rPr lang="de-DE" dirty="0"/>
              <a:t> </a:t>
            </a:r>
            <a:r>
              <a:rPr lang="de-DE" dirty="0" err="1"/>
              <a:t>only</a:t>
            </a:r>
            <a:r>
              <a:rPr lang="de-DE" dirty="0"/>
              <a:t> </a:t>
            </a:r>
            <a:r>
              <a:rPr lang="de-DE" dirty="0" err="1"/>
              <a:t>fanout</a:t>
            </a:r>
            <a:r>
              <a:rPr lang="de-DE" dirty="0"/>
              <a:t> </a:t>
            </a:r>
            <a:r>
              <a:rPr lang="de-DE" dirty="0" err="1"/>
              <a:t>of</a:t>
            </a:r>
            <a:r>
              <a:rPr lang="de-DE" dirty="0"/>
              <a:t> 26 </a:t>
            </a:r>
            <a:r>
              <a:rPr lang="de-DE" dirty="0" err="1"/>
              <a:t>as</a:t>
            </a:r>
            <a:r>
              <a:rPr lang="de-DE" dirty="0"/>
              <a:t> </a:t>
            </a:r>
            <a:r>
              <a:rPr lang="de-DE" dirty="0" err="1"/>
              <a:t>only</a:t>
            </a:r>
            <a:r>
              <a:rPr lang="de-DE" dirty="0"/>
              <a:t> 26 different </a:t>
            </a:r>
            <a:r>
              <a:rPr lang="de-DE" dirty="0" err="1"/>
              <a:t>character</a:t>
            </a:r>
            <a:r>
              <a:rPr lang="de-DE" dirty="0"/>
              <a:t> </a:t>
            </a:r>
            <a:r>
              <a:rPr lang="de-DE" dirty="0" err="1"/>
              <a:t>words</a:t>
            </a:r>
            <a:r>
              <a:rPr lang="de-DE" dirty="0"/>
              <a:t> (a,…,z) </a:t>
            </a:r>
            <a:r>
              <a:rPr lang="de-DE" dirty="0" err="1"/>
              <a:t>instead</a:t>
            </a:r>
            <a:r>
              <a:rPr lang="de-DE" dirty="0"/>
              <a:t> </a:t>
            </a:r>
            <a:r>
              <a:rPr lang="de-DE" dirty="0" err="1"/>
              <a:t>of</a:t>
            </a:r>
            <a:r>
              <a:rPr lang="de-DE" dirty="0"/>
              <a:t> 2^8 = 256</a:t>
            </a:r>
          </a:p>
        </p:txBody>
      </p:sp>
      <p:sp>
        <p:nvSpPr>
          <p:cNvPr id="4" name="Slide Number Placeholder 3"/>
          <p:cNvSpPr>
            <a:spLocks noGrp="1"/>
          </p:cNvSpPr>
          <p:nvPr>
            <p:ph type="sldNum" sz="quarter" idx="5"/>
          </p:nvPr>
        </p:nvSpPr>
        <p:spPr/>
        <p:txBody>
          <a:bodyPr/>
          <a:lstStyle/>
          <a:p>
            <a:pPr>
              <a:defRPr/>
            </a:pPr>
            <a:fld id="{00AFC6D0-44D5-4EB7-828F-6F464F83D79A}" type="slidenum">
              <a:rPr lang="en-GB" smtClean="0"/>
              <a:pPr>
                <a:defRPr/>
              </a:pPr>
              <a:t>6</a:t>
            </a:fld>
            <a:endParaRPr lang="en-GB"/>
          </a:p>
        </p:txBody>
      </p:sp>
    </p:spTree>
    <p:extLst>
      <p:ext uri="{BB962C8B-B14F-4D97-AF65-F5344CB8AC3E}">
        <p14:creationId xmlns:p14="http://schemas.microsoft.com/office/powerpoint/2010/main" val="39467331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Also </a:t>
            </a:r>
            <a:r>
              <a:rPr lang="de-DE" dirty="0" err="1"/>
              <a:t>called</a:t>
            </a:r>
            <a:r>
              <a:rPr lang="de-DE" dirty="0"/>
              <a:t> Patricia-</a:t>
            </a:r>
            <a:r>
              <a:rPr lang="de-DE" dirty="0" err="1"/>
              <a:t>Trees</a:t>
            </a:r>
            <a:r>
              <a:rPr lang="de-DE" dirty="0"/>
              <a:t>.</a:t>
            </a:r>
          </a:p>
          <a:p>
            <a:endParaRPr lang="de-DE" dirty="0"/>
          </a:p>
          <a:p>
            <a:r>
              <a:rPr lang="de-DE" dirty="0"/>
              <a:t>Nodes </a:t>
            </a:r>
            <a:r>
              <a:rPr lang="de-DE" dirty="0" err="1"/>
              <a:t>with</a:t>
            </a:r>
            <a:r>
              <a:rPr lang="de-DE" dirty="0"/>
              <a:t> </a:t>
            </a:r>
            <a:r>
              <a:rPr lang="de-DE" dirty="0" err="1"/>
              <a:t>only</a:t>
            </a:r>
            <a:r>
              <a:rPr lang="de-DE" dirty="0"/>
              <a:t> 1 </a:t>
            </a:r>
            <a:r>
              <a:rPr lang="de-DE" dirty="0" err="1"/>
              <a:t>child</a:t>
            </a:r>
            <a:r>
              <a:rPr lang="de-DE" dirty="0"/>
              <a:t> </a:t>
            </a:r>
            <a:r>
              <a:rPr lang="de-DE" dirty="0" err="1"/>
              <a:t>get</a:t>
            </a:r>
            <a:r>
              <a:rPr lang="de-DE" dirty="0"/>
              <a:t> </a:t>
            </a:r>
            <a:r>
              <a:rPr lang="de-DE" dirty="0" err="1"/>
              <a:t>merged</a:t>
            </a:r>
            <a:r>
              <a:rPr lang="de-DE" dirty="0"/>
              <a:t> </a:t>
            </a:r>
            <a:r>
              <a:rPr lang="de-DE" dirty="0" err="1"/>
              <a:t>with</a:t>
            </a:r>
            <a:r>
              <a:rPr lang="de-DE" dirty="0"/>
              <a:t> </a:t>
            </a:r>
            <a:r>
              <a:rPr lang="de-DE" dirty="0" err="1"/>
              <a:t>parent</a:t>
            </a:r>
            <a:r>
              <a:rPr lang="de-DE" dirty="0"/>
              <a:t>. (</a:t>
            </a:r>
            <a:r>
              <a:rPr lang="de-DE" dirty="0" err="1"/>
              <a:t>Vertical</a:t>
            </a:r>
            <a:r>
              <a:rPr lang="de-DE" dirty="0"/>
              <a:t> </a:t>
            </a:r>
            <a:r>
              <a:rPr lang="de-DE" dirty="0" err="1"/>
              <a:t>Compression</a:t>
            </a:r>
            <a:r>
              <a:rPr lang="de-DE" dirty="0"/>
              <a:t>)</a:t>
            </a:r>
          </a:p>
          <a:p>
            <a:endParaRPr lang="de-DE" dirty="0"/>
          </a:p>
          <a:p>
            <a:r>
              <a:rPr lang="de-DE" dirty="0"/>
              <a:t>„</a:t>
            </a:r>
            <a:r>
              <a:rPr lang="de-DE" dirty="0" err="1"/>
              <a:t>Merging</a:t>
            </a:r>
            <a:r>
              <a:rPr lang="de-DE" dirty="0"/>
              <a:t>“ </a:t>
            </a:r>
            <a:r>
              <a:rPr lang="de-DE" dirty="0" err="1"/>
              <a:t>is</a:t>
            </a:r>
            <a:r>
              <a:rPr lang="de-DE" dirty="0"/>
              <a:t> </a:t>
            </a:r>
            <a:r>
              <a:rPr lang="de-DE" dirty="0" err="1"/>
              <a:t>implementation</a:t>
            </a:r>
            <a:r>
              <a:rPr lang="de-DE" dirty="0"/>
              <a:t> </a:t>
            </a:r>
            <a:r>
              <a:rPr lang="de-DE" dirty="0" err="1"/>
              <a:t>specific</a:t>
            </a:r>
            <a:r>
              <a:rPr lang="de-DE" dirty="0"/>
              <a:t>:</a:t>
            </a:r>
          </a:p>
          <a:p>
            <a:pPr marL="171450" indent="-171450">
              <a:buFontTx/>
              <a:buChar char="-"/>
            </a:pPr>
            <a:r>
              <a:rPr lang="de-DE" dirty="0"/>
              <a:t>Store </a:t>
            </a:r>
            <a:r>
              <a:rPr lang="de-DE" dirty="0" err="1"/>
              <a:t>edge</a:t>
            </a:r>
            <a:r>
              <a:rPr lang="de-DE" dirty="0"/>
              <a:t> </a:t>
            </a:r>
            <a:r>
              <a:rPr lang="de-DE" dirty="0" err="1"/>
              <a:t>strings</a:t>
            </a:r>
            <a:r>
              <a:rPr lang="de-DE" dirty="0"/>
              <a:t> in </a:t>
            </a:r>
            <a:r>
              <a:rPr lang="de-DE" dirty="0" err="1"/>
              <a:t>constant</a:t>
            </a:r>
            <a:r>
              <a:rPr lang="de-DE" dirty="0"/>
              <a:t> </a:t>
            </a:r>
            <a:r>
              <a:rPr lang="de-DE" dirty="0" err="1"/>
              <a:t>space</a:t>
            </a:r>
            <a:r>
              <a:rPr lang="de-DE" dirty="0"/>
              <a:t> </a:t>
            </a:r>
            <a:r>
              <a:rPr lang="de-DE" dirty="0" err="1"/>
              <a:t>with</a:t>
            </a:r>
            <a:r>
              <a:rPr lang="de-DE" dirty="0"/>
              <a:t> </a:t>
            </a:r>
            <a:r>
              <a:rPr lang="de-DE" dirty="0" err="1"/>
              <a:t>two</a:t>
            </a:r>
            <a:r>
              <a:rPr lang="de-DE" dirty="0"/>
              <a:t> </a:t>
            </a:r>
            <a:r>
              <a:rPr lang="de-DE" dirty="0" err="1"/>
              <a:t>pointers</a:t>
            </a:r>
            <a:r>
              <a:rPr lang="de-DE" dirty="0"/>
              <a:t> (</a:t>
            </a:r>
            <a:r>
              <a:rPr lang="de-DE" dirty="0" err="1"/>
              <a:t>start</a:t>
            </a:r>
            <a:r>
              <a:rPr lang="de-DE" dirty="0"/>
              <a:t> &amp; end </a:t>
            </a:r>
            <a:r>
              <a:rPr lang="de-DE" dirty="0" err="1"/>
              <a:t>string</a:t>
            </a:r>
            <a:r>
              <a:rPr lang="de-DE" dirty="0"/>
              <a:t>)</a:t>
            </a:r>
          </a:p>
          <a:p>
            <a:pPr marL="171450" indent="-171450">
              <a:buFontTx/>
              <a:buChar char="-"/>
            </a:pPr>
            <a:r>
              <a:rPr lang="de-DE" dirty="0"/>
              <a:t>Index </a:t>
            </a:r>
            <a:r>
              <a:rPr lang="de-DE" dirty="0" err="1"/>
              <a:t>Structure</a:t>
            </a:r>
            <a:r>
              <a:rPr lang="de-DE" dirty="0"/>
              <a:t>: Just </a:t>
            </a:r>
            <a:r>
              <a:rPr lang="de-DE" dirty="0" err="1"/>
              <a:t>omit</a:t>
            </a:r>
            <a:r>
              <a:rPr lang="de-DE" dirty="0"/>
              <a:t> intermediate </a:t>
            </a:r>
            <a:r>
              <a:rPr lang="de-DE" dirty="0" err="1"/>
              <a:t>nodes</a:t>
            </a:r>
            <a:r>
              <a:rPr lang="de-DE" dirty="0"/>
              <a:t> and just </a:t>
            </a:r>
            <a:r>
              <a:rPr lang="de-DE" dirty="0" err="1"/>
              <a:t>optimistally</a:t>
            </a:r>
            <a:r>
              <a:rPr lang="de-DE" dirty="0"/>
              <a:t> </a:t>
            </a:r>
            <a:r>
              <a:rPr lang="de-DE" dirty="0" err="1"/>
              <a:t>assume</a:t>
            </a:r>
            <a:r>
              <a:rPr lang="de-DE" dirty="0"/>
              <a:t> </a:t>
            </a:r>
            <a:r>
              <a:rPr lang="de-DE" dirty="0" err="1"/>
              <a:t>the</a:t>
            </a:r>
            <a:r>
              <a:rPr lang="de-DE" dirty="0"/>
              <a:t> </a:t>
            </a:r>
            <a:r>
              <a:rPr lang="de-DE" dirty="0" err="1"/>
              <a:t>rest</a:t>
            </a:r>
            <a:r>
              <a:rPr lang="de-DE" dirty="0"/>
              <a:t> </a:t>
            </a:r>
            <a:r>
              <a:rPr lang="de-DE" dirty="0" err="1"/>
              <a:t>of</a:t>
            </a:r>
            <a:r>
              <a:rPr lang="de-DE" dirty="0"/>
              <a:t> </a:t>
            </a:r>
            <a:r>
              <a:rPr lang="de-DE" dirty="0" err="1"/>
              <a:t>the</a:t>
            </a:r>
            <a:r>
              <a:rPr lang="de-DE" dirty="0"/>
              <a:t> </a:t>
            </a:r>
            <a:r>
              <a:rPr lang="de-DE" dirty="0" err="1"/>
              <a:t>key</a:t>
            </a:r>
            <a:r>
              <a:rPr lang="de-DE" dirty="0"/>
              <a:t> will match (check </a:t>
            </a:r>
            <a:r>
              <a:rPr lang="de-DE" dirty="0" err="1"/>
              <a:t>with</a:t>
            </a:r>
            <a:r>
              <a:rPr lang="de-DE" dirty="0"/>
              <a:t> </a:t>
            </a:r>
            <a:r>
              <a:rPr lang="de-DE" dirty="0" err="1"/>
              <a:t>tuple</a:t>
            </a:r>
            <a:r>
              <a:rPr lang="de-DE" dirty="0"/>
              <a:t> </a:t>
            </a:r>
            <a:r>
              <a:rPr lang="de-DE" dirty="0" err="1"/>
              <a:t>entry</a:t>
            </a:r>
            <a:r>
              <a:rPr lang="de-DE" dirty="0"/>
              <a:t> </a:t>
            </a:r>
            <a:r>
              <a:rPr lang="de-DE" dirty="0" err="1"/>
              <a:t>or</a:t>
            </a:r>
            <a:r>
              <a:rPr lang="de-DE" dirty="0"/>
              <a:t> </a:t>
            </a:r>
            <a:r>
              <a:rPr lang="de-DE" dirty="0" err="1"/>
              <a:t>store</a:t>
            </a:r>
            <a:r>
              <a:rPr lang="de-DE" dirty="0"/>
              <a:t> </a:t>
            </a:r>
            <a:r>
              <a:rPr lang="de-DE" dirty="0" err="1"/>
              <a:t>full</a:t>
            </a:r>
            <a:r>
              <a:rPr lang="de-DE" dirty="0"/>
              <a:t> </a:t>
            </a:r>
            <a:r>
              <a:rPr lang="de-DE" dirty="0" err="1"/>
              <a:t>key</a:t>
            </a:r>
            <a:r>
              <a:rPr lang="de-DE" dirty="0"/>
              <a:t> at </a:t>
            </a:r>
            <a:r>
              <a:rPr lang="de-DE" dirty="0" err="1"/>
              <a:t>leaf</a:t>
            </a:r>
            <a:r>
              <a:rPr lang="de-DE" dirty="0"/>
              <a:t>) (</a:t>
            </a:r>
            <a:r>
              <a:rPr lang="de-DE" dirty="0" err="1"/>
              <a:t>lazy</a:t>
            </a:r>
            <a:r>
              <a:rPr lang="de-DE" dirty="0"/>
              <a:t> </a:t>
            </a:r>
            <a:r>
              <a:rPr lang="de-DE" dirty="0" err="1"/>
              <a:t>expansion</a:t>
            </a:r>
            <a:r>
              <a:rPr lang="de-DE" dirty="0"/>
              <a:t>)</a:t>
            </a:r>
          </a:p>
          <a:p>
            <a:pPr marL="171450" indent="-171450">
              <a:buFontTx/>
              <a:buChar char="-"/>
            </a:pPr>
            <a:endParaRPr lang="de-DE" dirty="0"/>
          </a:p>
          <a:p>
            <a:pPr marL="0" indent="0">
              <a:buFontTx/>
              <a:buNone/>
            </a:pPr>
            <a:r>
              <a:rPr lang="de-DE" dirty="0"/>
              <a:t>Will </a:t>
            </a:r>
            <a:r>
              <a:rPr lang="de-DE" dirty="0" err="1"/>
              <a:t>take</a:t>
            </a:r>
            <a:r>
              <a:rPr lang="de-DE" dirty="0"/>
              <a:t> </a:t>
            </a:r>
            <a:r>
              <a:rPr lang="de-DE" dirty="0" err="1"/>
              <a:t>closer</a:t>
            </a:r>
            <a:r>
              <a:rPr lang="de-DE" dirty="0"/>
              <a:t> </a:t>
            </a:r>
            <a:r>
              <a:rPr lang="de-DE" dirty="0" err="1"/>
              <a:t>look</a:t>
            </a:r>
            <a:r>
              <a:rPr lang="de-DE" dirty="0"/>
              <a:t> at </a:t>
            </a:r>
            <a:r>
              <a:rPr lang="de-DE" dirty="0" err="1"/>
              <a:t>vertical</a:t>
            </a:r>
            <a:r>
              <a:rPr lang="de-DE" dirty="0"/>
              <a:t> </a:t>
            </a:r>
            <a:r>
              <a:rPr lang="de-DE" dirty="0" err="1"/>
              <a:t>compression</a:t>
            </a:r>
            <a:r>
              <a:rPr lang="de-DE" dirty="0"/>
              <a:t> </a:t>
            </a:r>
            <a:r>
              <a:rPr lang="de-DE" dirty="0" err="1"/>
              <a:t>techniques</a:t>
            </a:r>
            <a:r>
              <a:rPr lang="de-DE" dirty="0"/>
              <a:t> </a:t>
            </a:r>
            <a:r>
              <a:rPr lang="de-DE" dirty="0" err="1"/>
              <a:t>used</a:t>
            </a:r>
            <a:r>
              <a:rPr lang="de-DE" dirty="0"/>
              <a:t> </a:t>
            </a:r>
            <a:r>
              <a:rPr lang="de-DE" dirty="0" err="1"/>
              <a:t>by</a:t>
            </a:r>
            <a:r>
              <a:rPr lang="de-DE" dirty="0"/>
              <a:t> </a:t>
            </a:r>
            <a:r>
              <a:rPr lang="de-DE" dirty="0" err="1"/>
              <a:t>art</a:t>
            </a:r>
            <a:endParaRPr lang="de-DE" dirty="0"/>
          </a:p>
        </p:txBody>
      </p:sp>
      <p:sp>
        <p:nvSpPr>
          <p:cNvPr id="4" name="Slide Number Placeholder 3"/>
          <p:cNvSpPr>
            <a:spLocks noGrp="1"/>
          </p:cNvSpPr>
          <p:nvPr>
            <p:ph type="sldNum" sz="quarter" idx="5"/>
          </p:nvPr>
        </p:nvSpPr>
        <p:spPr/>
        <p:txBody>
          <a:bodyPr/>
          <a:lstStyle/>
          <a:p>
            <a:pPr>
              <a:defRPr/>
            </a:pPr>
            <a:fld id="{00AFC6D0-44D5-4EB7-828F-6F464F83D79A}" type="slidenum">
              <a:rPr lang="en-GB" smtClean="0"/>
              <a:pPr>
                <a:defRPr/>
              </a:pPr>
              <a:t>7</a:t>
            </a:fld>
            <a:endParaRPr lang="en-GB"/>
          </a:p>
        </p:txBody>
      </p:sp>
    </p:spTree>
    <p:extLst>
      <p:ext uri="{BB962C8B-B14F-4D97-AF65-F5344CB8AC3E}">
        <p14:creationId xmlns:p14="http://schemas.microsoft.com/office/powerpoint/2010/main" val="33668289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Own Implementation Memory-Benchmark:</a:t>
            </a:r>
          </a:p>
          <a:p>
            <a:endParaRPr lang="de-DE" dirty="0"/>
          </a:p>
          <a:p>
            <a:r>
              <a:rPr lang="de-DE" dirty="0"/>
              <a:t>Trie </a:t>
            </a:r>
            <a:r>
              <a:rPr lang="de-DE" dirty="0" err="1"/>
              <a:t>implementation</a:t>
            </a:r>
            <a:r>
              <a:rPr lang="de-DE" dirty="0"/>
              <a:t> </a:t>
            </a:r>
            <a:r>
              <a:rPr lang="de-DE" dirty="0" err="1"/>
              <a:t>with</a:t>
            </a:r>
            <a:r>
              <a:rPr lang="de-DE" dirty="0"/>
              <a:t> </a:t>
            </a:r>
            <a:r>
              <a:rPr lang="de-DE" dirty="0" err="1"/>
              <a:t>sparse</a:t>
            </a:r>
            <a:r>
              <a:rPr lang="de-DE" dirty="0"/>
              <a:t> 16M </a:t>
            </a:r>
            <a:r>
              <a:rPr lang="de-DE" dirty="0" err="1"/>
              <a:t>takes</a:t>
            </a:r>
            <a:r>
              <a:rPr lang="de-DE" dirty="0"/>
              <a:t> </a:t>
            </a:r>
            <a:r>
              <a:rPr lang="de-DE" dirty="0" err="1"/>
              <a:t>more</a:t>
            </a:r>
            <a:r>
              <a:rPr lang="de-DE" dirty="0"/>
              <a:t> </a:t>
            </a:r>
            <a:r>
              <a:rPr lang="de-DE" dirty="0" err="1"/>
              <a:t>than</a:t>
            </a:r>
            <a:r>
              <a:rPr lang="de-DE" dirty="0"/>
              <a:t> 16GB (</a:t>
            </a:r>
            <a:r>
              <a:rPr lang="de-DE" dirty="0" err="1"/>
              <a:t>only</a:t>
            </a:r>
            <a:r>
              <a:rPr lang="de-DE" dirty="0"/>
              <a:t> </a:t>
            </a:r>
            <a:r>
              <a:rPr lang="de-DE" dirty="0" err="1"/>
              <a:t>have</a:t>
            </a:r>
            <a:r>
              <a:rPr lang="de-DE" dirty="0"/>
              <a:t> 16GB RAM so </a:t>
            </a:r>
            <a:r>
              <a:rPr lang="de-DE" dirty="0" err="1"/>
              <a:t>no</a:t>
            </a:r>
            <a:r>
              <a:rPr lang="de-DE" dirty="0"/>
              <a:t> </a:t>
            </a:r>
            <a:r>
              <a:rPr lang="de-DE" dirty="0" err="1"/>
              <a:t>value</a:t>
            </a:r>
            <a:r>
              <a:rPr lang="de-DE" dirty="0"/>
              <a:t>)</a:t>
            </a:r>
          </a:p>
        </p:txBody>
      </p:sp>
      <p:sp>
        <p:nvSpPr>
          <p:cNvPr id="4" name="Slide Number Placeholder 3"/>
          <p:cNvSpPr>
            <a:spLocks noGrp="1"/>
          </p:cNvSpPr>
          <p:nvPr>
            <p:ph type="sldNum" sz="quarter" idx="5"/>
          </p:nvPr>
        </p:nvSpPr>
        <p:spPr/>
        <p:txBody>
          <a:bodyPr/>
          <a:lstStyle/>
          <a:p>
            <a:pPr>
              <a:defRPr/>
            </a:pPr>
            <a:fld id="{00AFC6D0-44D5-4EB7-828F-6F464F83D79A}" type="slidenum">
              <a:rPr lang="en-GB" smtClean="0"/>
              <a:pPr>
                <a:defRPr/>
              </a:pPr>
              <a:t>9</a:t>
            </a:fld>
            <a:endParaRPr lang="en-GB"/>
          </a:p>
        </p:txBody>
      </p:sp>
    </p:spTree>
    <p:extLst>
      <p:ext uri="{BB962C8B-B14F-4D97-AF65-F5344CB8AC3E}">
        <p14:creationId xmlns:p14="http://schemas.microsoft.com/office/powerpoint/2010/main" val="8228385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Own Implementation Performance-Benchmark (</a:t>
            </a:r>
            <a:r>
              <a:rPr lang="de-DE" dirty="0" err="1"/>
              <a:t>insert</a:t>
            </a:r>
            <a:r>
              <a:rPr lang="de-DE" dirty="0"/>
              <a:t>):</a:t>
            </a:r>
          </a:p>
          <a:p>
            <a:r>
              <a:rPr lang="de-DE" dirty="0"/>
              <a:t>(Remove </a:t>
            </a:r>
            <a:r>
              <a:rPr lang="de-DE" dirty="0" err="1"/>
              <a:t>Sorted</a:t>
            </a:r>
            <a:r>
              <a:rPr lang="de-DE" dirty="0"/>
              <a:t> List </a:t>
            </a:r>
            <a:r>
              <a:rPr lang="de-DE" dirty="0" err="1"/>
              <a:t>as</a:t>
            </a:r>
            <a:r>
              <a:rPr lang="de-DE" dirty="0"/>
              <a:t> </a:t>
            </a:r>
            <a:r>
              <a:rPr lang="de-DE" dirty="0" err="1"/>
              <a:t>it‘s</a:t>
            </a:r>
            <a:r>
              <a:rPr lang="de-DE" dirty="0"/>
              <a:t> </a:t>
            </a:r>
            <a:r>
              <a:rPr lang="de-DE" dirty="0" err="1"/>
              <a:t>only</a:t>
            </a:r>
            <a:r>
              <a:rPr lang="de-DE" dirty="0"/>
              <a:t> </a:t>
            </a:r>
            <a:r>
              <a:rPr lang="de-DE" dirty="0" err="1"/>
              <a:t>bulk</a:t>
            </a:r>
            <a:r>
              <a:rPr lang="de-DE" dirty="0"/>
              <a:t> </a:t>
            </a:r>
            <a:r>
              <a:rPr lang="de-DE" dirty="0" err="1"/>
              <a:t>insert</a:t>
            </a:r>
            <a:r>
              <a:rPr lang="de-DE" dirty="0"/>
              <a:t>? Remove </a:t>
            </a:r>
            <a:r>
              <a:rPr lang="de-DE" dirty="0" err="1"/>
              <a:t>for</a:t>
            </a:r>
            <a:r>
              <a:rPr lang="de-DE" dirty="0"/>
              <a:t> </a:t>
            </a:r>
            <a:r>
              <a:rPr lang="de-DE" dirty="0" err="1"/>
              <a:t>better</a:t>
            </a:r>
            <a:r>
              <a:rPr lang="de-DE" dirty="0"/>
              <a:t> </a:t>
            </a:r>
            <a:r>
              <a:rPr lang="de-DE" dirty="0" err="1"/>
              <a:t>scale</a:t>
            </a:r>
            <a:r>
              <a:rPr lang="de-DE" dirty="0"/>
              <a:t>?)</a:t>
            </a:r>
          </a:p>
          <a:p>
            <a:endParaRPr lang="de-DE" dirty="0"/>
          </a:p>
          <a:p>
            <a:pPr marL="0" marR="0" lvl="0" indent="0" algn="l" defTabSz="914400" rtl="0" eaLnBrk="1" fontAlgn="base" latinLnBrk="0" hangingPunct="1">
              <a:lnSpc>
                <a:spcPct val="100000"/>
              </a:lnSpc>
              <a:spcBef>
                <a:spcPct val="30000"/>
              </a:spcBef>
              <a:spcAft>
                <a:spcPct val="0"/>
              </a:spcAft>
              <a:buClrTx/>
              <a:buSzTx/>
              <a:buFontTx/>
              <a:buNone/>
              <a:tabLst/>
              <a:defRPr/>
            </a:pPr>
            <a:r>
              <a:rPr lang="de-DE" dirty="0"/>
              <a:t>Trie </a:t>
            </a:r>
            <a:r>
              <a:rPr lang="de-DE" dirty="0" err="1"/>
              <a:t>implementation</a:t>
            </a:r>
            <a:r>
              <a:rPr lang="de-DE" dirty="0"/>
              <a:t> </a:t>
            </a:r>
            <a:r>
              <a:rPr lang="de-DE" dirty="0" err="1"/>
              <a:t>with</a:t>
            </a:r>
            <a:r>
              <a:rPr lang="de-DE" dirty="0"/>
              <a:t> </a:t>
            </a:r>
            <a:r>
              <a:rPr lang="de-DE" dirty="0" err="1"/>
              <a:t>sparse</a:t>
            </a:r>
            <a:r>
              <a:rPr lang="de-DE" dirty="0"/>
              <a:t> 16M </a:t>
            </a:r>
            <a:r>
              <a:rPr lang="de-DE" dirty="0" err="1"/>
              <a:t>takes</a:t>
            </a:r>
            <a:r>
              <a:rPr lang="de-DE" dirty="0"/>
              <a:t> </a:t>
            </a:r>
            <a:r>
              <a:rPr lang="de-DE" dirty="0" err="1"/>
              <a:t>more</a:t>
            </a:r>
            <a:r>
              <a:rPr lang="de-DE" dirty="0"/>
              <a:t> </a:t>
            </a:r>
            <a:r>
              <a:rPr lang="de-DE" dirty="0" err="1"/>
              <a:t>than</a:t>
            </a:r>
            <a:r>
              <a:rPr lang="de-DE" dirty="0"/>
              <a:t> 16GB (</a:t>
            </a:r>
            <a:r>
              <a:rPr lang="de-DE" dirty="0" err="1"/>
              <a:t>only</a:t>
            </a:r>
            <a:r>
              <a:rPr lang="de-DE" dirty="0"/>
              <a:t> </a:t>
            </a:r>
            <a:r>
              <a:rPr lang="de-DE" dirty="0" err="1"/>
              <a:t>have</a:t>
            </a:r>
            <a:r>
              <a:rPr lang="de-DE" dirty="0"/>
              <a:t> 16GB RAM so </a:t>
            </a:r>
            <a:r>
              <a:rPr lang="de-DE" dirty="0" err="1"/>
              <a:t>no</a:t>
            </a:r>
            <a:r>
              <a:rPr lang="de-DE" dirty="0"/>
              <a:t> </a:t>
            </a:r>
            <a:r>
              <a:rPr lang="de-DE" dirty="0" err="1"/>
              <a:t>value</a:t>
            </a:r>
            <a:r>
              <a:rPr lang="de-DE" dirty="0"/>
              <a:t>)</a:t>
            </a:r>
          </a:p>
          <a:p>
            <a:endParaRPr lang="de-DE" dirty="0"/>
          </a:p>
        </p:txBody>
      </p:sp>
      <p:sp>
        <p:nvSpPr>
          <p:cNvPr id="4" name="Slide Number Placeholder 3"/>
          <p:cNvSpPr>
            <a:spLocks noGrp="1"/>
          </p:cNvSpPr>
          <p:nvPr>
            <p:ph type="sldNum" sz="quarter" idx="5"/>
          </p:nvPr>
        </p:nvSpPr>
        <p:spPr/>
        <p:txBody>
          <a:bodyPr/>
          <a:lstStyle/>
          <a:p>
            <a:pPr>
              <a:defRPr/>
            </a:pPr>
            <a:fld id="{00AFC6D0-44D5-4EB7-828F-6F464F83D79A}" type="slidenum">
              <a:rPr lang="en-GB" smtClean="0"/>
              <a:pPr>
                <a:defRPr/>
              </a:pPr>
              <a:t>10</a:t>
            </a:fld>
            <a:endParaRPr lang="en-GB"/>
          </a:p>
        </p:txBody>
      </p:sp>
    </p:spTree>
    <p:extLst>
      <p:ext uri="{BB962C8B-B14F-4D97-AF65-F5344CB8AC3E}">
        <p14:creationId xmlns:p14="http://schemas.microsoft.com/office/powerpoint/2010/main" val="2667205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rt">
    <p:spTree>
      <p:nvGrpSpPr>
        <p:cNvPr id="1" name=""/>
        <p:cNvGrpSpPr/>
        <p:nvPr/>
      </p:nvGrpSpPr>
      <p:grpSpPr>
        <a:xfrm>
          <a:off x="0" y="0"/>
          <a:ext cx="0" cy="0"/>
          <a:chOff x="0" y="0"/>
          <a:chExt cx="0" cy="0"/>
        </a:xfrm>
      </p:grpSpPr>
      <p:sp>
        <p:nvSpPr>
          <p:cNvPr id="16" name="Inhaltsplatzhalter 2"/>
          <p:cNvSpPr>
            <a:spLocks noGrp="1"/>
          </p:cNvSpPr>
          <p:nvPr>
            <p:ph idx="10" hasCustomPrompt="1"/>
          </p:nvPr>
        </p:nvSpPr>
        <p:spPr>
          <a:xfrm>
            <a:off x="319088" y="1978720"/>
            <a:ext cx="8508999" cy="127412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50000"/>
              </a:lnSpc>
              <a:defRPr lang="de-DE" sz="1600" baseline="0" noProof="0" dirty="0" smtClean="0"/>
            </a:lvl1pPr>
            <a:lvl2pPr>
              <a:defRPr lang="de-DE" noProof="0" dirty="0" smtClean="0"/>
            </a:lvl2pPr>
          </a:lstStyle>
          <a:p>
            <a:pPr lvl="0"/>
            <a:r>
              <a:rPr lang="de-DE" noProof="0" dirty="0"/>
              <a:t>Referent</a:t>
            </a:r>
            <a:br>
              <a:rPr lang="de-DE" noProof="0" dirty="0"/>
            </a:br>
            <a:r>
              <a:rPr lang="de-DE" noProof="0" dirty="0"/>
              <a:t>Ort, Datum (Schreibweise: 00. Januar 2015)</a:t>
            </a:r>
          </a:p>
        </p:txBody>
      </p:sp>
      <p:sp>
        <p:nvSpPr>
          <p:cNvPr id="14" name="Rechteck 13"/>
          <p:cNvSpPr/>
          <p:nvPr userDrawn="1"/>
        </p:nvSpPr>
        <p:spPr bwMode="auto">
          <a:xfrm>
            <a:off x="8347635" y="6408271"/>
            <a:ext cx="575236" cy="358588"/>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de-DE" sz="2000" b="0" i="0" u="none" strike="noStrike" cap="none" normalizeH="0" baseline="0">
              <a:ln>
                <a:noFill/>
              </a:ln>
              <a:solidFill>
                <a:schemeClr val="tx1"/>
              </a:solidFill>
              <a:effectLst/>
              <a:latin typeface="Arial" pitchFamily="34" charset="0"/>
            </a:endParaRPr>
          </a:p>
        </p:txBody>
      </p:sp>
      <p:sp>
        <p:nvSpPr>
          <p:cNvPr id="6" name="Foliennummernplatzhalter 5"/>
          <p:cNvSpPr>
            <a:spLocks noGrp="1"/>
          </p:cNvSpPr>
          <p:nvPr>
            <p:ph type="sldNum" sz="quarter" idx="12"/>
          </p:nvPr>
        </p:nvSpPr>
        <p:spPr/>
        <p:txBody>
          <a:bodyPr/>
          <a:lstStyle/>
          <a:p>
            <a:fld id="{CE58CB1E-F828-4F11-99E0-327109AF9DA4}" type="slidenum">
              <a:rPr lang="de-DE" smtClean="0"/>
              <a:pPr/>
              <a:t>‹#›</a:t>
            </a:fld>
            <a:endParaRPr lang="de-DE" dirty="0"/>
          </a:p>
        </p:txBody>
      </p:sp>
      <p:sp>
        <p:nvSpPr>
          <p:cNvPr id="7" name="Fußzeilenplatzhalter 6"/>
          <p:cNvSpPr>
            <a:spLocks noGrp="1"/>
          </p:cNvSpPr>
          <p:nvPr>
            <p:ph type="ftr" sz="quarter" idx="13"/>
          </p:nvPr>
        </p:nvSpPr>
        <p:spPr/>
        <p:txBody>
          <a:bodyPr/>
          <a:lstStyle/>
          <a:p>
            <a:r>
              <a:rPr lang="de-DE"/>
              <a:t>Dr. rer. nat. Erika Mustermann (TUM) | kann beliebig erweitert werden | Infos mit Strich trennen</a:t>
            </a:r>
            <a:endParaRPr lang="en-US" dirty="0"/>
          </a:p>
        </p:txBody>
      </p:sp>
      <p:sp>
        <p:nvSpPr>
          <p:cNvPr id="8"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a:t>Titel durch Klicken bearbeiten</a:t>
            </a:r>
          </a:p>
        </p:txBody>
      </p:sp>
    </p:spTree>
    <p:extLst>
      <p:ext uri="{BB962C8B-B14F-4D97-AF65-F5344CB8AC3E}">
        <p14:creationId xmlns:p14="http://schemas.microsoft.com/office/powerpoint/2010/main" val="1718550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große Bilder">
    <p:spTree>
      <p:nvGrpSpPr>
        <p:cNvPr id="1" name=""/>
        <p:cNvGrpSpPr/>
        <p:nvPr/>
      </p:nvGrpSpPr>
      <p:grpSpPr>
        <a:xfrm>
          <a:off x="0" y="0"/>
          <a:ext cx="0" cy="0"/>
          <a:chOff x="0" y="0"/>
          <a:chExt cx="0" cy="0"/>
        </a:xfrm>
      </p:grpSpPr>
      <p:sp>
        <p:nvSpPr>
          <p:cNvPr id="18" name="Textplatzhalter 7"/>
          <p:cNvSpPr>
            <a:spLocks noGrp="1"/>
          </p:cNvSpPr>
          <p:nvPr>
            <p:ph type="body" sz="quarter" idx="13" hasCustomPrompt="1"/>
          </p:nvPr>
        </p:nvSpPr>
        <p:spPr>
          <a:xfrm>
            <a:off x="319089" y="1762188"/>
            <a:ext cx="8508999" cy="71495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stStyle>
          <a:p>
            <a:pPr lvl="0"/>
            <a:r>
              <a:rPr lang="de-DE" noProof="0"/>
              <a:t>Inhalt durch Klicken bearbeiten</a:t>
            </a:r>
          </a:p>
        </p:txBody>
      </p:sp>
      <p:sp>
        <p:nvSpPr>
          <p:cNvPr id="7" name="Foliennummernplatzhalter 6"/>
          <p:cNvSpPr>
            <a:spLocks noGrp="1"/>
          </p:cNvSpPr>
          <p:nvPr>
            <p:ph type="sldNum" sz="quarter" idx="15"/>
          </p:nvPr>
        </p:nvSpPr>
        <p:spPr/>
        <p:txBody>
          <a:bodyPr/>
          <a:lstStyle/>
          <a:p>
            <a:fld id="{CE58CB1E-F828-4F11-99E0-327109AF9DA4}" type="slidenum">
              <a:rPr lang="de-DE" smtClean="0"/>
              <a:pPr/>
              <a:t>‹#›</a:t>
            </a:fld>
            <a:endParaRPr lang="de-DE" dirty="0"/>
          </a:p>
        </p:txBody>
      </p:sp>
      <p:sp>
        <p:nvSpPr>
          <p:cNvPr id="12" name="Fußzeilenplatzhalter 11"/>
          <p:cNvSpPr>
            <a:spLocks noGrp="1"/>
          </p:cNvSpPr>
          <p:nvPr>
            <p:ph type="ftr" sz="quarter" idx="16"/>
          </p:nvPr>
        </p:nvSpPr>
        <p:spPr/>
        <p:txBody>
          <a:bodyPr/>
          <a:lstStyle/>
          <a:p>
            <a:r>
              <a:rPr lang="de-DE" noProof="0"/>
              <a:t>Dr. rer. nat. Erika Mustermann (TUM) | kann beliebig erweitert werden | Infos mit Strich trennen</a:t>
            </a:r>
          </a:p>
        </p:txBody>
      </p:sp>
      <p:sp>
        <p:nvSpPr>
          <p:cNvPr id="9" name="Bildplatzhalter 8"/>
          <p:cNvSpPr>
            <a:spLocks noGrp="1"/>
          </p:cNvSpPr>
          <p:nvPr>
            <p:ph type="pic" sz="quarter" idx="17"/>
          </p:nvPr>
        </p:nvSpPr>
        <p:spPr>
          <a:xfrm>
            <a:off x="0" y="2476500"/>
            <a:ext cx="9144000" cy="4381500"/>
          </a:xfrm>
          <a:prstGeom prst="rect">
            <a:avLst/>
          </a:prstGeom>
        </p:spPr>
        <p:txBody>
          <a:bodyPr/>
          <a:lstStyle/>
          <a:p>
            <a:endParaRPr lang="de-DE"/>
          </a:p>
        </p:txBody>
      </p:sp>
      <p:sp>
        <p:nvSpPr>
          <p:cNvPr id="8"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a:t>Titel durch Klicken bearbeiten</a:t>
            </a:r>
          </a:p>
        </p:txBody>
      </p:sp>
    </p:spTree>
    <p:extLst>
      <p:ext uri="{BB962C8B-B14F-4D97-AF65-F5344CB8AC3E}">
        <p14:creationId xmlns:p14="http://schemas.microsoft.com/office/powerpoint/2010/main" val="41235320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Bilder formatfüllend">
    <p:spTree>
      <p:nvGrpSpPr>
        <p:cNvPr id="1" name=""/>
        <p:cNvGrpSpPr/>
        <p:nvPr/>
      </p:nvGrpSpPr>
      <p:grpSpPr>
        <a:xfrm>
          <a:off x="0" y="0"/>
          <a:ext cx="0" cy="0"/>
          <a:chOff x="0" y="0"/>
          <a:chExt cx="0" cy="0"/>
        </a:xfrm>
      </p:grpSpPr>
      <p:sp>
        <p:nvSpPr>
          <p:cNvPr id="8" name="Bildplatzhalter 2"/>
          <p:cNvSpPr>
            <a:spLocks noGrp="1"/>
          </p:cNvSpPr>
          <p:nvPr>
            <p:ph type="pic" sz="quarter" idx="14" hasCustomPrompt="1"/>
          </p:nvPr>
        </p:nvSpPr>
        <p:spPr>
          <a:xfrm>
            <a:off x="0" y="1691640"/>
            <a:ext cx="9144000" cy="5166360"/>
          </a:xfrm>
          <a:prstGeom prst="rect">
            <a:avLst/>
          </a:prstGeom>
        </p:spPr>
        <p:txBody>
          <a:bodyPr/>
          <a:lstStyle>
            <a:lvl1pPr>
              <a:lnSpc>
                <a:spcPct val="114000"/>
              </a:lnSpc>
              <a:defRPr/>
            </a:lvl1pPr>
          </a:lstStyle>
          <a:p>
            <a:endParaRPr lang="de-DE" dirty="0"/>
          </a:p>
        </p:txBody>
      </p:sp>
      <p:sp>
        <p:nvSpPr>
          <p:cNvPr id="6" name="Foliennummernplatzhalter 5"/>
          <p:cNvSpPr>
            <a:spLocks noGrp="1"/>
          </p:cNvSpPr>
          <p:nvPr>
            <p:ph type="sldNum" sz="quarter" idx="15"/>
          </p:nvPr>
        </p:nvSpPr>
        <p:spPr/>
        <p:txBody>
          <a:bodyPr/>
          <a:lstStyle/>
          <a:p>
            <a:fld id="{CE58CB1E-F828-4F11-99E0-327109AF9DA4}" type="slidenum">
              <a:rPr lang="de-DE" smtClean="0"/>
              <a:pPr/>
              <a:t>‹#›</a:t>
            </a:fld>
            <a:endParaRPr lang="de-DE" dirty="0"/>
          </a:p>
        </p:txBody>
      </p:sp>
      <p:sp>
        <p:nvSpPr>
          <p:cNvPr id="10" name="Fußzeilenplatzhalter 9"/>
          <p:cNvSpPr>
            <a:spLocks noGrp="1"/>
          </p:cNvSpPr>
          <p:nvPr>
            <p:ph type="ftr" sz="quarter" idx="16"/>
          </p:nvPr>
        </p:nvSpPr>
        <p:spPr/>
        <p:txBody>
          <a:bodyPr/>
          <a:lstStyle/>
          <a:p>
            <a:r>
              <a:rPr lang="de-DE"/>
              <a:t>Dr. rer. nat. Erika Mustermann (TUM) | kann beliebig erweitert werden | Infos mit Strich trennen</a:t>
            </a:r>
            <a:endParaRPr lang="en-US" dirty="0"/>
          </a:p>
        </p:txBody>
      </p:sp>
      <p:sp>
        <p:nvSpPr>
          <p:cNvPr id="7"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a:t>Titel durch Klicken bearbeiten</a:t>
            </a:r>
          </a:p>
        </p:txBody>
      </p:sp>
    </p:spTree>
    <p:extLst>
      <p:ext uri="{BB962C8B-B14F-4D97-AF65-F5344CB8AC3E}">
        <p14:creationId xmlns:p14="http://schemas.microsoft.com/office/powerpoint/2010/main" val="24352564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Zwei Inhalte + Text (Hintergrund)">
    <p:spTree>
      <p:nvGrpSpPr>
        <p:cNvPr id="1" name=""/>
        <p:cNvGrpSpPr/>
        <p:nvPr/>
      </p:nvGrpSpPr>
      <p:grpSpPr>
        <a:xfrm>
          <a:off x="0" y="0"/>
          <a:ext cx="0" cy="0"/>
          <a:chOff x="0" y="0"/>
          <a:chExt cx="0" cy="0"/>
        </a:xfrm>
      </p:grpSpPr>
      <p:sp>
        <p:nvSpPr>
          <p:cNvPr id="9" name="Rechteck 8"/>
          <p:cNvSpPr/>
          <p:nvPr userDrawn="1"/>
        </p:nvSpPr>
        <p:spPr bwMode="auto">
          <a:xfrm>
            <a:off x="0" y="2477139"/>
            <a:ext cx="9144000" cy="4380861"/>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r" eaLnBrk="0" hangingPunct="0"/>
            <a:endParaRPr lang="de-DE" sz="1000">
              <a:latin typeface="Arial" pitchFamily="34" charset="0"/>
            </a:endParaRPr>
          </a:p>
        </p:txBody>
      </p:sp>
      <p:sp>
        <p:nvSpPr>
          <p:cNvPr id="18" name="Textplatzhalter 7"/>
          <p:cNvSpPr>
            <a:spLocks noGrp="1"/>
          </p:cNvSpPr>
          <p:nvPr>
            <p:ph type="body" sz="quarter" idx="13" hasCustomPrompt="1"/>
          </p:nvPr>
        </p:nvSpPr>
        <p:spPr>
          <a:xfrm>
            <a:off x="319089" y="1762188"/>
            <a:ext cx="8508999" cy="71495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stStyle>
          <a:p>
            <a:pPr lvl="0"/>
            <a:r>
              <a:rPr lang="de-DE" noProof="0" dirty="0"/>
              <a:t>Inhalt durch Klicken bearbeiten</a:t>
            </a:r>
          </a:p>
        </p:txBody>
      </p:sp>
      <p:sp>
        <p:nvSpPr>
          <p:cNvPr id="7" name="Foliennummernplatzhalter 6"/>
          <p:cNvSpPr>
            <a:spLocks noGrp="1"/>
          </p:cNvSpPr>
          <p:nvPr>
            <p:ph type="sldNum" sz="quarter" idx="15"/>
          </p:nvPr>
        </p:nvSpPr>
        <p:spPr/>
        <p:txBody>
          <a:bodyPr/>
          <a:lstStyle/>
          <a:p>
            <a:fld id="{CE58CB1E-F828-4F11-99E0-327109AF9DA4}" type="slidenum">
              <a:rPr lang="de-DE" smtClean="0"/>
              <a:pPr/>
              <a:t>‹#›</a:t>
            </a:fld>
            <a:endParaRPr lang="de-DE" dirty="0"/>
          </a:p>
        </p:txBody>
      </p:sp>
      <p:sp>
        <p:nvSpPr>
          <p:cNvPr id="12" name="Fußzeilenplatzhalter 11"/>
          <p:cNvSpPr>
            <a:spLocks noGrp="1"/>
          </p:cNvSpPr>
          <p:nvPr>
            <p:ph type="ftr" sz="quarter" idx="16"/>
          </p:nvPr>
        </p:nvSpPr>
        <p:spPr/>
        <p:txBody>
          <a:bodyPr/>
          <a:lstStyle/>
          <a:p>
            <a:r>
              <a:rPr lang="de-DE" noProof="0"/>
              <a:t>Dr. rer. nat. Erika Mustermann (TUM) | kann beliebig erweitert werden | Infos mit Strich trennen</a:t>
            </a:r>
          </a:p>
        </p:txBody>
      </p:sp>
      <p:sp>
        <p:nvSpPr>
          <p:cNvPr id="8" name="Inhaltsplatzhalter 9"/>
          <p:cNvSpPr>
            <a:spLocks noGrp="1"/>
          </p:cNvSpPr>
          <p:nvPr>
            <p:ph sz="quarter" idx="18"/>
          </p:nvPr>
        </p:nvSpPr>
        <p:spPr>
          <a:xfrm>
            <a:off x="316992" y="2484000"/>
            <a:ext cx="4242816" cy="3974655"/>
          </a:xfrm>
          <a:prstGeom prst="rect">
            <a:avLst/>
          </a:prstGeom>
        </p:spPr>
        <p:txBody>
          <a:bodyPr lIns="0" rIns="0"/>
          <a:lstStyle>
            <a:lvl1pPr>
              <a:defRPr lang="de-DE" sz="1600" kern="1200" noProof="0" dirty="0" smtClean="0">
                <a:solidFill>
                  <a:schemeClr val="tx1"/>
                </a:solidFill>
                <a:latin typeface="+mn-lt"/>
                <a:ea typeface="+mn-ea"/>
                <a:cs typeface="+mn-cs"/>
              </a:defRPr>
            </a:lvl1pPr>
            <a:lvl2pPr>
              <a:defRPr/>
            </a:lvl2pPr>
            <a:lvl3pPr>
              <a:defRPr sz="1600" baseline="0"/>
            </a:lvl3pPr>
          </a:lstStyle>
          <a:p>
            <a:pPr lvl="0"/>
            <a:r>
              <a:rPr lang="de-DE" dirty="0"/>
              <a:t>Textmasterformate durch Klicken bearbeiten</a:t>
            </a:r>
          </a:p>
          <a:p>
            <a:pPr lvl="1"/>
            <a:r>
              <a:rPr lang="de-DE" dirty="0"/>
              <a:t>Zweite Ebene</a:t>
            </a:r>
          </a:p>
          <a:p>
            <a:pPr lvl="2"/>
            <a:r>
              <a:rPr lang="de-DE" sz="1600" dirty="0"/>
              <a:t>Dritte Ebene</a:t>
            </a:r>
            <a:endParaRPr lang="de-DE" dirty="0"/>
          </a:p>
        </p:txBody>
      </p:sp>
      <p:sp>
        <p:nvSpPr>
          <p:cNvPr id="11" name="Bildplatzhalter 2"/>
          <p:cNvSpPr>
            <a:spLocks noGrp="1"/>
          </p:cNvSpPr>
          <p:nvPr>
            <p:ph type="pic" sz="quarter" idx="14" hasCustomPrompt="1"/>
          </p:nvPr>
        </p:nvSpPr>
        <p:spPr>
          <a:xfrm>
            <a:off x="4584192" y="2484120"/>
            <a:ext cx="4244400" cy="3974400"/>
          </a:xfrm>
          <a:prstGeom prst="rect">
            <a:avLst/>
          </a:prstGeom>
        </p:spPr>
        <p:txBody>
          <a:bodyPr/>
          <a:lstStyle>
            <a:lvl1pPr>
              <a:lnSpc>
                <a:spcPct val="114000"/>
              </a:lnSpc>
              <a:defRPr/>
            </a:lvl1pPr>
          </a:lstStyle>
          <a:p>
            <a:endParaRPr lang="de-DE" dirty="0"/>
          </a:p>
        </p:txBody>
      </p:sp>
      <p:sp>
        <p:nvSpPr>
          <p:cNvPr id="10"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a:t>Titel durch Klicken bearbeiten</a:t>
            </a:r>
          </a:p>
        </p:txBody>
      </p:sp>
    </p:spTree>
    <p:extLst>
      <p:ext uri="{BB962C8B-B14F-4D97-AF65-F5344CB8AC3E}">
        <p14:creationId xmlns:p14="http://schemas.microsoft.com/office/powerpoint/2010/main" val="17906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tart">
    <p:spTree>
      <p:nvGrpSpPr>
        <p:cNvPr id="1" name=""/>
        <p:cNvGrpSpPr/>
        <p:nvPr/>
      </p:nvGrpSpPr>
      <p:grpSpPr>
        <a:xfrm>
          <a:off x="0" y="0"/>
          <a:ext cx="0" cy="0"/>
          <a:chOff x="0" y="0"/>
          <a:chExt cx="0" cy="0"/>
        </a:xfrm>
      </p:grpSpPr>
      <p:sp>
        <p:nvSpPr>
          <p:cNvPr id="16" name="Inhaltsplatzhalter 2"/>
          <p:cNvSpPr>
            <a:spLocks noGrp="1"/>
          </p:cNvSpPr>
          <p:nvPr>
            <p:ph idx="10" hasCustomPrompt="1"/>
          </p:nvPr>
        </p:nvSpPr>
        <p:spPr>
          <a:xfrm>
            <a:off x="319088" y="1978720"/>
            <a:ext cx="8508999" cy="127412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50000"/>
              </a:lnSpc>
              <a:defRPr lang="de-DE" sz="1600" baseline="0" noProof="0" dirty="0" smtClean="0"/>
            </a:lvl1pPr>
            <a:lvl2pPr>
              <a:defRPr lang="de-DE" noProof="0" dirty="0" smtClean="0"/>
            </a:lvl2pPr>
          </a:lstStyle>
          <a:p>
            <a:pPr lvl="0"/>
            <a:r>
              <a:rPr lang="de-DE" noProof="0" dirty="0"/>
              <a:t>Referent</a:t>
            </a:r>
            <a:br>
              <a:rPr lang="de-DE" noProof="0" dirty="0"/>
            </a:br>
            <a:r>
              <a:rPr lang="de-DE" noProof="0" dirty="0"/>
              <a:t>Ort, Datum (Schreibweise: 00. Januar 2015)</a:t>
            </a:r>
          </a:p>
        </p:txBody>
      </p:sp>
      <p:sp>
        <p:nvSpPr>
          <p:cNvPr id="14" name="Rechteck 13"/>
          <p:cNvSpPr/>
          <p:nvPr userDrawn="1"/>
        </p:nvSpPr>
        <p:spPr bwMode="auto">
          <a:xfrm>
            <a:off x="8347635" y="6408271"/>
            <a:ext cx="575236" cy="358588"/>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de-DE" sz="2000" b="0" i="0" u="none" strike="noStrike" cap="none" normalizeH="0" baseline="0">
              <a:ln>
                <a:noFill/>
              </a:ln>
              <a:solidFill>
                <a:schemeClr val="tx1"/>
              </a:solidFill>
              <a:effectLst/>
              <a:latin typeface="Arial" pitchFamily="34" charset="0"/>
            </a:endParaRPr>
          </a:p>
        </p:txBody>
      </p:sp>
      <p:sp>
        <p:nvSpPr>
          <p:cNvPr id="8" name="Foliennummernplatzhalter 7"/>
          <p:cNvSpPr>
            <a:spLocks noGrp="1"/>
          </p:cNvSpPr>
          <p:nvPr>
            <p:ph type="sldNum" sz="quarter" idx="12"/>
          </p:nvPr>
        </p:nvSpPr>
        <p:spPr/>
        <p:txBody>
          <a:bodyPr/>
          <a:lstStyle/>
          <a:p>
            <a:fld id="{CE58CB1E-F828-4F11-99E0-327109AF9DA4}" type="slidenum">
              <a:rPr lang="de-DE" smtClean="0"/>
              <a:pPr/>
              <a:t>‹#›</a:t>
            </a:fld>
            <a:endParaRPr lang="de-DE" dirty="0"/>
          </a:p>
        </p:txBody>
      </p:sp>
      <p:sp>
        <p:nvSpPr>
          <p:cNvPr id="10" name="Fußzeilenplatzhalter 9"/>
          <p:cNvSpPr>
            <a:spLocks noGrp="1"/>
          </p:cNvSpPr>
          <p:nvPr>
            <p:ph type="ftr" sz="quarter" idx="13"/>
          </p:nvPr>
        </p:nvSpPr>
        <p:spPr/>
        <p:txBody>
          <a:bodyPr/>
          <a:lstStyle/>
          <a:p>
            <a:r>
              <a:rPr lang="de-DE"/>
              <a:t>Dr. rer. nat. Erika Mustermann (TUM) | kann beliebig erweitert werden | Infos mit Strich trennen</a:t>
            </a:r>
            <a:endParaRPr lang="en-US" dirty="0"/>
          </a:p>
        </p:txBody>
      </p:sp>
      <p:sp>
        <p:nvSpPr>
          <p:cNvPr id="7"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a:t>Titel durch Klicken bearbeiten</a:t>
            </a:r>
          </a:p>
        </p:txBody>
      </p:sp>
    </p:spTree>
    <p:extLst>
      <p:ext uri="{BB962C8B-B14F-4D97-AF65-F5344CB8AC3E}">
        <p14:creationId xmlns:p14="http://schemas.microsoft.com/office/powerpoint/2010/main" val="1718550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Inhalt">
    <p:spTree>
      <p:nvGrpSpPr>
        <p:cNvPr id="1" name=""/>
        <p:cNvGrpSpPr/>
        <p:nvPr/>
      </p:nvGrpSpPr>
      <p:grpSpPr>
        <a:xfrm>
          <a:off x="0" y="0"/>
          <a:ext cx="0" cy="0"/>
          <a:chOff x="0" y="0"/>
          <a:chExt cx="0" cy="0"/>
        </a:xfrm>
      </p:grpSpPr>
      <p:sp>
        <p:nvSpPr>
          <p:cNvPr id="3" name="Inhaltsplatzhalter 2"/>
          <p:cNvSpPr>
            <a:spLocks noGrp="1"/>
          </p:cNvSpPr>
          <p:nvPr>
            <p:ph idx="1" hasCustomPrompt="1"/>
          </p:nvPr>
        </p:nvSpPr>
        <p:spPr>
          <a:xfrm>
            <a:off x="319090" y="1762188"/>
            <a:ext cx="8508999" cy="469957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vl2pPr>
              <a:lnSpc>
                <a:spcPct val="114000"/>
              </a:lnSpc>
              <a:defRPr lang="de-DE" noProof="0" dirty="0" smtClean="0"/>
            </a:lvl2pPr>
            <a:lvl3pPr>
              <a:defRPr sz="1600"/>
            </a:lvl3pPr>
          </a:lstStyle>
          <a:p>
            <a:pPr lvl="0"/>
            <a:r>
              <a:rPr lang="de-DE" noProof="0" dirty="0"/>
              <a:t>Inhalt durch Klicken bearbeiten</a:t>
            </a:r>
          </a:p>
          <a:p>
            <a:pPr lvl="1"/>
            <a:r>
              <a:rPr lang="de-DE" noProof="0" dirty="0"/>
              <a:t>Zweite Ebene</a:t>
            </a:r>
          </a:p>
          <a:p>
            <a:pPr lvl="2"/>
            <a:r>
              <a:rPr lang="de-DE" noProof="0" dirty="0"/>
              <a:t>Dritte Ebene</a:t>
            </a:r>
          </a:p>
        </p:txBody>
      </p:sp>
      <p:sp>
        <p:nvSpPr>
          <p:cNvPr id="5" name="Foliennummernplatzhalter 4"/>
          <p:cNvSpPr>
            <a:spLocks noGrp="1"/>
          </p:cNvSpPr>
          <p:nvPr>
            <p:ph type="sldNum" sz="quarter" idx="11"/>
          </p:nvPr>
        </p:nvSpPr>
        <p:spPr/>
        <p:txBody>
          <a:bodyPr lIns="0" rIns="0"/>
          <a:lstStyle/>
          <a:p>
            <a:fld id="{CE58CB1E-F828-4F11-99E0-327109AF9DA4}" type="slidenum">
              <a:rPr lang="de-DE" smtClean="0"/>
              <a:pPr/>
              <a:t>‹#›</a:t>
            </a:fld>
            <a:endParaRPr lang="de-DE" dirty="0"/>
          </a:p>
        </p:txBody>
      </p:sp>
      <p:sp>
        <p:nvSpPr>
          <p:cNvPr id="7" name="Fußzeilenplatzhalter 6"/>
          <p:cNvSpPr>
            <a:spLocks noGrp="1"/>
          </p:cNvSpPr>
          <p:nvPr>
            <p:ph type="ftr" sz="quarter" idx="12"/>
          </p:nvPr>
        </p:nvSpPr>
        <p:spPr/>
        <p:txBody>
          <a:bodyPr/>
          <a:lstStyle/>
          <a:p>
            <a:r>
              <a:rPr lang="de-DE"/>
              <a:t>Dr. rer. nat. Erika Mustermann (TUM) | kann beliebig erweitert werden | Infos mit Strich trennen</a:t>
            </a:r>
            <a:endParaRPr lang="en-US" dirty="0"/>
          </a:p>
        </p:txBody>
      </p:sp>
      <p:sp>
        <p:nvSpPr>
          <p:cNvPr id="6"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a:t>Titel durch Klicken bearbeiten</a:t>
            </a:r>
          </a:p>
        </p:txBody>
      </p:sp>
    </p:spTree>
    <p:extLst>
      <p:ext uri="{BB962C8B-B14F-4D97-AF65-F5344CB8AC3E}">
        <p14:creationId xmlns:p14="http://schemas.microsoft.com/office/powerpoint/2010/main" val="21839487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Inhalt + Text">
    <p:spTree>
      <p:nvGrpSpPr>
        <p:cNvPr id="1" name=""/>
        <p:cNvGrpSpPr/>
        <p:nvPr/>
      </p:nvGrpSpPr>
      <p:grpSpPr>
        <a:xfrm>
          <a:off x="0" y="0"/>
          <a:ext cx="0" cy="0"/>
          <a:chOff x="0" y="0"/>
          <a:chExt cx="0" cy="0"/>
        </a:xfrm>
      </p:grpSpPr>
      <p:sp useBgFill="1">
        <p:nvSpPr>
          <p:cNvPr id="3" name="Inhaltsplatzhalter 2"/>
          <p:cNvSpPr>
            <a:spLocks noGrp="1"/>
          </p:cNvSpPr>
          <p:nvPr>
            <p:ph idx="1" hasCustomPrompt="1"/>
          </p:nvPr>
        </p:nvSpPr>
        <p:spPr>
          <a:xfrm>
            <a:off x="319090" y="2499360"/>
            <a:ext cx="8508999" cy="3962400"/>
          </a:xfrm>
          <a:prstGeom prst="rect">
            <a:avLst/>
          </a:prstGeom>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vl2pPr>
              <a:lnSpc>
                <a:spcPct val="114000"/>
              </a:lnSpc>
              <a:defRPr lang="de-DE" noProof="0" dirty="0" smtClean="0"/>
            </a:lvl2pPr>
            <a:lvl3pPr>
              <a:defRPr sz="1600"/>
            </a:lvl3pPr>
          </a:lstStyle>
          <a:p>
            <a:pPr lvl="0"/>
            <a:r>
              <a:rPr lang="de-DE" noProof="0" dirty="0"/>
              <a:t>Inhalt durch Klicken bearbeiten</a:t>
            </a:r>
          </a:p>
          <a:p>
            <a:pPr lvl="1"/>
            <a:r>
              <a:rPr lang="de-DE" noProof="0" dirty="0"/>
              <a:t>Zweite Ebene</a:t>
            </a:r>
          </a:p>
          <a:p>
            <a:pPr lvl="2"/>
            <a:r>
              <a:rPr lang="de-DE" sz="1600" noProof="0" dirty="0"/>
              <a:t>Dritte Ebene</a:t>
            </a:r>
            <a:endParaRPr lang="de-DE" noProof="0" dirty="0"/>
          </a:p>
        </p:txBody>
      </p:sp>
      <p:sp useBgFill="1">
        <p:nvSpPr>
          <p:cNvPr id="5" name="Foliennummernplatzhalter 4"/>
          <p:cNvSpPr>
            <a:spLocks noGrp="1"/>
          </p:cNvSpPr>
          <p:nvPr>
            <p:ph type="sldNum" sz="quarter" idx="11"/>
          </p:nvPr>
        </p:nvSpPr>
        <p:spPr/>
        <p:txBody>
          <a:bodyPr/>
          <a:lstStyle/>
          <a:p>
            <a:fld id="{CE58CB1E-F828-4F11-99E0-327109AF9DA4}" type="slidenum">
              <a:rPr lang="de-DE" smtClean="0"/>
              <a:pPr/>
              <a:t>‹#›</a:t>
            </a:fld>
            <a:endParaRPr lang="de-DE" dirty="0"/>
          </a:p>
        </p:txBody>
      </p:sp>
      <p:sp useBgFill="1">
        <p:nvSpPr>
          <p:cNvPr id="7" name="Fußzeilenplatzhalter 6"/>
          <p:cNvSpPr>
            <a:spLocks noGrp="1"/>
          </p:cNvSpPr>
          <p:nvPr>
            <p:ph type="ftr" sz="quarter" idx="12"/>
          </p:nvPr>
        </p:nvSpPr>
        <p:spPr/>
        <p:txBody>
          <a:bodyPr/>
          <a:lstStyle/>
          <a:p>
            <a:r>
              <a:rPr lang="de-DE"/>
              <a:t>Dr. rer. nat. Erika Mustermann (TUM) | kann beliebig erweitert werden | Infos mit Strich trennen</a:t>
            </a:r>
            <a:endParaRPr lang="en-US" dirty="0"/>
          </a:p>
        </p:txBody>
      </p:sp>
      <p:sp useBgFill="1">
        <p:nvSpPr>
          <p:cNvPr id="6" name="Textplatzhalter 7"/>
          <p:cNvSpPr>
            <a:spLocks noGrp="1"/>
          </p:cNvSpPr>
          <p:nvPr>
            <p:ph type="body" sz="quarter" idx="13" hasCustomPrompt="1"/>
          </p:nvPr>
        </p:nvSpPr>
        <p:spPr>
          <a:xfrm>
            <a:off x="319089" y="1762188"/>
            <a:ext cx="8508999" cy="714951"/>
          </a:xfrm>
          <a:prstGeom prst="rect">
            <a:avLst/>
          </a:prstGeom>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stStyle>
          <a:p>
            <a:pPr lvl="0"/>
            <a:r>
              <a:rPr lang="de-DE" noProof="0" dirty="0"/>
              <a:t>Inhalt durch Klicken bearbeiten</a:t>
            </a:r>
          </a:p>
        </p:txBody>
      </p:sp>
      <p:sp>
        <p:nvSpPr>
          <p:cNvPr id="8"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a:t>Titel durch Klicken bearbeiten</a:t>
            </a:r>
          </a:p>
        </p:txBody>
      </p:sp>
    </p:spTree>
    <p:extLst>
      <p:ext uri="{BB962C8B-B14F-4D97-AF65-F5344CB8AC3E}">
        <p14:creationId xmlns:p14="http://schemas.microsoft.com/office/powerpoint/2010/main" val="21839487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zwei Inhalte">
    <p:spTree>
      <p:nvGrpSpPr>
        <p:cNvPr id="1" name=""/>
        <p:cNvGrpSpPr/>
        <p:nvPr/>
      </p:nvGrpSpPr>
      <p:grpSpPr>
        <a:xfrm>
          <a:off x="0" y="0"/>
          <a:ext cx="0" cy="0"/>
          <a:chOff x="0" y="0"/>
          <a:chExt cx="0" cy="0"/>
        </a:xfrm>
      </p:grpSpPr>
      <p:sp>
        <p:nvSpPr>
          <p:cNvPr id="11" name="Inhaltsplatzhalter 2"/>
          <p:cNvSpPr>
            <a:spLocks noGrp="1"/>
          </p:cNvSpPr>
          <p:nvPr>
            <p:ph idx="14" hasCustomPrompt="1"/>
          </p:nvPr>
        </p:nvSpPr>
        <p:spPr>
          <a:xfrm>
            <a:off x="319091" y="1762188"/>
            <a:ext cx="4180910" cy="468738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vl2pPr>
              <a:lnSpc>
                <a:spcPct val="114000"/>
              </a:lnSpc>
              <a:defRPr lang="de-DE" noProof="0" dirty="0" smtClean="0"/>
            </a:lvl2pPr>
            <a:lvl3pPr>
              <a:defRPr sz="1600" baseline="0"/>
            </a:lvl3pPr>
          </a:lstStyle>
          <a:p>
            <a:pPr lvl="0"/>
            <a:r>
              <a:rPr lang="de-DE" noProof="0" dirty="0"/>
              <a:t>Inhalt durch Klicken bearbeiten</a:t>
            </a:r>
          </a:p>
          <a:p>
            <a:pPr lvl="1"/>
            <a:r>
              <a:rPr lang="de-DE" noProof="0" dirty="0"/>
              <a:t>Zweite Ebene</a:t>
            </a:r>
          </a:p>
          <a:p>
            <a:pPr lvl="2"/>
            <a:r>
              <a:rPr lang="de-DE" sz="1600" noProof="0" dirty="0"/>
              <a:t>Dritte Ebene</a:t>
            </a:r>
            <a:endParaRPr lang="de-DE" noProof="0" dirty="0"/>
          </a:p>
        </p:txBody>
      </p:sp>
      <p:sp>
        <p:nvSpPr>
          <p:cNvPr id="13" name="Inhaltsplatzhalter 2"/>
          <p:cNvSpPr>
            <a:spLocks noGrp="1"/>
          </p:cNvSpPr>
          <p:nvPr>
            <p:ph idx="15" hasCustomPrompt="1"/>
          </p:nvPr>
        </p:nvSpPr>
        <p:spPr>
          <a:xfrm>
            <a:off x="4647179" y="1762188"/>
            <a:ext cx="4180910" cy="468738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vl2pPr>
              <a:lnSpc>
                <a:spcPct val="114000"/>
              </a:lnSpc>
              <a:defRPr lang="de-DE" noProof="0" dirty="0" smtClean="0"/>
            </a:lvl2pPr>
            <a:lvl3pPr>
              <a:defRPr sz="1600"/>
            </a:lvl3pPr>
          </a:lstStyle>
          <a:p>
            <a:pPr lvl="0"/>
            <a:r>
              <a:rPr lang="de-DE" noProof="0" dirty="0"/>
              <a:t>Inhalt durch Klicken bearbeiten</a:t>
            </a:r>
          </a:p>
          <a:p>
            <a:pPr lvl="1"/>
            <a:r>
              <a:rPr lang="de-DE" noProof="0" dirty="0"/>
              <a:t>Zweite Ebene</a:t>
            </a:r>
          </a:p>
          <a:p>
            <a:pPr lvl="2"/>
            <a:r>
              <a:rPr lang="de-DE" sz="1600" noProof="0" dirty="0"/>
              <a:t>Dritte Ebene</a:t>
            </a:r>
            <a:endParaRPr lang="de-DE" noProof="0" dirty="0"/>
          </a:p>
        </p:txBody>
      </p:sp>
      <p:sp>
        <p:nvSpPr>
          <p:cNvPr id="6" name="Foliennummernplatzhalter 5"/>
          <p:cNvSpPr>
            <a:spLocks noGrp="1"/>
          </p:cNvSpPr>
          <p:nvPr>
            <p:ph type="sldNum" sz="quarter" idx="16"/>
          </p:nvPr>
        </p:nvSpPr>
        <p:spPr/>
        <p:txBody>
          <a:bodyPr/>
          <a:lstStyle/>
          <a:p>
            <a:fld id="{CE58CB1E-F828-4F11-99E0-327109AF9DA4}" type="slidenum">
              <a:rPr lang="de-DE" smtClean="0"/>
              <a:pPr/>
              <a:t>‹#›</a:t>
            </a:fld>
            <a:endParaRPr lang="de-DE" dirty="0"/>
          </a:p>
        </p:txBody>
      </p:sp>
      <p:sp>
        <p:nvSpPr>
          <p:cNvPr id="8" name="Fußzeilenplatzhalter 7"/>
          <p:cNvSpPr>
            <a:spLocks noGrp="1"/>
          </p:cNvSpPr>
          <p:nvPr>
            <p:ph type="ftr" sz="quarter" idx="17"/>
          </p:nvPr>
        </p:nvSpPr>
        <p:spPr/>
        <p:txBody>
          <a:bodyPr/>
          <a:lstStyle/>
          <a:p>
            <a:r>
              <a:rPr lang="de-DE"/>
              <a:t>Dr. rer. nat. Erika Mustermann (TUM) | kann beliebig erweitert werden | Infos mit Strich trennen</a:t>
            </a:r>
            <a:endParaRPr lang="en-US" dirty="0"/>
          </a:p>
        </p:txBody>
      </p:sp>
      <p:sp>
        <p:nvSpPr>
          <p:cNvPr id="7"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a:t>Titel durch Klicken bearbeiten</a:t>
            </a:r>
          </a:p>
        </p:txBody>
      </p:sp>
    </p:spTree>
    <p:extLst>
      <p:ext uri="{BB962C8B-B14F-4D97-AF65-F5344CB8AC3E}">
        <p14:creationId xmlns:p14="http://schemas.microsoft.com/office/powerpoint/2010/main" val="346290140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Zwei Inhalte + Text">
    <p:spTree>
      <p:nvGrpSpPr>
        <p:cNvPr id="1" name=""/>
        <p:cNvGrpSpPr/>
        <p:nvPr/>
      </p:nvGrpSpPr>
      <p:grpSpPr>
        <a:xfrm>
          <a:off x="0" y="0"/>
          <a:ext cx="0" cy="0"/>
          <a:chOff x="0" y="0"/>
          <a:chExt cx="0" cy="0"/>
        </a:xfrm>
      </p:grpSpPr>
      <p:sp>
        <p:nvSpPr>
          <p:cNvPr id="18" name="Textplatzhalter 7"/>
          <p:cNvSpPr>
            <a:spLocks noGrp="1"/>
          </p:cNvSpPr>
          <p:nvPr>
            <p:ph type="body" sz="quarter" idx="13" hasCustomPrompt="1"/>
          </p:nvPr>
        </p:nvSpPr>
        <p:spPr>
          <a:xfrm>
            <a:off x="319089" y="1762188"/>
            <a:ext cx="8508999" cy="71495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stStyle>
          <a:p>
            <a:pPr lvl="0"/>
            <a:r>
              <a:rPr lang="de-DE" noProof="0" dirty="0"/>
              <a:t>Inhalt durch Klicken bearbeiten</a:t>
            </a:r>
          </a:p>
        </p:txBody>
      </p:sp>
      <p:sp>
        <p:nvSpPr>
          <p:cNvPr id="7" name="Foliennummernplatzhalter 6"/>
          <p:cNvSpPr>
            <a:spLocks noGrp="1"/>
          </p:cNvSpPr>
          <p:nvPr>
            <p:ph type="sldNum" sz="quarter" idx="15"/>
          </p:nvPr>
        </p:nvSpPr>
        <p:spPr/>
        <p:txBody>
          <a:bodyPr/>
          <a:lstStyle/>
          <a:p>
            <a:fld id="{CE58CB1E-F828-4F11-99E0-327109AF9DA4}" type="slidenum">
              <a:rPr lang="de-DE" smtClean="0"/>
              <a:pPr/>
              <a:t>‹#›</a:t>
            </a:fld>
            <a:endParaRPr lang="de-DE" dirty="0"/>
          </a:p>
        </p:txBody>
      </p:sp>
      <p:sp>
        <p:nvSpPr>
          <p:cNvPr id="12" name="Fußzeilenplatzhalter 11"/>
          <p:cNvSpPr>
            <a:spLocks noGrp="1"/>
          </p:cNvSpPr>
          <p:nvPr>
            <p:ph type="ftr" sz="quarter" idx="16"/>
          </p:nvPr>
        </p:nvSpPr>
        <p:spPr/>
        <p:txBody>
          <a:bodyPr/>
          <a:lstStyle/>
          <a:p>
            <a:r>
              <a:rPr lang="de-DE" noProof="0"/>
              <a:t>Dr. rer. nat. Erika Mustermann (TUM) | kann beliebig erweitert werden | Infos mit Strich trennen</a:t>
            </a:r>
          </a:p>
        </p:txBody>
      </p:sp>
      <p:sp>
        <p:nvSpPr>
          <p:cNvPr id="8" name="Inhaltsplatzhalter 9"/>
          <p:cNvSpPr>
            <a:spLocks noGrp="1"/>
          </p:cNvSpPr>
          <p:nvPr>
            <p:ph sz="quarter" idx="18"/>
          </p:nvPr>
        </p:nvSpPr>
        <p:spPr>
          <a:xfrm>
            <a:off x="316992" y="2484000"/>
            <a:ext cx="4242816" cy="3974655"/>
          </a:xfrm>
          <a:prstGeom prst="rect">
            <a:avLst/>
          </a:prstGeom>
        </p:spPr>
        <p:txBody>
          <a:bodyPr lIns="0" rIns="0"/>
          <a:lstStyle>
            <a:lvl1pPr>
              <a:defRPr lang="de-DE" sz="1600" kern="1200" noProof="0" dirty="0" smtClean="0">
                <a:solidFill>
                  <a:schemeClr val="tx1"/>
                </a:solidFill>
                <a:latin typeface="+mn-lt"/>
                <a:ea typeface="+mn-ea"/>
                <a:cs typeface="+mn-cs"/>
              </a:defRPr>
            </a:lvl1pPr>
            <a:lvl2pPr>
              <a:defRPr/>
            </a:lvl2pPr>
            <a:lvl3pPr>
              <a:defRPr sz="1600"/>
            </a:lvl3pPr>
          </a:lstStyle>
          <a:p>
            <a:pPr lvl="0"/>
            <a:r>
              <a:rPr lang="de-DE" dirty="0"/>
              <a:t>Textmasterformate durch Klicken bearbeiten</a:t>
            </a:r>
          </a:p>
          <a:p>
            <a:pPr lvl="1"/>
            <a:r>
              <a:rPr lang="de-DE" dirty="0"/>
              <a:t>Zweite Ebene</a:t>
            </a:r>
          </a:p>
          <a:p>
            <a:pPr lvl="2"/>
            <a:r>
              <a:rPr lang="de-DE" sz="1600" dirty="0"/>
              <a:t>Dritte Ebene</a:t>
            </a:r>
            <a:endParaRPr lang="de-DE" dirty="0"/>
          </a:p>
        </p:txBody>
      </p:sp>
      <p:sp>
        <p:nvSpPr>
          <p:cNvPr id="11" name="Bildplatzhalter 2"/>
          <p:cNvSpPr>
            <a:spLocks noGrp="1"/>
          </p:cNvSpPr>
          <p:nvPr>
            <p:ph type="pic" sz="quarter" idx="14" hasCustomPrompt="1"/>
          </p:nvPr>
        </p:nvSpPr>
        <p:spPr>
          <a:xfrm>
            <a:off x="4584192" y="2484120"/>
            <a:ext cx="4244400" cy="3974400"/>
          </a:xfrm>
          <a:prstGeom prst="rect">
            <a:avLst/>
          </a:prstGeom>
        </p:spPr>
        <p:txBody>
          <a:bodyPr/>
          <a:lstStyle>
            <a:lvl1pPr>
              <a:lnSpc>
                <a:spcPct val="114000"/>
              </a:lnSpc>
              <a:defRPr/>
            </a:lvl1pPr>
          </a:lstStyle>
          <a:p>
            <a:endParaRPr lang="de-DE" dirty="0"/>
          </a:p>
        </p:txBody>
      </p:sp>
      <p:sp>
        <p:nvSpPr>
          <p:cNvPr id="10"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a:t>Titel durch Klicken bearbeiten</a:t>
            </a:r>
          </a:p>
        </p:txBody>
      </p:sp>
    </p:spTree>
    <p:extLst>
      <p:ext uri="{BB962C8B-B14F-4D97-AF65-F5344CB8AC3E}">
        <p14:creationId xmlns:p14="http://schemas.microsoft.com/office/powerpoint/2010/main" val="111150819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Zwei Inhalte + Text (Hintergrund)">
    <p:spTree>
      <p:nvGrpSpPr>
        <p:cNvPr id="1" name=""/>
        <p:cNvGrpSpPr/>
        <p:nvPr/>
      </p:nvGrpSpPr>
      <p:grpSpPr>
        <a:xfrm>
          <a:off x="0" y="0"/>
          <a:ext cx="0" cy="0"/>
          <a:chOff x="0" y="0"/>
          <a:chExt cx="0" cy="0"/>
        </a:xfrm>
      </p:grpSpPr>
      <p:sp>
        <p:nvSpPr>
          <p:cNvPr id="9" name="Rechteck 8"/>
          <p:cNvSpPr/>
          <p:nvPr userDrawn="1"/>
        </p:nvSpPr>
        <p:spPr bwMode="auto">
          <a:xfrm>
            <a:off x="0" y="2477139"/>
            <a:ext cx="9144000" cy="4380861"/>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r" eaLnBrk="0" hangingPunct="0"/>
            <a:endParaRPr lang="de-DE" sz="1000">
              <a:latin typeface="Arial" pitchFamily="34" charset="0"/>
            </a:endParaRPr>
          </a:p>
        </p:txBody>
      </p:sp>
      <p:sp>
        <p:nvSpPr>
          <p:cNvPr id="18" name="Textplatzhalter 7"/>
          <p:cNvSpPr>
            <a:spLocks noGrp="1"/>
          </p:cNvSpPr>
          <p:nvPr>
            <p:ph type="body" sz="quarter" idx="13" hasCustomPrompt="1"/>
          </p:nvPr>
        </p:nvSpPr>
        <p:spPr>
          <a:xfrm>
            <a:off x="319089" y="1762188"/>
            <a:ext cx="8508999" cy="71495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stStyle>
          <a:p>
            <a:pPr lvl="0"/>
            <a:r>
              <a:rPr lang="de-DE" noProof="0" dirty="0"/>
              <a:t>Inhalt durch Klicken bearbeiten</a:t>
            </a:r>
          </a:p>
        </p:txBody>
      </p:sp>
      <p:sp>
        <p:nvSpPr>
          <p:cNvPr id="7" name="Foliennummernplatzhalter 6"/>
          <p:cNvSpPr>
            <a:spLocks noGrp="1"/>
          </p:cNvSpPr>
          <p:nvPr>
            <p:ph type="sldNum" sz="quarter" idx="15"/>
          </p:nvPr>
        </p:nvSpPr>
        <p:spPr/>
        <p:txBody>
          <a:bodyPr/>
          <a:lstStyle/>
          <a:p>
            <a:fld id="{CE58CB1E-F828-4F11-99E0-327109AF9DA4}" type="slidenum">
              <a:rPr lang="de-DE" smtClean="0"/>
              <a:pPr/>
              <a:t>‹#›</a:t>
            </a:fld>
            <a:endParaRPr lang="de-DE" dirty="0"/>
          </a:p>
        </p:txBody>
      </p:sp>
      <p:sp>
        <p:nvSpPr>
          <p:cNvPr id="12" name="Fußzeilenplatzhalter 11"/>
          <p:cNvSpPr>
            <a:spLocks noGrp="1"/>
          </p:cNvSpPr>
          <p:nvPr>
            <p:ph type="ftr" sz="quarter" idx="16"/>
          </p:nvPr>
        </p:nvSpPr>
        <p:spPr/>
        <p:txBody>
          <a:bodyPr/>
          <a:lstStyle/>
          <a:p>
            <a:r>
              <a:rPr lang="de-DE" noProof="0"/>
              <a:t>Dr. rer. nat. Erika Mustermann (TUM) | kann beliebig erweitert werden | Infos mit Strich trennen</a:t>
            </a:r>
          </a:p>
        </p:txBody>
      </p:sp>
      <p:sp>
        <p:nvSpPr>
          <p:cNvPr id="8" name="Inhaltsplatzhalter 9"/>
          <p:cNvSpPr>
            <a:spLocks noGrp="1"/>
          </p:cNvSpPr>
          <p:nvPr>
            <p:ph sz="quarter" idx="18"/>
          </p:nvPr>
        </p:nvSpPr>
        <p:spPr>
          <a:xfrm>
            <a:off x="316992" y="2484000"/>
            <a:ext cx="4242816" cy="3974655"/>
          </a:xfrm>
          <a:prstGeom prst="rect">
            <a:avLst/>
          </a:prstGeom>
        </p:spPr>
        <p:txBody>
          <a:bodyPr lIns="0" rIns="0"/>
          <a:lstStyle>
            <a:lvl1pPr>
              <a:defRPr lang="de-DE" sz="1600" kern="1200" noProof="0" dirty="0" smtClean="0">
                <a:solidFill>
                  <a:schemeClr val="tx1"/>
                </a:solidFill>
                <a:latin typeface="+mn-lt"/>
                <a:ea typeface="+mn-ea"/>
                <a:cs typeface="+mn-cs"/>
              </a:defRPr>
            </a:lvl1pPr>
            <a:lvl2pPr>
              <a:defRPr/>
            </a:lvl2pPr>
            <a:lvl3pPr>
              <a:defRPr sz="1600" baseline="0"/>
            </a:lvl3pPr>
          </a:lstStyle>
          <a:p>
            <a:pPr lvl="0"/>
            <a:r>
              <a:rPr lang="de-DE" dirty="0"/>
              <a:t>Textmasterformate durch Klicken bearbeiten</a:t>
            </a:r>
          </a:p>
          <a:p>
            <a:pPr lvl="1"/>
            <a:r>
              <a:rPr lang="de-DE" dirty="0"/>
              <a:t>Zweite Ebene</a:t>
            </a:r>
          </a:p>
          <a:p>
            <a:pPr lvl="2"/>
            <a:r>
              <a:rPr lang="de-DE" sz="1600" dirty="0"/>
              <a:t>Dritte Ebene</a:t>
            </a:r>
            <a:endParaRPr lang="de-DE" dirty="0"/>
          </a:p>
        </p:txBody>
      </p:sp>
      <p:sp>
        <p:nvSpPr>
          <p:cNvPr id="11" name="Bildplatzhalter 2"/>
          <p:cNvSpPr>
            <a:spLocks noGrp="1"/>
          </p:cNvSpPr>
          <p:nvPr>
            <p:ph type="pic" sz="quarter" idx="14" hasCustomPrompt="1"/>
          </p:nvPr>
        </p:nvSpPr>
        <p:spPr>
          <a:xfrm>
            <a:off x="4584192" y="2484120"/>
            <a:ext cx="4244400" cy="3974400"/>
          </a:xfrm>
          <a:prstGeom prst="rect">
            <a:avLst/>
          </a:prstGeom>
        </p:spPr>
        <p:txBody>
          <a:bodyPr/>
          <a:lstStyle>
            <a:lvl1pPr>
              <a:lnSpc>
                <a:spcPct val="114000"/>
              </a:lnSpc>
              <a:defRPr/>
            </a:lvl1pPr>
          </a:lstStyle>
          <a:p>
            <a:endParaRPr lang="de-DE" dirty="0"/>
          </a:p>
        </p:txBody>
      </p:sp>
      <p:sp>
        <p:nvSpPr>
          <p:cNvPr id="10"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a:t>Titel durch Klicken bearbeiten</a:t>
            </a:r>
          </a:p>
        </p:txBody>
      </p:sp>
    </p:spTree>
    <p:extLst>
      <p:ext uri="{BB962C8B-B14F-4D97-AF65-F5344CB8AC3E}">
        <p14:creationId xmlns:p14="http://schemas.microsoft.com/office/powerpoint/2010/main" val="111150819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große Bilder">
    <p:spTree>
      <p:nvGrpSpPr>
        <p:cNvPr id="1" name=""/>
        <p:cNvGrpSpPr/>
        <p:nvPr/>
      </p:nvGrpSpPr>
      <p:grpSpPr>
        <a:xfrm>
          <a:off x="0" y="0"/>
          <a:ext cx="0" cy="0"/>
          <a:chOff x="0" y="0"/>
          <a:chExt cx="0" cy="0"/>
        </a:xfrm>
      </p:grpSpPr>
      <p:sp>
        <p:nvSpPr>
          <p:cNvPr id="18" name="Textplatzhalter 7"/>
          <p:cNvSpPr>
            <a:spLocks noGrp="1"/>
          </p:cNvSpPr>
          <p:nvPr>
            <p:ph type="body" sz="quarter" idx="13" hasCustomPrompt="1"/>
          </p:nvPr>
        </p:nvSpPr>
        <p:spPr>
          <a:xfrm>
            <a:off x="319089" y="1762188"/>
            <a:ext cx="8508999" cy="71495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stStyle>
          <a:p>
            <a:pPr lvl="0"/>
            <a:r>
              <a:rPr lang="de-DE" noProof="0"/>
              <a:t>Inhalt durch Klicken bearbeiten</a:t>
            </a:r>
          </a:p>
        </p:txBody>
      </p:sp>
      <p:sp>
        <p:nvSpPr>
          <p:cNvPr id="7" name="Foliennummernplatzhalter 6"/>
          <p:cNvSpPr>
            <a:spLocks noGrp="1"/>
          </p:cNvSpPr>
          <p:nvPr>
            <p:ph type="sldNum" sz="quarter" idx="15"/>
          </p:nvPr>
        </p:nvSpPr>
        <p:spPr/>
        <p:txBody>
          <a:bodyPr/>
          <a:lstStyle/>
          <a:p>
            <a:fld id="{CE58CB1E-F828-4F11-99E0-327109AF9DA4}" type="slidenum">
              <a:rPr lang="de-DE" smtClean="0"/>
              <a:pPr/>
              <a:t>‹#›</a:t>
            </a:fld>
            <a:endParaRPr lang="de-DE" dirty="0"/>
          </a:p>
        </p:txBody>
      </p:sp>
      <p:sp>
        <p:nvSpPr>
          <p:cNvPr id="12" name="Fußzeilenplatzhalter 11"/>
          <p:cNvSpPr>
            <a:spLocks noGrp="1"/>
          </p:cNvSpPr>
          <p:nvPr>
            <p:ph type="ftr" sz="quarter" idx="16"/>
          </p:nvPr>
        </p:nvSpPr>
        <p:spPr/>
        <p:txBody>
          <a:bodyPr/>
          <a:lstStyle/>
          <a:p>
            <a:r>
              <a:rPr lang="de-DE" noProof="0"/>
              <a:t>Dr. rer. nat. Erika Mustermann (TUM) | kann beliebig erweitert werden | Infos mit Strich trennen</a:t>
            </a:r>
          </a:p>
        </p:txBody>
      </p:sp>
      <p:sp>
        <p:nvSpPr>
          <p:cNvPr id="9" name="Bildplatzhalter 8"/>
          <p:cNvSpPr>
            <a:spLocks noGrp="1"/>
          </p:cNvSpPr>
          <p:nvPr>
            <p:ph type="pic" sz="quarter" idx="17"/>
          </p:nvPr>
        </p:nvSpPr>
        <p:spPr>
          <a:xfrm>
            <a:off x="0" y="2476500"/>
            <a:ext cx="9144000" cy="4381500"/>
          </a:xfrm>
          <a:prstGeom prst="rect">
            <a:avLst/>
          </a:prstGeom>
        </p:spPr>
        <p:txBody>
          <a:bodyPr/>
          <a:lstStyle/>
          <a:p>
            <a:endParaRPr lang="de-DE"/>
          </a:p>
        </p:txBody>
      </p:sp>
      <p:sp>
        <p:nvSpPr>
          <p:cNvPr id="8"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a:t>Titel durch Klicken bearbeiten</a:t>
            </a:r>
          </a:p>
        </p:txBody>
      </p:sp>
    </p:spTree>
    <p:extLst>
      <p:ext uri="{BB962C8B-B14F-4D97-AF65-F5344CB8AC3E}">
        <p14:creationId xmlns:p14="http://schemas.microsoft.com/office/powerpoint/2010/main" val="11115081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Inhalt">
    <p:spTree>
      <p:nvGrpSpPr>
        <p:cNvPr id="1" name=""/>
        <p:cNvGrpSpPr/>
        <p:nvPr/>
      </p:nvGrpSpPr>
      <p:grpSpPr>
        <a:xfrm>
          <a:off x="0" y="0"/>
          <a:ext cx="0" cy="0"/>
          <a:chOff x="0" y="0"/>
          <a:chExt cx="0" cy="0"/>
        </a:xfrm>
      </p:grpSpPr>
      <p:sp>
        <p:nvSpPr>
          <p:cNvPr id="3" name="Inhaltsplatzhalter 2"/>
          <p:cNvSpPr>
            <a:spLocks noGrp="1"/>
          </p:cNvSpPr>
          <p:nvPr>
            <p:ph idx="1" hasCustomPrompt="1"/>
          </p:nvPr>
        </p:nvSpPr>
        <p:spPr>
          <a:xfrm>
            <a:off x="319090" y="1762188"/>
            <a:ext cx="8508999" cy="469957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vl2pPr>
              <a:lnSpc>
                <a:spcPct val="114000"/>
              </a:lnSpc>
              <a:defRPr lang="de-DE" noProof="0" dirty="0" smtClean="0"/>
            </a:lvl2pPr>
            <a:lvl3pPr>
              <a:defRPr sz="1600"/>
            </a:lvl3pPr>
          </a:lstStyle>
          <a:p>
            <a:pPr lvl="0"/>
            <a:r>
              <a:rPr lang="de-DE" noProof="0" dirty="0"/>
              <a:t>Inhalt durch Klicken bearbeiten</a:t>
            </a:r>
          </a:p>
          <a:p>
            <a:pPr lvl="1"/>
            <a:r>
              <a:rPr lang="de-DE" noProof="0" dirty="0"/>
              <a:t>Zweite Ebene</a:t>
            </a:r>
          </a:p>
          <a:p>
            <a:pPr lvl="2"/>
            <a:r>
              <a:rPr lang="de-DE" noProof="0" dirty="0"/>
              <a:t>Dritte Ebene</a:t>
            </a:r>
          </a:p>
        </p:txBody>
      </p:sp>
      <p:sp>
        <p:nvSpPr>
          <p:cNvPr id="5" name="Foliennummernplatzhalter 4"/>
          <p:cNvSpPr>
            <a:spLocks noGrp="1"/>
          </p:cNvSpPr>
          <p:nvPr>
            <p:ph type="sldNum" sz="quarter" idx="11"/>
          </p:nvPr>
        </p:nvSpPr>
        <p:spPr/>
        <p:txBody>
          <a:bodyPr lIns="0" rIns="0"/>
          <a:lstStyle/>
          <a:p>
            <a:fld id="{CE58CB1E-F828-4F11-99E0-327109AF9DA4}" type="slidenum">
              <a:rPr lang="de-DE" smtClean="0"/>
              <a:pPr/>
              <a:t>‹#›</a:t>
            </a:fld>
            <a:endParaRPr lang="de-DE" dirty="0"/>
          </a:p>
        </p:txBody>
      </p:sp>
      <p:sp>
        <p:nvSpPr>
          <p:cNvPr id="7" name="Fußzeilenplatzhalter 6"/>
          <p:cNvSpPr>
            <a:spLocks noGrp="1"/>
          </p:cNvSpPr>
          <p:nvPr>
            <p:ph type="ftr" sz="quarter" idx="12"/>
          </p:nvPr>
        </p:nvSpPr>
        <p:spPr/>
        <p:txBody>
          <a:bodyPr/>
          <a:lstStyle/>
          <a:p>
            <a:r>
              <a:rPr lang="de-DE"/>
              <a:t>Dr. rer. nat. Erika Mustermann (TUM) | kann beliebig erweitert werden | Infos mit Strich trennen</a:t>
            </a:r>
            <a:endParaRPr lang="en-US" dirty="0"/>
          </a:p>
        </p:txBody>
      </p:sp>
      <p:sp>
        <p:nvSpPr>
          <p:cNvPr id="6"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a:t>Titel durch Klicken bearbeiten</a:t>
            </a:r>
          </a:p>
        </p:txBody>
      </p:sp>
    </p:spTree>
    <p:extLst>
      <p:ext uri="{BB962C8B-B14F-4D97-AF65-F5344CB8AC3E}">
        <p14:creationId xmlns:p14="http://schemas.microsoft.com/office/powerpoint/2010/main" val="393964875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ilder formatfüllend">
    <p:spTree>
      <p:nvGrpSpPr>
        <p:cNvPr id="1" name=""/>
        <p:cNvGrpSpPr/>
        <p:nvPr/>
      </p:nvGrpSpPr>
      <p:grpSpPr>
        <a:xfrm>
          <a:off x="0" y="0"/>
          <a:ext cx="0" cy="0"/>
          <a:chOff x="0" y="0"/>
          <a:chExt cx="0" cy="0"/>
        </a:xfrm>
      </p:grpSpPr>
      <p:sp>
        <p:nvSpPr>
          <p:cNvPr id="8" name="Bildplatzhalter 2"/>
          <p:cNvSpPr>
            <a:spLocks noGrp="1"/>
          </p:cNvSpPr>
          <p:nvPr>
            <p:ph type="pic" sz="quarter" idx="14" hasCustomPrompt="1"/>
          </p:nvPr>
        </p:nvSpPr>
        <p:spPr>
          <a:xfrm>
            <a:off x="0" y="1691640"/>
            <a:ext cx="9144000" cy="5166360"/>
          </a:xfrm>
          <a:prstGeom prst="rect">
            <a:avLst/>
          </a:prstGeom>
        </p:spPr>
        <p:txBody>
          <a:bodyPr/>
          <a:lstStyle>
            <a:lvl1pPr>
              <a:lnSpc>
                <a:spcPct val="114000"/>
              </a:lnSpc>
              <a:defRPr/>
            </a:lvl1pPr>
          </a:lstStyle>
          <a:p>
            <a:endParaRPr lang="de-DE" dirty="0"/>
          </a:p>
        </p:txBody>
      </p:sp>
      <p:sp>
        <p:nvSpPr>
          <p:cNvPr id="6" name="Foliennummernplatzhalter 5"/>
          <p:cNvSpPr>
            <a:spLocks noGrp="1"/>
          </p:cNvSpPr>
          <p:nvPr>
            <p:ph type="sldNum" sz="quarter" idx="15"/>
          </p:nvPr>
        </p:nvSpPr>
        <p:spPr/>
        <p:txBody>
          <a:bodyPr/>
          <a:lstStyle/>
          <a:p>
            <a:fld id="{CE58CB1E-F828-4F11-99E0-327109AF9DA4}" type="slidenum">
              <a:rPr lang="de-DE" smtClean="0"/>
              <a:pPr/>
              <a:t>‹#›</a:t>
            </a:fld>
            <a:endParaRPr lang="de-DE" dirty="0"/>
          </a:p>
        </p:txBody>
      </p:sp>
      <p:sp>
        <p:nvSpPr>
          <p:cNvPr id="10" name="Fußzeilenplatzhalter 9"/>
          <p:cNvSpPr>
            <a:spLocks noGrp="1"/>
          </p:cNvSpPr>
          <p:nvPr>
            <p:ph type="ftr" sz="quarter" idx="16"/>
          </p:nvPr>
        </p:nvSpPr>
        <p:spPr/>
        <p:txBody>
          <a:bodyPr/>
          <a:lstStyle/>
          <a:p>
            <a:r>
              <a:rPr lang="de-DE"/>
              <a:t>Dr. rer. nat. Erika Mustermann (TUM) | kann beliebig erweitert werden | Infos mit Strich trennen</a:t>
            </a:r>
            <a:endParaRPr lang="en-US" dirty="0"/>
          </a:p>
        </p:txBody>
      </p:sp>
      <p:sp>
        <p:nvSpPr>
          <p:cNvPr id="7"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a:t>Titel durch Klicken bearbeiten</a:t>
            </a:r>
          </a:p>
        </p:txBody>
      </p:sp>
    </p:spTree>
    <p:extLst>
      <p:ext uri="{BB962C8B-B14F-4D97-AF65-F5344CB8AC3E}">
        <p14:creationId xmlns:p14="http://schemas.microsoft.com/office/powerpoint/2010/main" val="425798737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Kapiteltrenner">
    <p:spTree>
      <p:nvGrpSpPr>
        <p:cNvPr id="1" name=""/>
        <p:cNvGrpSpPr/>
        <p:nvPr/>
      </p:nvGrpSpPr>
      <p:grpSpPr>
        <a:xfrm>
          <a:off x="0" y="0"/>
          <a:ext cx="0" cy="0"/>
          <a:chOff x="0" y="0"/>
          <a:chExt cx="0" cy="0"/>
        </a:xfrm>
      </p:grpSpPr>
      <p:sp>
        <p:nvSpPr>
          <p:cNvPr id="12" name="Titel 1"/>
          <p:cNvSpPr>
            <a:spLocks noGrp="1"/>
          </p:cNvSpPr>
          <p:nvPr>
            <p:ph type="title" hasCustomPrompt="1"/>
          </p:nvPr>
        </p:nvSpPr>
        <p:spPr>
          <a:xfrm>
            <a:off x="319090" y="994334"/>
            <a:ext cx="8508999" cy="1231106"/>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baseline="0" noProof="0" dirty="0">
                <a:solidFill>
                  <a:schemeClr val="bg1"/>
                </a:solidFill>
              </a:defRPr>
            </a:lvl1pPr>
          </a:lstStyle>
          <a:p>
            <a:pPr lvl="0"/>
            <a:r>
              <a:rPr lang="de-DE" noProof="0" dirty="0"/>
              <a:t>Präsentationsmuster</a:t>
            </a:r>
            <a:br>
              <a:rPr lang="de-DE" noProof="0" dirty="0"/>
            </a:br>
            <a:br>
              <a:rPr lang="de-DE" noProof="0" dirty="0"/>
            </a:br>
            <a:r>
              <a:rPr lang="de-DE" noProof="0" dirty="0"/>
              <a:t>kann auch als </a:t>
            </a:r>
            <a:r>
              <a:rPr lang="de-DE" noProof="0" dirty="0" err="1"/>
              <a:t>Kapiteltrenner</a:t>
            </a:r>
            <a:r>
              <a:rPr lang="de-DE" noProof="0" dirty="0"/>
              <a:t> verwendet werden</a:t>
            </a:r>
          </a:p>
        </p:txBody>
      </p:sp>
      <p:sp>
        <p:nvSpPr>
          <p:cNvPr id="5" name="Foliennummernplatzhalter 4"/>
          <p:cNvSpPr>
            <a:spLocks noGrp="1"/>
          </p:cNvSpPr>
          <p:nvPr>
            <p:ph type="sldNum" sz="quarter" idx="11"/>
          </p:nvPr>
        </p:nvSpPr>
        <p:spPr/>
        <p:txBody>
          <a:bodyPr/>
          <a:lstStyle/>
          <a:p>
            <a:fld id="{CE58CB1E-F828-4F11-99E0-327109AF9DA4}" type="slidenum">
              <a:rPr lang="de-DE" smtClean="0"/>
              <a:pPr/>
              <a:t>‹#›</a:t>
            </a:fld>
            <a:endParaRPr lang="de-DE" dirty="0"/>
          </a:p>
        </p:txBody>
      </p:sp>
      <p:sp>
        <p:nvSpPr>
          <p:cNvPr id="7" name="Fußzeilenplatzhalter 6"/>
          <p:cNvSpPr>
            <a:spLocks noGrp="1"/>
          </p:cNvSpPr>
          <p:nvPr>
            <p:ph type="ftr" sz="quarter" idx="12"/>
          </p:nvPr>
        </p:nvSpPr>
        <p:spPr/>
        <p:txBody>
          <a:bodyPr/>
          <a:lstStyle/>
          <a:p>
            <a:r>
              <a:rPr lang="de-DE"/>
              <a:t>Dr. rer. nat. Erika Mustermann (TUM) | kann beliebig erweitert werden | Infos mit Strich trennen</a:t>
            </a:r>
            <a:endParaRPr lang="en-US" dirty="0"/>
          </a:p>
        </p:txBody>
      </p:sp>
    </p:spTree>
    <p:extLst>
      <p:ext uri="{BB962C8B-B14F-4D97-AF65-F5344CB8AC3E}">
        <p14:creationId xmlns:p14="http://schemas.microsoft.com/office/powerpoint/2010/main" val="17185509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Kapiteltrenner">
    <p:spTree>
      <p:nvGrpSpPr>
        <p:cNvPr id="1" name=""/>
        <p:cNvGrpSpPr/>
        <p:nvPr/>
      </p:nvGrpSpPr>
      <p:grpSpPr>
        <a:xfrm>
          <a:off x="0" y="0"/>
          <a:ext cx="0" cy="0"/>
          <a:chOff x="0" y="0"/>
          <a:chExt cx="0" cy="0"/>
        </a:xfrm>
      </p:grpSpPr>
      <p:sp>
        <p:nvSpPr>
          <p:cNvPr id="6" name="Foliennummernplatzhalter 5"/>
          <p:cNvSpPr>
            <a:spLocks noGrp="1"/>
          </p:cNvSpPr>
          <p:nvPr>
            <p:ph type="sldNum" sz="quarter" idx="11"/>
          </p:nvPr>
        </p:nvSpPr>
        <p:spPr/>
        <p:txBody>
          <a:bodyPr/>
          <a:lstStyle>
            <a:lvl1pPr>
              <a:defRPr>
                <a:solidFill>
                  <a:schemeClr val="bg1"/>
                </a:solidFill>
              </a:defRPr>
            </a:lvl1pPr>
          </a:lstStyle>
          <a:p>
            <a:fld id="{CE58CB1E-F828-4F11-99E0-327109AF9DA4}" type="slidenum">
              <a:rPr lang="de-DE" smtClean="0"/>
              <a:pPr/>
              <a:t>‹#›</a:t>
            </a:fld>
            <a:endParaRPr lang="de-DE" dirty="0"/>
          </a:p>
        </p:txBody>
      </p:sp>
      <p:sp>
        <p:nvSpPr>
          <p:cNvPr id="8" name="Fußzeilenplatzhalter 7"/>
          <p:cNvSpPr>
            <a:spLocks noGrp="1"/>
          </p:cNvSpPr>
          <p:nvPr>
            <p:ph type="ftr" sz="quarter" idx="12"/>
          </p:nvPr>
        </p:nvSpPr>
        <p:spPr/>
        <p:txBody>
          <a:bodyPr/>
          <a:lstStyle>
            <a:lvl1pPr>
              <a:defRPr>
                <a:solidFill>
                  <a:schemeClr val="bg1"/>
                </a:solidFill>
              </a:defRPr>
            </a:lvl1pPr>
          </a:lstStyle>
          <a:p>
            <a:r>
              <a:rPr lang="de-DE"/>
              <a:t>Dr. rer. nat. Erika Mustermann (TUM) | kann beliebig erweitert werden | Infos mit Strich trennen</a:t>
            </a:r>
            <a:endParaRPr lang="en-US" dirty="0"/>
          </a:p>
        </p:txBody>
      </p:sp>
      <p:sp>
        <p:nvSpPr>
          <p:cNvPr id="5" name="Titel 1"/>
          <p:cNvSpPr>
            <a:spLocks noGrp="1"/>
          </p:cNvSpPr>
          <p:nvPr>
            <p:ph type="title" hasCustomPrompt="1"/>
          </p:nvPr>
        </p:nvSpPr>
        <p:spPr>
          <a:xfrm>
            <a:off x="319090" y="994334"/>
            <a:ext cx="8508999" cy="1231106"/>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baseline="0" noProof="0" dirty="0">
                <a:solidFill>
                  <a:schemeClr val="bg1"/>
                </a:solidFill>
              </a:defRPr>
            </a:lvl1pPr>
          </a:lstStyle>
          <a:p>
            <a:pPr lvl="0"/>
            <a:r>
              <a:rPr lang="de-DE" noProof="0" dirty="0"/>
              <a:t>Präsentationsmuster</a:t>
            </a:r>
            <a:br>
              <a:rPr lang="de-DE" noProof="0" dirty="0"/>
            </a:br>
            <a:br>
              <a:rPr lang="de-DE" noProof="0" dirty="0"/>
            </a:br>
            <a:r>
              <a:rPr lang="de-DE" noProof="0" dirty="0"/>
              <a:t>kann auch als </a:t>
            </a:r>
            <a:r>
              <a:rPr lang="de-DE" noProof="0" dirty="0" err="1"/>
              <a:t>Kapiteltrenner</a:t>
            </a:r>
            <a:r>
              <a:rPr lang="de-DE" noProof="0" dirty="0"/>
              <a:t> verwendet werden</a:t>
            </a:r>
          </a:p>
        </p:txBody>
      </p:sp>
    </p:spTree>
    <p:extLst>
      <p:ext uri="{BB962C8B-B14F-4D97-AF65-F5344CB8AC3E}">
        <p14:creationId xmlns:p14="http://schemas.microsoft.com/office/powerpoint/2010/main" val="1718550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Inhalt + Text">
    <p:spTree>
      <p:nvGrpSpPr>
        <p:cNvPr id="1" name=""/>
        <p:cNvGrpSpPr/>
        <p:nvPr/>
      </p:nvGrpSpPr>
      <p:grpSpPr>
        <a:xfrm>
          <a:off x="0" y="0"/>
          <a:ext cx="0" cy="0"/>
          <a:chOff x="0" y="0"/>
          <a:chExt cx="0" cy="0"/>
        </a:xfrm>
      </p:grpSpPr>
      <p:sp useBgFill="1">
        <p:nvSpPr>
          <p:cNvPr id="3" name="Inhaltsplatzhalter 2"/>
          <p:cNvSpPr>
            <a:spLocks noGrp="1"/>
          </p:cNvSpPr>
          <p:nvPr>
            <p:ph idx="1" hasCustomPrompt="1"/>
          </p:nvPr>
        </p:nvSpPr>
        <p:spPr>
          <a:xfrm>
            <a:off x="319090" y="2499360"/>
            <a:ext cx="8508999" cy="3962400"/>
          </a:xfrm>
          <a:prstGeom prst="rect">
            <a:avLst/>
          </a:prstGeom>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vl2pPr>
              <a:lnSpc>
                <a:spcPct val="114000"/>
              </a:lnSpc>
              <a:defRPr lang="de-DE" noProof="0" dirty="0" smtClean="0"/>
            </a:lvl2pPr>
            <a:lvl3pPr>
              <a:defRPr sz="1600"/>
            </a:lvl3pPr>
          </a:lstStyle>
          <a:p>
            <a:pPr lvl="0"/>
            <a:r>
              <a:rPr lang="de-DE" noProof="0" dirty="0"/>
              <a:t>Inhalt durch Klicken bearbeiten</a:t>
            </a:r>
          </a:p>
          <a:p>
            <a:pPr lvl="1"/>
            <a:r>
              <a:rPr lang="de-DE" noProof="0" dirty="0"/>
              <a:t>Zweite Ebene</a:t>
            </a:r>
          </a:p>
          <a:p>
            <a:pPr lvl="2"/>
            <a:r>
              <a:rPr lang="de-DE" sz="1600" noProof="0" dirty="0"/>
              <a:t>Dritte Ebene</a:t>
            </a:r>
            <a:endParaRPr lang="de-DE" noProof="0" dirty="0"/>
          </a:p>
        </p:txBody>
      </p:sp>
      <p:sp useBgFill="1">
        <p:nvSpPr>
          <p:cNvPr id="5" name="Foliennummernplatzhalter 4"/>
          <p:cNvSpPr>
            <a:spLocks noGrp="1"/>
          </p:cNvSpPr>
          <p:nvPr>
            <p:ph type="sldNum" sz="quarter" idx="11"/>
          </p:nvPr>
        </p:nvSpPr>
        <p:spPr/>
        <p:txBody>
          <a:bodyPr/>
          <a:lstStyle/>
          <a:p>
            <a:fld id="{CE58CB1E-F828-4F11-99E0-327109AF9DA4}" type="slidenum">
              <a:rPr lang="de-DE" smtClean="0"/>
              <a:pPr/>
              <a:t>‹#›</a:t>
            </a:fld>
            <a:endParaRPr lang="de-DE" dirty="0"/>
          </a:p>
        </p:txBody>
      </p:sp>
      <p:sp useBgFill="1">
        <p:nvSpPr>
          <p:cNvPr id="7" name="Fußzeilenplatzhalter 6"/>
          <p:cNvSpPr>
            <a:spLocks noGrp="1"/>
          </p:cNvSpPr>
          <p:nvPr>
            <p:ph type="ftr" sz="quarter" idx="12"/>
          </p:nvPr>
        </p:nvSpPr>
        <p:spPr/>
        <p:txBody>
          <a:bodyPr/>
          <a:lstStyle/>
          <a:p>
            <a:r>
              <a:rPr lang="de-DE"/>
              <a:t>Dr. rer. nat. Erika Mustermann (TUM) | kann beliebig erweitert werden | Infos mit Strich trennen</a:t>
            </a:r>
            <a:endParaRPr lang="en-US" dirty="0"/>
          </a:p>
        </p:txBody>
      </p:sp>
      <p:sp useBgFill="1">
        <p:nvSpPr>
          <p:cNvPr id="6" name="Textplatzhalter 7"/>
          <p:cNvSpPr>
            <a:spLocks noGrp="1"/>
          </p:cNvSpPr>
          <p:nvPr>
            <p:ph type="body" sz="quarter" idx="13" hasCustomPrompt="1"/>
          </p:nvPr>
        </p:nvSpPr>
        <p:spPr>
          <a:xfrm>
            <a:off x="319089" y="1762188"/>
            <a:ext cx="8508999" cy="714951"/>
          </a:xfrm>
          <a:prstGeom prst="rect">
            <a:avLst/>
          </a:prstGeom>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stStyle>
          <a:p>
            <a:pPr lvl="0"/>
            <a:r>
              <a:rPr lang="de-DE" noProof="0" dirty="0"/>
              <a:t>Inhalt durch Klicken bearbeiten</a:t>
            </a:r>
          </a:p>
        </p:txBody>
      </p:sp>
      <p:sp>
        <p:nvSpPr>
          <p:cNvPr id="8"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a:t>Titel durch Klicken bearbeiten</a:t>
            </a:r>
          </a:p>
        </p:txBody>
      </p:sp>
    </p:spTree>
    <p:extLst>
      <p:ext uri="{BB962C8B-B14F-4D97-AF65-F5344CB8AC3E}">
        <p14:creationId xmlns:p14="http://schemas.microsoft.com/office/powerpoint/2010/main" val="6231657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tart">
    <p:spTree>
      <p:nvGrpSpPr>
        <p:cNvPr id="1" name=""/>
        <p:cNvGrpSpPr/>
        <p:nvPr/>
      </p:nvGrpSpPr>
      <p:grpSpPr>
        <a:xfrm>
          <a:off x="0" y="0"/>
          <a:ext cx="0" cy="0"/>
          <a:chOff x="0" y="0"/>
          <a:chExt cx="0" cy="0"/>
        </a:xfrm>
      </p:grpSpPr>
      <p:sp>
        <p:nvSpPr>
          <p:cNvPr id="12" name="Titel 1"/>
          <p:cNvSpPr>
            <a:spLocks noGrp="1"/>
          </p:cNvSpPr>
          <p:nvPr>
            <p:ph type="title" hasCustomPrompt="1"/>
          </p:nvPr>
        </p:nvSpPr>
        <p:spPr>
          <a:xfrm>
            <a:off x="319090" y="994334"/>
            <a:ext cx="8508999" cy="50165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ts val="3200"/>
              </a:lnSpc>
              <a:defRPr lang="de-DE" sz="3000" noProof="0" dirty="0">
                <a:solidFill>
                  <a:schemeClr val="bg1"/>
                </a:solidFill>
              </a:defRPr>
            </a:lvl1pPr>
          </a:lstStyle>
          <a:p>
            <a:pPr lvl="0"/>
            <a:r>
              <a:rPr lang="de-DE" noProof="0" dirty="0"/>
              <a:t>Titel der Präsentation durch Klicken bearbeiten</a:t>
            </a:r>
          </a:p>
        </p:txBody>
      </p:sp>
      <p:sp>
        <p:nvSpPr>
          <p:cNvPr id="16" name="Inhaltsplatzhalter 2"/>
          <p:cNvSpPr>
            <a:spLocks noGrp="1"/>
          </p:cNvSpPr>
          <p:nvPr>
            <p:ph idx="10" hasCustomPrompt="1"/>
          </p:nvPr>
        </p:nvSpPr>
        <p:spPr>
          <a:xfrm>
            <a:off x="319088" y="1978720"/>
            <a:ext cx="8508999" cy="127412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50000"/>
              </a:lnSpc>
              <a:defRPr lang="de-DE" sz="1600" baseline="0" noProof="0" dirty="0" smtClean="0">
                <a:solidFill>
                  <a:schemeClr val="bg1"/>
                </a:solidFill>
              </a:defRPr>
            </a:lvl1pPr>
            <a:lvl2pPr>
              <a:defRPr lang="de-DE" noProof="0" dirty="0" smtClean="0"/>
            </a:lvl2pPr>
          </a:lstStyle>
          <a:p>
            <a:pPr lvl="0"/>
            <a:r>
              <a:rPr lang="de-DE" noProof="0" dirty="0"/>
              <a:t>Referent</a:t>
            </a:r>
            <a:br>
              <a:rPr lang="de-DE" noProof="0" dirty="0"/>
            </a:br>
            <a:r>
              <a:rPr lang="de-DE" noProof="0" dirty="0"/>
              <a:t>Ort, Datum (Schreibweise: 00. Januar 2015)</a:t>
            </a:r>
          </a:p>
        </p:txBody>
      </p:sp>
      <p:sp>
        <p:nvSpPr>
          <p:cNvPr id="5" name="Foliennummernplatzhalter 4"/>
          <p:cNvSpPr>
            <a:spLocks noGrp="1"/>
          </p:cNvSpPr>
          <p:nvPr>
            <p:ph type="sldNum" sz="quarter" idx="12"/>
          </p:nvPr>
        </p:nvSpPr>
        <p:spPr/>
        <p:txBody>
          <a:bodyPr/>
          <a:lstStyle>
            <a:lvl1pPr>
              <a:defRPr>
                <a:solidFill>
                  <a:schemeClr val="bg1"/>
                </a:solidFill>
              </a:defRPr>
            </a:lvl1pPr>
          </a:lstStyle>
          <a:p>
            <a:fld id="{CE58CB1E-F828-4F11-99E0-327109AF9DA4}" type="slidenum">
              <a:rPr lang="de-DE" smtClean="0"/>
              <a:pPr/>
              <a:t>‹#›</a:t>
            </a:fld>
            <a:endParaRPr lang="de-DE" dirty="0"/>
          </a:p>
        </p:txBody>
      </p:sp>
      <p:sp>
        <p:nvSpPr>
          <p:cNvPr id="7" name="Fußzeilenplatzhalter 6"/>
          <p:cNvSpPr>
            <a:spLocks noGrp="1"/>
          </p:cNvSpPr>
          <p:nvPr>
            <p:ph type="ftr" sz="quarter" idx="13"/>
          </p:nvPr>
        </p:nvSpPr>
        <p:spPr/>
        <p:txBody>
          <a:bodyPr/>
          <a:lstStyle>
            <a:lvl1pPr>
              <a:defRPr>
                <a:solidFill>
                  <a:schemeClr val="bg1"/>
                </a:solidFill>
              </a:defRPr>
            </a:lvl1pPr>
          </a:lstStyle>
          <a:p>
            <a:r>
              <a:rPr lang="de-DE"/>
              <a:t>Dr. rer. nat. Erika Mustermann (TUM) | kann beliebig erweitert werden | Infos mit Strich trennen</a:t>
            </a:r>
            <a:endParaRPr lang="en-US" dirty="0"/>
          </a:p>
        </p:txBody>
      </p:sp>
    </p:spTree>
    <p:extLst>
      <p:ext uri="{BB962C8B-B14F-4D97-AF65-F5344CB8AC3E}">
        <p14:creationId xmlns:p14="http://schemas.microsoft.com/office/powerpoint/2010/main" val="1718550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tart">
    <p:spTree>
      <p:nvGrpSpPr>
        <p:cNvPr id="1" name=""/>
        <p:cNvGrpSpPr/>
        <p:nvPr/>
      </p:nvGrpSpPr>
      <p:grpSpPr>
        <a:xfrm>
          <a:off x="0" y="0"/>
          <a:ext cx="0" cy="0"/>
          <a:chOff x="0" y="0"/>
          <a:chExt cx="0" cy="0"/>
        </a:xfrm>
      </p:grpSpPr>
      <p:sp>
        <p:nvSpPr>
          <p:cNvPr id="16" name="Inhaltsplatzhalter 2"/>
          <p:cNvSpPr>
            <a:spLocks noGrp="1"/>
          </p:cNvSpPr>
          <p:nvPr>
            <p:ph idx="10" hasCustomPrompt="1"/>
          </p:nvPr>
        </p:nvSpPr>
        <p:spPr>
          <a:xfrm>
            <a:off x="319088" y="1978720"/>
            <a:ext cx="8508999" cy="127412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50000"/>
              </a:lnSpc>
              <a:defRPr lang="de-DE" sz="1600" baseline="0" noProof="0" dirty="0" smtClean="0">
                <a:solidFill>
                  <a:srgbClr val="000000"/>
                </a:solidFill>
              </a:defRPr>
            </a:lvl1pPr>
            <a:lvl2pPr>
              <a:defRPr lang="de-DE" noProof="0" dirty="0" smtClean="0"/>
            </a:lvl2pPr>
          </a:lstStyle>
          <a:p>
            <a:pPr lvl="0"/>
            <a:r>
              <a:rPr lang="de-DE" noProof="0" dirty="0"/>
              <a:t>Referent</a:t>
            </a:r>
            <a:br>
              <a:rPr lang="de-DE" noProof="0" dirty="0"/>
            </a:br>
            <a:r>
              <a:rPr lang="de-DE" noProof="0" dirty="0"/>
              <a:t>Ort, Datum (Schreibweise: 00. Januar 2015)</a:t>
            </a:r>
          </a:p>
        </p:txBody>
      </p:sp>
      <p:sp>
        <p:nvSpPr>
          <p:cNvPr id="14" name="Rechteck 13"/>
          <p:cNvSpPr/>
          <p:nvPr userDrawn="1"/>
        </p:nvSpPr>
        <p:spPr bwMode="auto">
          <a:xfrm>
            <a:off x="8347635" y="6408271"/>
            <a:ext cx="575236" cy="358588"/>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de-DE" sz="2000" b="0" i="0" u="none" strike="noStrike" cap="none" normalizeH="0" baseline="0">
              <a:ln>
                <a:noFill/>
              </a:ln>
              <a:solidFill>
                <a:schemeClr val="tx1"/>
              </a:solidFill>
              <a:effectLst/>
              <a:latin typeface="Arial" pitchFamily="34" charset="0"/>
            </a:endParaRPr>
          </a:p>
        </p:txBody>
      </p:sp>
      <p:sp>
        <p:nvSpPr>
          <p:cNvPr id="6" name="Foliennummernplatzhalter 5"/>
          <p:cNvSpPr>
            <a:spLocks noGrp="1"/>
          </p:cNvSpPr>
          <p:nvPr>
            <p:ph type="sldNum" sz="quarter" idx="11"/>
          </p:nvPr>
        </p:nvSpPr>
        <p:spPr/>
        <p:txBody>
          <a:bodyPr/>
          <a:lstStyle/>
          <a:p>
            <a:fld id="{CE58CB1E-F828-4F11-99E0-327109AF9DA4}" type="slidenum">
              <a:rPr lang="de-DE" smtClean="0"/>
              <a:pPr/>
              <a:t>‹#›</a:t>
            </a:fld>
            <a:endParaRPr lang="de-DE" dirty="0"/>
          </a:p>
        </p:txBody>
      </p:sp>
      <p:sp>
        <p:nvSpPr>
          <p:cNvPr id="8" name="Fußzeilenplatzhalter 7"/>
          <p:cNvSpPr>
            <a:spLocks noGrp="1"/>
          </p:cNvSpPr>
          <p:nvPr>
            <p:ph type="ftr" sz="quarter" idx="12"/>
          </p:nvPr>
        </p:nvSpPr>
        <p:spPr/>
        <p:txBody>
          <a:bodyPr/>
          <a:lstStyle/>
          <a:p>
            <a:r>
              <a:rPr lang="de-DE"/>
              <a:t>Dr. rer. nat. Erika Mustermann (TUM) | kann beliebig erweitert werden | Infos mit Strich trennen</a:t>
            </a:r>
            <a:endParaRPr lang="en-US" dirty="0"/>
          </a:p>
        </p:txBody>
      </p:sp>
      <p:sp>
        <p:nvSpPr>
          <p:cNvPr id="7"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a:t>Titel durch Klicken bearbeiten</a:t>
            </a:r>
          </a:p>
        </p:txBody>
      </p:sp>
    </p:spTree>
    <p:extLst>
      <p:ext uri="{BB962C8B-B14F-4D97-AF65-F5344CB8AC3E}">
        <p14:creationId xmlns:p14="http://schemas.microsoft.com/office/powerpoint/2010/main" val="1718550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Inhalt">
    <p:spTree>
      <p:nvGrpSpPr>
        <p:cNvPr id="1" name=""/>
        <p:cNvGrpSpPr/>
        <p:nvPr/>
      </p:nvGrpSpPr>
      <p:grpSpPr>
        <a:xfrm>
          <a:off x="0" y="0"/>
          <a:ext cx="0" cy="0"/>
          <a:chOff x="0" y="0"/>
          <a:chExt cx="0" cy="0"/>
        </a:xfrm>
      </p:grpSpPr>
      <p:sp>
        <p:nvSpPr>
          <p:cNvPr id="3" name="Inhaltsplatzhalter 2"/>
          <p:cNvSpPr>
            <a:spLocks noGrp="1"/>
          </p:cNvSpPr>
          <p:nvPr>
            <p:ph idx="1" hasCustomPrompt="1"/>
          </p:nvPr>
        </p:nvSpPr>
        <p:spPr>
          <a:xfrm>
            <a:off x="319090" y="1762188"/>
            <a:ext cx="8508999" cy="469957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vl2pPr>
              <a:lnSpc>
                <a:spcPct val="114000"/>
              </a:lnSpc>
              <a:defRPr lang="de-DE" noProof="0" dirty="0" smtClean="0"/>
            </a:lvl2pPr>
            <a:lvl3pPr>
              <a:defRPr sz="1600"/>
            </a:lvl3pPr>
          </a:lstStyle>
          <a:p>
            <a:pPr lvl="0"/>
            <a:r>
              <a:rPr lang="de-DE" noProof="0" dirty="0"/>
              <a:t>Inhalt durch Klicken bearbeiten</a:t>
            </a:r>
          </a:p>
          <a:p>
            <a:pPr lvl="1"/>
            <a:r>
              <a:rPr lang="de-DE" noProof="0" dirty="0"/>
              <a:t>Zweite Ebene</a:t>
            </a:r>
          </a:p>
          <a:p>
            <a:pPr lvl="2"/>
            <a:r>
              <a:rPr lang="de-DE" noProof="0" dirty="0"/>
              <a:t>Dritte Ebene</a:t>
            </a:r>
          </a:p>
        </p:txBody>
      </p:sp>
      <p:sp>
        <p:nvSpPr>
          <p:cNvPr id="5" name="Foliennummernplatzhalter 4"/>
          <p:cNvSpPr>
            <a:spLocks noGrp="1"/>
          </p:cNvSpPr>
          <p:nvPr>
            <p:ph type="sldNum" sz="quarter" idx="11"/>
          </p:nvPr>
        </p:nvSpPr>
        <p:spPr/>
        <p:txBody>
          <a:bodyPr lIns="0" rIns="0"/>
          <a:lstStyle/>
          <a:p>
            <a:fld id="{CE58CB1E-F828-4F11-99E0-327109AF9DA4}" type="slidenum">
              <a:rPr lang="de-DE" smtClean="0"/>
              <a:pPr/>
              <a:t>‹#›</a:t>
            </a:fld>
            <a:endParaRPr lang="de-DE" dirty="0"/>
          </a:p>
        </p:txBody>
      </p:sp>
      <p:sp>
        <p:nvSpPr>
          <p:cNvPr id="7" name="Fußzeilenplatzhalter 6"/>
          <p:cNvSpPr>
            <a:spLocks noGrp="1"/>
          </p:cNvSpPr>
          <p:nvPr>
            <p:ph type="ftr" sz="quarter" idx="12"/>
          </p:nvPr>
        </p:nvSpPr>
        <p:spPr/>
        <p:txBody>
          <a:bodyPr/>
          <a:lstStyle/>
          <a:p>
            <a:r>
              <a:rPr lang="de-DE"/>
              <a:t>Dr. rer. nat. Erika Mustermann (TUM) | kann beliebig erweitert werden | Infos mit Strich trennen</a:t>
            </a:r>
            <a:endParaRPr lang="en-US" dirty="0"/>
          </a:p>
        </p:txBody>
      </p:sp>
      <p:sp>
        <p:nvSpPr>
          <p:cNvPr id="6"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a:t>Titel durch Klicken bearbeiten</a:t>
            </a:r>
          </a:p>
        </p:txBody>
      </p:sp>
    </p:spTree>
    <p:extLst>
      <p:ext uri="{BB962C8B-B14F-4D97-AF65-F5344CB8AC3E}">
        <p14:creationId xmlns:p14="http://schemas.microsoft.com/office/powerpoint/2010/main" val="16758935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Zwei Inhalte + Text">
    <p:spTree>
      <p:nvGrpSpPr>
        <p:cNvPr id="1" name=""/>
        <p:cNvGrpSpPr/>
        <p:nvPr/>
      </p:nvGrpSpPr>
      <p:grpSpPr>
        <a:xfrm>
          <a:off x="0" y="0"/>
          <a:ext cx="0" cy="0"/>
          <a:chOff x="0" y="0"/>
          <a:chExt cx="0" cy="0"/>
        </a:xfrm>
      </p:grpSpPr>
      <p:sp>
        <p:nvSpPr>
          <p:cNvPr id="18" name="Textplatzhalter 7"/>
          <p:cNvSpPr>
            <a:spLocks noGrp="1"/>
          </p:cNvSpPr>
          <p:nvPr>
            <p:ph type="body" sz="quarter" idx="13" hasCustomPrompt="1"/>
          </p:nvPr>
        </p:nvSpPr>
        <p:spPr>
          <a:xfrm>
            <a:off x="319089" y="1762188"/>
            <a:ext cx="8508999" cy="71495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stStyle>
          <a:p>
            <a:pPr lvl="0"/>
            <a:r>
              <a:rPr lang="de-DE" noProof="0" dirty="0"/>
              <a:t>Inhalt durch Klicken bearbeiten</a:t>
            </a:r>
          </a:p>
        </p:txBody>
      </p:sp>
      <p:sp>
        <p:nvSpPr>
          <p:cNvPr id="7" name="Foliennummernplatzhalter 6"/>
          <p:cNvSpPr>
            <a:spLocks noGrp="1"/>
          </p:cNvSpPr>
          <p:nvPr>
            <p:ph type="sldNum" sz="quarter" idx="15"/>
          </p:nvPr>
        </p:nvSpPr>
        <p:spPr/>
        <p:txBody>
          <a:bodyPr/>
          <a:lstStyle/>
          <a:p>
            <a:fld id="{CE58CB1E-F828-4F11-99E0-327109AF9DA4}" type="slidenum">
              <a:rPr lang="de-DE" smtClean="0"/>
              <a:pPr/>
              <a:t>‹#›</a:t>
            </a:fld>
            <a:endParaRPr lang="de-DE" dirty="0"/>
          </a:p>
        </p:txBody>
      </p:sp>
      <p:sp>
        <p:nvSpPr>
          <p:cNvPr id="12" name="Fußzeilenplatzhalter 11"/>
          <p:cNvSpPr>
            <a:spLocks noGrp="1"/>
          </p:cNvSpPr>
          <p:nvPr>
            <p:ph type="ftr" sz="quarter" idx="16"/>
          </p:nvPr>
        </p:nvSpPr>
        <p:spPr/>
        <p:txBody>
          <a:bodyPr/>
          <a:lstStyle/>
          <a:p>
            <a:r>
              <a:rPr lang="de-DE" noProof="0"/>
              <a:t>Dr. rer. nat. Erika Mustermann (TUM) | kann beliebig erweitert werden | Infos mit Strich trennen</a:t>
            </a:r>
          </a:p>
        </p:txBody>
      </p:sp>
      <p:sp>
        <p:nvSpPr>
          <p:cNvPr id="8" name="Inhaltsplatzhalter 9"/>
          <p:cNvSpPr>
            <a:spLocks noGrp="1"/>
          </p:cNvSpPr>
          <p:nvPr>
            <p:ph sz="quarter" idx="18"/>
          </p:nvPr>
        </p:nvSpPr>
        <p:spPr>
          <a:xfrm>
            <a:off x="316992" y="2484000"/>
            <a:ext cx="4242816" cy="3974655"/>
          </a:xfrm>
          <a:prstGeom prst="rect">
            <a:avLst/>
          </a:prstGeom>
        </p:spPr>
        <p:txBody>
          <a:bodyPr lIns="0" rIns="0"/>
          <a:lstStyle>
            <a:lvl1pPr>
              <a:defRPr lang="de-DE" sz="1600" kern="1200" noProof="0" dirty="0" smtClean="0">
                <a:solidFill>
                  <a:schemeClr val="tx1"/>
                </a:solidFill>
                <a:latin typeface="+mn-lt"/>
                <a:ea typeface="+mn-ea"/>
                <a:cs typeface="+mn-cs"/>
              </a:defRPr>
            </a:lvl1pPr>
            <a:lvl2pPr>
              <a:defRPr/>
            </a:lvl2pPr>
            <a:lvl3pPr>
              <a:defRPr sz="1600"/>
            </a:lvl3pPr>
          </a:lstStyle>
          <a:p>
            <a:pPr lvl="0"/>
            <a:r>
              <a:rPr lang="de-DE" dirty="0"/>
              <a:t>Textmasterformate durch Klicken bearbeiten</a:t>
            </a:r>
          </a:p>
          <a:p>
            <a:pPr lvl="1"/>
            <a:r>
              <a:rPr lang="de-DE" dirty="0"/>
              <a:t>Zweite Ebene</a:t>
            </a:r>
          </a:p>
          <a:p>
            <a:pPr lvl="2"/>
            <a:r>
              <a:rPr lang="de-DE" sz="1600" dirty="0"/>
              <a:t>Dritte Ebene</a:t>
            </a:r>
            <a:endParaRPr lang="de-DE" dirty="0"/>
          </a:p>
        </p:txBody>
      </p:sp>
      <p:sp>
        <p:nvSpPr>
          <p:cNvPr id="11" name="Bildplatzhalter 2"/>
          <p:cNvSpPr>
            <a:spLocks noGrp="1"/>
          </p:cNvSpPr>
          <p:nvPr>
            <p:ph type="pic" sz="quarter" idx="14" hasCustomPrompt="1"/>
          </p:nvPr>
        </p:nvSpPr>
        <p:spPr>
          <a:xfrm>
            <a:off x="4584192" y="2484120"/>
            <a:ext cx="4244400" cy="3974400"/>
          </a:xfrm>
          <a:prstGeom prst="rect">
            <a:avLst/>
          </a:prstGeom>
        </p:spPr>
        <p:txBody>
          <a:bodyPr/>
          <a:lstStyle>
            <a:lvl1pPr>
              <a:lnSpc>
                <a:spcPct val="114000"/>
              </a:lnSpc>
              <a:defRPr/>
            </a:lvl1pPr>
          </a:lstStyle>
          <a:p>
            <a:endParaRPr lang="de-DE" dirty="0"/>
          </a:p>
        </p:txBody>
      </p:sp>
      <p:sp>
        <p:nvSpPr>
          <p:cNvPr id="10"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a:t>Titel durch Klicken bearbeiten</a:t>
            </a:r>
          </a:p>
        </p:txBody>
      </p:sp>
    </p:spTree>
    <p:extLst>
      <p:ext uri="{BB962C8B-B14F-4D97-AF65-F5344CB8AC3E}">
        <p14:creationId xmlns:p14="http://schemas.microsoft.com/office/powerpoint/2010/main" val="37479779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zwei Inhalte">
    <p:spTree>
      <p:nvGrpSpPr>
        <p:cNvPr id="1" name=""/>
        <p:cNvGrpSpPr/>
        <p:nvPr/>
      </p:nvGrpSpPr>
      <p:grpSpPr>
        <a:xfrm>
          <a:off x="0" y="0"/>
          <a:ext cx="0" cy="0"/>
          <a:chOff x="0" y="0"/>
          <a:chExt cx="0" cy="0"/>
        </a:xfrm>
      </p:grpSpPr>
      <p:sp>
        <p:nvSpPr>
          <p:cNvPr id="11" name="Inhaltsplatzhalter 2"/>
          <p:cNvSpPr>
            <a:spLocks noGrp="1"/>
          </p:cNvSpPr>
          <p:nvPr>
            <p:ph idx="14" hasCustomPrompt="1"/>
          </p:nvPr>
        </p:nvSpPr>
        <p:spPr>
          <a:xfrm>
            <a:off x="319091" y="1762188"/>
            <a:ext cx="4180910" cy="468738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vl2pPr>
              <a:lnSpc>
                <a:spcPct val="114000"/>
              </a:lnSpc>
              <a:defRPr lang="de-DE" noProof="0" dirty="0" smtClean="0"/>
            </a:lvl2pPr>
            <a:lvl3pPr>
              <a:defRPr sz="1600" baseline="0"/>
            </a:lvl3pPr>
          </a:lstStyle>
          <a:p>
            <a:pPr lvl="0"/>
            <a:r>
              <a:rPr lang="de-DE" noProof="0" dirty="0"/>
              <a:t>Inhalt durch Klicken bearbeiten</a:t>
            </a:r>
          </a:p>
          <a:p>
            <a:pPr lvl="1"/>
            <a:r>
              <a:rPr lang="de-DE" noProof="0" dirty="0"/>
              <a:t>Zweite Ebene</a:t>
            </a:r>
          </a:p>
          <a:p>
            <a:pPr lvl="2"/>
            <a:r>
              <a:rPr lang="de-DE" sz="1600" noProof="0" dirty="0"/>
              <a:t>Dritte Ebene</a:t>
            </a:r>
            <a:endParaRPr lang="de-DE" noProof="0" dirty="0"/>
          </a:p>
        </p:txBody>
      </p:sp>
      <p:sp>
        <p:nvSpPr>
          <p:cNvPr id="13" name="Inhaltsplatzhalter 2"/>
          <p:cNvSpPr>
            <a:spLocks noGrp="1"/>
          </p:cNvSpPr>
          <p:nvPr>
            <p:ph idx="15" hasCustomPrompt="1"/>
          </p:nvPr>
        </p:nvSpPr>
        <p:spPr>
          <a:xfrm>
            <a:off x="4647179" y="1762188"/>
            <a:ext cx="4180910" cy="468738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vl2pPr>
              <a:lnSpc>
                <a:spcPct val="114000"/>
              </a:lnSpc>
              <a:defRPr lang="de-DE" noProof="0" dirty="0" smtClean="0"/>
            </a:lvl2pPr>
            <a:lvl3pPr>
              <a:defRPr sz="1600"/>
            </a:lvl3pPr>
          </a:lstStyle>
          <a:p>
            <a:pPr lvl="0"/>
            <a:r>
              <a:rPr lang="de-DE" noProof="0" dirty="0"/>
              <a:t>Inhalt durch Klicken bearbeiten</a:t>
            </a:r>
          </a:p>
          <a:p>
            <a:pPr lvl="1"/>
            <a:r>
              <a:rPr lang="de-DE" noProof="0" dirty="0"/>
              <a:t>Zweite Ebene</a:t>
            </a:r>
          </a:p>
          <a:p>
            <a:pPr lvl="2"/>
            <a:r>
              <a:rPr lang="de-DE" sz="1600" noProof="0" dirty="0"/>
              <a:t>Dritte Ebene</a:t>
            </a:r>
            <a:endParaRPr lang="de-DE" noProof="0" dirty="0"/>
          </a:p>
        </p:txBody>
      </p:sp>
      <p:sp>
        <p:nvSpPr>
          <p:cNvPr id="6" name="Foliennummernplatzhalter 5"/>
          <p:cNvSpPr>
            <a:spLocks noGrp="1"/>
          </p:cNvSpPr>
          <p:nvPr>
            <p:ph type="sldNum" sz="quarter" idx="16"/>
          </p:nvPr>
        </p:nvSpPr>
        <p:spPr/>
        <p:txBody>
          <a:bodyPr/>
          <a:lstStyle/>
          <a:p>
            <a:fld id="{CE58CB1E-F828-4F11-99E0-327109AF9DA4}" type="slidenum">
              <a:rPr lang="de-DE" smtClean="0"/>
              <a:pPr/>
              <a:t>‹#›</a:t>
            </a:fld>
            <a:endParaRPr lang="de-DE" dirty="0"/>
          </a:p>
        </p:txBody>
      </p:sp>
      <p:sp>
        <p:nvSpPr>
          <p:cNvPr id="8" name="Fußzeilenplatzhalter 7"/>
          <p:cNvSpPr>
            <a:spLocks noGrp="1"/>
          </p:cNvSpPr>
          <p:nvPr>
            <p:ph type="ftr" sz="quarter" idx="17"/>
          </p:nvPr>
        </p:nvSpPr>
        <p:spPr/>
        <p:txBody>
          <a:bodyPr/>
          <a:lstStyle/>
          <a:p>
            <a:r>
              <a:rPr lang="de-DE"/>
              <a:t>Dr. rer. nat. Erika Mustermann (TUM) | kann beliebig erweitert werden | Infos mit Strich trennen</a:t>
            </a:r>
            <a:endParaRPr lang="en-US" dirty="0"/>
          </a:p>
        </p:txBody>
      </p:sp>
      <p:sp>
        <p:nvSpPr>
          <p:cNvPr id="7"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a:t>Titel durch Klicken bearbeiten</a:t>
            </a:r>
          </a:p>
        </p:txBody>
      </p:sp>
    </p:spTree>
    <p:extLst>
      <p:ext uri="{BB962C8B-B14F-4D97-AF65-F5344CB8AC3E}">
        <p14:creationId xmlns:p14="http://schemas.microsoft.com/office/powerpoint/2010/main" val="14944894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Inhalt + Text">
    <p:spTree>
      <p:nvGrpSpPr>
        <p:cNvPr id="1" name=""/>
        <p:cNvGrpSpPr/>
        <p:nvPr/>
      </p:nvGrpSpPr>
      <p:grpSpPr>
        <a:xfrm>
          <a:off x="0" y="0"/>
          <a:ext cx="0" cy="0"/>
          <a:chOff x="0" y="0"/>
          <a:chExt cx="0" cy="0"/>
        </a:xfrm>
      </p:grpSpPr>
      <p:sp useBgFill="1">
        <p:nvSpPr>
          <p:cNvPr id="3" name="Inhaltsplatzhalter 2"/>
          <p:cNvSpPr>
            <a:spLocks noGrp="1"/>
          </p:cNvSpPr>
          <p:nvPr>
            <p:ph idx="1" hasCustomPrompt="1"/>
          </p:nvPr>
        </p:nvSpPr>
        <p:spPr>
          <a:xfrm>
            <a:off x="319090" y="2499360"/>
            <a:ext cx="8508999" cy="3962400"/>
          </a:xfrm>
          <a:prstGeom prst="rect">
            <a:avLst/>
          </a:prstGeom>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vl2pPr>
              <a:lnSpc>
                <a:spcPct val="114000"/>
              </a:lnSpc>
              <a:defRPr lang="de-DE" noProof="0" dirty="0" smtClean="0"/>
            </a:lvl2pPr>
            <a:lvl3pPr>
              <a:defRPr sz="1600"/>
            </a:lvl3pPr>
          </a:lstStyle>
          <a:p>
            <a:pPr lvl="0"/>
            <a:r>
              <a:rPr lang="de-DE" noProof="0" dirty="0"/>
              <a:t>Inhalt durch Klicken bearbeiten</a:t>
            </a:r>
          </a:p>
          <a:p>
            <a:pPr lvl="1"/>
            <a:r>
              <a:rPr lang="de-DE" noProof="0" dirty="0"/>
              <a:t>Zweite Ebene</a:t>
            </a:r>
          </a:p>
          <a:p>
            <a:pPr lvl="2"/>
            <a:r>
              <a:rPr lang="de-DE" sz="1600" noProof="0" dirty="0"/>
              <a:t>Dritte Ebene</a:t>
            </a:r>
            <a:endParaRPr lang="de-DE" noProof="0" dirty="0"/>
          </a:p>
        </p:txBody>
      </p:sp>
      <p:sp useBgFill="1">
        <p:nvSpPr>
          <p:cNvPr id="5" name="Foliennummernplatzhalter 4"/>
          <p:cNvSpPr>
            <a:spLocks noGrp="1"/>
          </p:cNvSpPr>
          <p:nvPr>
            <p:ph type="sldNum" sz="quarter" idx="11"/>
          </p:nvPr>
        </p:nvSpPr>
        <p:spPr/>
        <p:txBody>
          <a:bodyPr/>
          <a:lstStyle/>
          <a:p>
            <a:fld id="{CE58CB1E-F828-4F11-99E0-327109AF9DA4}" type="slidenum">
              <a:rPr lang="de-DE" smtClean="0"/>
              <a:pPr/>
              <a:t>‹#›</a:t>
            </a:fld>
            <a:endParaRPr lang="de-DE" dirty="0"/>
          </a:p>
        </p:txBody>
      </p:sp>
      <p:sp useBgFill="1">
        <p:nvSpPr>
          <p:cNvPr id="7" name="Fußzeilenplatzhalter 6"/>
          <p:cNvSpPr>
            <a:spLocks noGrp="1"/>
          </p:cNvSpPr>
          <p:nvPr>
            <p:ph type="ftr" sz="quarter" idx="12"/>
          </p:nvPr>
        </p:nvSpPr>
        <p:spPr/>
        <p:txBody>
          <a:bodyPr/>
          <a:lstStyle/>
          <a:p>
            <a:r>
              <a:rPr lang="de-DE"/>
              <a:t>Dr. rer. nat. Erika Mustermann (TUM) | kann beliebig erweitert werden | Infos mit Strich trennen</a:t>
            </a:r>
            <a:endParaRPr lang="en-US" dirty="0"/>
          </a:p>
        </p:txBody>
      </p:sp>
      <p:sp useBgFill="1">
        <p:nvSpPr>
          <p:cNvPr id="6" name="Textplatzhalter 7"/>
          <p:cNvSpPr>
            <a:spLocks noGrp="1"/>
          </p:cNvSpPr>
          <p:nvPr>
            <p:ph type="body" sz="quarter" idx="13" hasCustomPrompt="1"/>
          </p:nvPr>
        </p:nvSpPr>
        <p:spPr>
          <a:xfrm>
            <a:off x="319089" y="1762188"/>
            <a:ext cx="8508999" cy="714951"/>
          </a:xfrm>
          <a:prstGeom prst="rect">
            <a:avLst/>
          </a:prstGeom>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stStyle>
          <a:p>
            <a:pPr lvl="0"/>
            <a:r>
              <a:rPr lang="de-DE" noProof="0" dirty="0"/>
              <a:t>Inhalt durch Klicken bearbeiten</a:t>
            </a:r>
          </a:p>
        </p:txBody>
      </p:sp>
      <p:sp>
        <p:nvSpPr>
          <p:cNvPr id="8"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a:t>Titel durch Klicken bearbeiten</a:t>
            </a:r>
          </a:p>
        </p:txBody>
      </p:sp>
    </p:spTree>
    <p:extLst>
      <p:ext uri="{BB962C8B-B14F-4D97-AF65-F5344CB8AC3E}">
        <p14:creationId xmlns:p14="http://schemas.microsoft.com/office/powerpoint/2010/main" val="236426047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wmf"/><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theme" Target="../theme/theme2.xml"/><Relationship Id="rId1" Type="http://schemas.openxmlformats.org/officeDocument/2006/relationships/slideLayout" Target="../slideLayouts/slideLayout4.xml"/><Relationship Id="rId4" Type="http://schemas.openxmlformats.org/officeDocument/2006/relationships/image" Target="../media/image3.emf"/></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2.xml"/><Relationship Id="rId3" Type="http://schemas.openxmlformats.org/officeDocument/2006/relationships/slideLayout" Target="../slideLayouts/slideLayout7.xml"/><Relationship Id="rId7" Type="http://schemas.openxmlformats.org/officeDocument/2006/relationships/slideLayout" Target="../slideLayouts/slideLayout11.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5" Type="http://schemas.openxmlformats.org/officeDocument/2006/relationships/slideLayout" Target="../slideLayouts/slideLayout9.xml"/><Relationship Id="rId10" Type="http://schemas.openxmlformats.org/officeDocument/2006/relationships/image" Target="../media/image1.wmf"/><Relationship Id="rId4" Type="http://schemas.openxmlformats.org/officeDocument/2006/relationships/slideLayout" Target="../slideLayouts/slideLayout8.xml"/><Relationship Id="rId9"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5" Type="http://schemas.openxmlformats.org/officeDocument/2006/relationships/slideLayout" Target="../slideLayouts/slideLayout17.xml"/><Relationship Id="rId10" Type="http://schemas.openxmlformats.org/officeDocument/2006/relationships/image" Target="../media/image1.wmf"/><Relationship Id="rId4" Type="http://schemas.openxmlformats.org/officeDocument/2006/relationships/slideLayout" Target="../slideLayouts/slideLayout16.xml"/><Relationship Id="rId9"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theme" Target="../theme/theme5.xml"/><Relationship Id="rId1" Type="http://schemas.openxmlformats.org/officeDocument/2006/relationships/slideLayout" Target="../slideLayouts/slideLayout21.xml"/></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theme" Target="../theme/theme6.xml"/><Relationship Id="rId1"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Bild 8" descr="20150416 tum logo blau png final.png"/>
          <p:cNvPicPr>
            <a:picLocks noChangeAspect="1"/>
          </p:cNvPicPr>
          <p:nvPr/>
        </p:nvPicPr>
        <p:blipFill>
          <a:blip r:embed="rId5"/>
          <a:stretch>
            <a:fillRect/>
          </a:stretch>
        </p:blipFill>
        <p:spPr>
          <a:xfrm>
            <a:off x="8218411" y="324685"/>
            <a:ext cx="608352" cy="320400"/>
          </a:xfrm>
          <a:prstGeom prst="rect">
            <a:avLst/>
          </a:prstGeom>
        </p:spPr>
      </p:pic>
      <p:sp>
        <p:nvSpPr>
          <p:cNvPr id="10" name="Fußzeilenplatzhalter 3"/>
          <p:cNvSpPr>
            <a:spLocks noGrp="1"/>
          </p:cNvSpPr>
          <p:nvPr>
            <p:ph type="ftr" sz="quarter" idx="3"/>
          </p:nvPr>
        </p:nvSpPr>
        <p:spPr>
          <a:xfrm>
            <a:off x="311162" y="6473313"/>
            <a:ext cx="7829538" cy="384687"/>
          </a:xfrm>
          <a:prstGeom prst="rect">
            <a:avLst/>
          </a:prstGeom>
        </p:spPr>
        <p:txBody>
          <a:bodyPr vert="horz" lIns="0" tIns="45720" rIns="0" bIns="45720" rtlCol="0" anchor="ctr"/>
          <a:lstStyle>
            <a:lvl1pPr algn="l">
              <a:defRPr sz="1200">
                <a:solidFill>
                  <a:schemeClr val="tx1"/>
                </a:solidFill>
              </a:defRPr>
            </a:lvl1pPr>
          </a:lstStyle>
          <a:p>
            <a:r>
              <a:rPr lang="de-DE"/>
              <a:t>Dr. rer. nat. Erika Mustermann (TUM) | kann beliebig erweitert werden | Infos mit Strich trennen</a:t>
            </a:r>
            <a:endParaRPr lang="en-US" dirty="0"/>
          </a:p>
        </p:txBody>
      </p:sp>
      <p:sp>
        <p:nvSpPr>
          <p:cNvPr id="11" name="Foliennummernplatzhalter 4"/>
          <p:cNvSpPr>
            <a:spLocks noGrp="1"/>
          </p:cNvSpPr>
          <p:nvPr>
            <p:ph type="sldNum" sz="quarter" idx="4"/>
          </p:nvPr>
        </p:nvSpPr>
        <p:spPr>
          <a:xfrm>
            <a:off x="6774934" y="6473313"/>
            <a:ext cx="2052000" cy="365125"/>
          </a:xfrm>
          <a:prstGeom prst="rect">
            <a:avLst/>
          </a:prstGeom>
        </p:spPr>
        <p:txBody>
          <a:bodyPr vert="horz" lIns="0" tIns="45720" rIns="0" bIns="45720" rtlCol="0" anchor="ctr"/>
          <a:lstStyle>
            <a:lvl1pPr algn="r">
              <a:defRPr sz="1200">
                <a:solidFill>
                  <a:schemeClr val="tx1"/>
                </a:solidFill>
              </a:defRPr>
            </a:lvl1pPr>
          </a:lstStyle>
          <a:p>
            <a:fld id="{CE58CB1E-F828-4F11-99E0-327109AF9DA4}" type="slidenum">
              <a:rPr lang="de-DE" smtClean="0"/>
              <a:pPr/>
              <a:t>‹#›</a:t>
            </a:fld>
            <a:endParaRPr lang="de-DE" dirty="0"/>
          </a:p>
        </p:txBody>
      </p:sp>
    </p:spTree>
  </p:cSld>
  <p:clrMap bg1="lt1" tx1="dk1" bg2="lt2" tx2="dk2" accent1="accent1" accent2="accent2" accent3="accent3" accent4="accent4" accent5="accent5" accent6="accent6" hlink="hlink" folHlink="folHlink"/>
  <p:sldLayoutIdLst>
    <p:sldLayoutId id="2147483664" r:id="rId1"/>
    <p:sldLayoutId id="2147483719" r:id="rId2"/>
    <p:sldLayoutId id="2147483720" r:id="rId3"/>
  </p:sldLayoutIdLst>
  <p:hf hdr="0" dt="0"/>
  <p:txStyles>
    <p:titleStyle>
      <a:lvl1pPr algn="l" rtl="0" eaLnBrk="1" fontAlgn="base" hangingPunct="1">
        <a:lnSpc>
          <a:spcPct val="125000"/>
        </a:lnSpc>
        <a:spcBef>
          <a:spcPct val="0"/>
        </a:spcBef>
        <a:spcAft>
          <a:spcPct val="0"/>
        </a:spcAft>
        <a:defRPr sz="2200" b="0" kern="1200">
          <a:solidFill>
            <a:schemeClr val="tx1"/>
          </a:solidFill>
          <a:latin typeface="+mj-lt"/>
          <a:ea typeface="+mj-ea"/>
          <a:cs typeface="+mj-cs"/>
        </a:defRPr>
      </a:lvl1pPr>
      <a:lvl2pPr algn="l" rtl="0" eaLnBrk="1" fontAlgn="base" hangingPunct="1">
        <a:spcBef>
          <a:spcPct val="0"/>
        </a:spcBef>
        <a:spcAft>
          <a:spcPct val="0"/>
        </a:spcAft>
        <a:defRPr sz="2000" b="1">
          <a:solidFill>
            <a:schemeClr val="tx2"/>
          </a:solidFill>
          <a:latin typeface="Arial" charset="0"/>
          <a:cs typeface="Arial" charset="0"/>
        </a:defRPr>
      </a:lvl2pPr>
      <a:lvl3pPr algn="l" rtl="0" eaLnBrk="1" fontAlgn="base" hangingPunct="1">
        <a:spcBef>
          <a:spcPct val="0"/>
        </a:spcBef>
        <a:spcAft>
          <a:spcPct val="0"/>
        </a:spcAft>
        <a:defRPr sz="2000" b="1">
          <a:solidFill>
            <a:schemeClr val="tx2"/>
          </a:solidFill>
          <a:latin typeface="Arial" charset="0"/>
          <a:cs typeface="Arial" charset="0"/>
        </a:defRPr>
      </a:lvl3pPr>
      <a:lvl4pPr algn="l" rtl="0" eaLnBrk="1" fontAlgn="base" hangingPunct="1">
        <a:spcBef>
          <a:spcPct val="0"/>
        </a:spcBef>
        <a:spcAft>
          <a:spcPct val="0"/>
        </a:spcAft>
        <a:defRPr sz="2000" b="1">
          <a:solidFill>
            <a:schemeClr val="tx2"/>
          </a:solidFill>
          <a:latin typeface="Arial" charset="0"/>
          <a:cs typeface="Arial" charset="0"/>
        </a:defRPr>
      </a:lvl4pPr>
      <a:lvl5pPr algn="l" rtl="0" eaLnBrk="1" fontAlgn="base" hangingPunct="1">
        <a:spcBef>
          <a:spcPct val="0"/>
        </a:spcBef>
        <a:spcAft>
          <a:spcPct val="0"/>
        </a:spcAft>
        <a:defRPr sz="2000" b="1">
          <a:solidFill>
            <a:schemeClr val="tx2"/>
          </a:solidFill>
          <a:latin typeface="Arial" charset="0"/>
          <a:cs typeface="Arial" charset="0"/>
        </a:defRPr>
      </a:lvl5pPr>
      <a:lvl6pPr marL="457200" algn="l" rtl="0" eaLnBrk="1" fontAlgn="base" hangingPunct="1">
        <a:spcBef>
          <a:spcPct val="0"/>
        </a:spcBef>
        <a:spcAft>
          <a:spcPct val="0"/>
        </a:spcAft>
        <a:defRPr sz="2000" b="1">
          <a:solidFill>
            <a:schemeClr val="tx2"/>
          </a:solidFill>
          <a:latin typeface="Arial" charset="0"/>
          <a:cs typeface="Arial" charset="0"/>
        </a:defRPr>
      </a:lvl6pPr>
      <a:lvl7pPr marL="914400" algn="l" rtl="0" eaLnBrk="1" fontAlgn="base" hangingPunct="1">
        <a:spcBef>
          <a:spcPct val="0"/>
        </a:spcBef>
        <a:spcAft>
          <a:spcPct val="0"/>
        </a:spcAft>
        <a:defRPr sz="2000" b="1">
          <a:solidFill>
            <a:schemeClr val="tx2"/>
          </a:solidFill>
          <a:latin typeface="Arial" charset="0"/>
          <a:cs typeface="Arial" charset="0"/>
        </a:defRPr>
      </a:lvl7pPr>
      <a:lvl8pPr marL="1371600" algn="l" rtl="0" eaLnBrk="1" fontAlgn="base" hangingPunct="1">
        <a:spcBef>
          <a:spcPct val="0"/>
        </a:spcBef>
        <a:spcAft>
          <a:spcPct val="0"/>
        </a:spcAft>
        <a:defRPr sz="2000" b="1">
          <a:solidFill>
            <a:schemeClr val="tx2"/>
          </a:solidFill>
          <a:latin typeface="Arial" charset="0"/>
          <a:cs typeface="Arial" charset="0"/>
        </a:defRPr>
      </a:lvl8pPr>
      <a:lvl9pPr marL="1828800" algn="l" rtl="0" eaLnBrk="1" fontAlgn="base" hangingPunct="1">
        <a:spcBef>
          <a:spcPct val="0"/>
        </a:spcBef>
        <a:spcAft>
          <a:spcPct val="0"/>
        </a:spcAft>
        <a:defRPr sz="2000" b="1">
          <a:solidFill>
            <a:schemeClr val="tx2"/>
          </a:solidFill>
          <a:latin typeface="Arial" charset="0"/>
          <a:cs typeface="Arial" charset="0"/>
        </a:defRPr>
      </a:lvl9pPr>
    </p:titleStyle>
    <p:bodyStyle>
      <a:lvl1pPr algn="l" rtl="0" eaLnBrk="1" fontAlgn="base" hangingPunct="1">
        <a:lnSpc>
          <a:spcPct val="100000"/>
        </a:lnSpc>
        <a:spcBef>
          <a:spcPct val="0"/>
        </a:spcBef>
        <a:spcAft>
          <a:spcPct val="0"/>
        </a:spcAft>
        <a:defRPr sz="1600" kern="1200">
          <a:solidFill>
            <a:schemeClr val="tx1"/>
          </a:solidFill>
          <a:latin typeface="+mn-lt"/>
          <a:ea typeface="+mn-ea"/>
          <a:cs typeface="+mn-cs"/>
        </a:defRPr>
      </a:lvl1pPr>
      <a:lvl2pPr marL="176213" indent="-176213" algn="l" rtl="0" eaLnBrk="1" fontAlgn="base" hangingPunct="1">
        <a:lnSpc>
          <a:spcPct val="100000"/>
        </a:lnSpc>
        <a:spcBef>
          <a:spcPct val="0"/>
        </a:spcBef>
        <a:spcAft>
          <a:spcPct val="0"/>
        </a:spcAft>
        <a:buFont typeface="Arial" charset="0"/>
        <a:buChar char="•"/>
        <a:defRPr sz="1600" kern="1200">
          <a:solidFill>
            <a:schemeClr val="tx1"/>
          </a:solidFill>
          <a:latin typeface="+mn-lt"/>
          <a:ea typeface="+mn-ea"/>
          <a:cs typeface="+mn-cs"/>
        </a:defRPr>
      </a:lvl2pPr>
      <a:lvl3pPr marL="360363" indent="-184150" algn="l" rtl="0" eaLnBrk="1" fontAlgn="base" hangingPunct="1">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3pPr>
      <a:lvl4pPr marL="538163" indent="-177800" algn="l" rtl="0" eaLnBrk="1" fontAlgn="base" hangingPunct="1">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75" indent="-176213" algn="l" rtl="0" eaLnBrk="1" fontAlgn="base" hangingPunct="1">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3" name="Textfeld 22"/>
          <p:cNvSpPr txBox="1"/>
          <p:nvPr/>
        </p:nvSpPr>
        <p:spPr>
          <a:xfrm>
            <a:off x="7713330" y="6563283"/>
            <a:ext cx="1115376" cy="193002"/>
          </a:xfrm>
          <a:prstGeom prst="rect">
            <a:avLst/>
          </a:prstGeom>
        </p:spPr>
        <p:txBody>
          <a:bodyPr wrap="square" lIns="0" tIns="0" rIns="0" bIns="0" rtlCol="0" anchor="b" anchorCtr="0">
            <a:spAutoFit/>
          </a:bodyPr>
          <a:lstStyle/>
          <a:p>
            <a:pPr algn="r">
              <a:lnSpc>
                <a:spcPct val="114000"/>
              </a:lnSpc>
            </a:pPr>
            <a:fld id="{C51078C5-4710-4254-8001-F1C0900803FD}" type="slidenum">
              <a:rPr lang="de-DE" sz="1200" smtClean="0">
                <a:latin typeface="+mn-lt"/>
                <a:cs typeface="Arial" pitchFamily="34" charset="0"/>
              </a:rPr>
              <a:pPr algn="r">
                <a:lnSpc>
                  <a:spcPct val="114000"/>
                </a:lnSpc>
              </a:pPr>
              <a:t>‹#›</a:t>
            </a:fld>
            <a:endParaRPr lang="de-DE" sz="1200" dirty="0">
              <a:latin typeface="+mn-lt"/>
              <a:cs typeface="Arial" pitchFamily="34" charset="0"/>
            </a:endParaRPr>
          </a:p>
        </p:txBody>
      </p:sp>
      <p:pic>
        <p:nvPicPr>
          <p:cNvPr id="5" name="Bild 4" descr="Fahnen_HG.jpg"/>
          <p:cNvPicPr>
            <a:picLocks noChangeAspect="1"/>
          </p:cNvPicPr>
          <p:nvPr/>
        </p:nvPicPr>
        <p:blipFill>
          <a:blip r:embed="rId3" cstate="screen"/>
          <a:srcRect/>
          <a:stretch>
            <a:fillRect/>
          </a:stretch>
        </p:blipFill>
        <p:spPr>
          <a:xfrm>
            <a:off x="-42532" y="0"/>
            <a:ext cx="9185031" cy="6858000"/>
          </a:xfrm>
          <a:prstGeom prst="rect">
            <a:avLst/>
          </a:prstGeom>
        </p:spPr>
      </p:pic>
      <p:pic>
        <p:nvPicPr>
          <p:cNvPr id="7" name="Bild 6" descr="20150416 tum logo blau png final.png"/>
          <p:cNvPicPr>
            <a:picLocks noChangeAspect="1"/>
          </p:cNvPicPr>
          <p:nvPr/>
        </p:nvPicPr>
        <p:blipFill>
          <a:blip r:embed="rId4"/>
          <a:stretch>
            <a:fillRect/>
          </a:stretch>
        </p:blipFill>
        <p:spPr>
          <a:xfrm>
            <a:off x="8222627" y="324650"/>
            <a:ext cx="599722" cy="320400"/>
          </a:xfrm>
          <a:prstGeom prst="rect">
            <a:avLst/>
          </a:prstGeom>
        </p:spPr>
      </p:pic>
      <p:sp>
        <p:nvSpPr>
          <p:cNvPr id="8" name="Foliennummernplatzhalter 4"/>
          <p:cNvSpPr>
            <a:spLocks noGrp="1"/>
          </p:cNvSpPr>
          <p:nvPr>
            <p:ph type="sldNum" sz="quarter" idx="4"/>
          </p:nvPr>
        </p:nvSpPr>
        <p:spPr>
          <a:xfrm>
            <a:off x="6774934" y="6473313"/>
            <a:ext cx="2052000" cy="365125"/>
          </a:xfrm>
          <a:prstGeom prst="rect">
            <a:avLst/>
          </a:prstGeom>
        </p:spPr>
        <p:txBody>
          <a:bodyPr vert="horz" lIns="0" tIns="45720" rIns="0" bIns="45720" rtlCol="0" anchor="ctr"/>
          <a:lstStyle>
            <a:lvl1pPr algn="r">
              <a:defRPr sz="1200">
                <a:solidFill>
                  <a:schemeClr val="tx1"/>
                </a:solidFill>
              </a:defRPr>
            </a:lvl1pPr>
          </a:lstStyle>
          <a:p>
            <a:fld id="{CE58CB1E-F828-4F11-99E0-327109AF9DA4}" type="slidenum">
              <a:rPr lang="de-DE" noProof="0" smtClean="0"/>
              <a:pPr/>
              <a:t>‹#›</a:t>
            </a:fld>
            <a:endParaRPr lang="de-DE" noProof="0"/>
          </a:p>
        </p:txBody>
      </p:sp>
      <p:sp>
        <p:nvSpPr>
          <p:cNvPr id="10" name="Fußzeilenplatzhalter 3"/>
          <p:cNvSpPr>
            <a:spLocks noGrp="1"/>
          </p:cNvSpPr>
          <p:nvPr>
            <p:ph type="ftr" sz="quarter" idx="3"/>
          </p:nvPr>
        </p:nvSpPr>
        <p:spPr>
          <a:xfrm>
            <a:off x="311162" y="6473313"/>
            <a:ext cx="6464280" cy="365125"/>
          </a:xfrm>
          <a:prstGeom prst="rect">
            <a:avLst/>
          </a:prstGeom>
        </p:spPr>
        <p:txBody>
          <a:bodyPr vert="horz" lIns="0" tIns="45720" rIns="0" bIns="45720" rtlCol="0" anchor="ctr"/>
          <a:lstStyle>
            <a:lvl1pPr algn="l">
              <a:defRPr sz="1200">
                <a:solidFill>
                  <a:schemeClr val="bg1"/>
                </a:solidFill>
              </a:defRPr>
            </a:lvl1pPr>
          </a:lstStyle>
          <a:p>
            <a:r>
              <a:rPr lang="de-DE"/>
              <a:t>Dr. rer. nat. Erika Mustermann (TUM) | kann beliebig erweitert werden | Infos mit Strich trennen</a:t>
            </a:r>
            <a:endParaRPr lang="en-US" dirty="0"/>
          </a:p>
        </p:txBody>
      </p:sp>
    </p:spTree>
  </p:cSld>
  <p:clrMap bg1="lt1" tx1="dk1" bg2="lt2" tx2="dk2" accent1="accent1" accent2="accent2" accent3="accent3" accent4="accent4" accent5="accent5" accent6="accent6" hlink="hlink" folHlink="folHlink"/>
  <p:sldLayoutIdLst>
    <p:sldLayoutId id="2147483669" r:id="rId1"/>
  </p:sldLayoutIdLst>
  <p:hf hdr="0" dt="0"/>
  <p:txStyles>
    <p:titleStyle>
      <a:lvl1pPr algn="l" rtl="0" eaLnBrk="0" fontAlgn="base" hangingPunct="0">
        <a:lnSpc>
          <a:spcPct val="125000"/>
        </a:lnSpc>
        <a:spcBef>
          <a:spcPct val="0"/>
        </a:spcBef>
        <a:spcAft>
          <a:spcPct val="0"/>
        </a:spcAft>
        <a:defRPr sz="2200" b="0" kern="1200">
          <a:solidFill>
            <a:schemeClr val="tx1"/>
          </a:solidFill>
          <a:latin typeface="+mj-lt"/>
          <a:ea typeface="+mj-ea"/>
          <a:cs typeface="+mj-cs"/>
        </a:defRPr>
      </a:lvl1pPr>
      <a:lvl2pPr algn="l" rtl="0" eaLnBrk="0" fontAlgn="base" hangingPunct="0">
        <a:spcBef>
          <a:spcPct val="0"/>
        </a:spcBef>
        <a:spcAft>
          <a:spcPct val="0"/>
        </a:spcAft>
        <a:defRPr sz="2000" b="1">
          <a:solidFill>
            <a:schemeClr val="tx2"/>
          </a:solidFill>
          <a:latin typeface="Arial" charset="0"/>
          <a:cs typeface="Arial" charset="0"/>
        </a:defRPr>
      </a:lvl2pPr>
      <a:lvl3pPr algn="l" rtl="0" eaLnBrk="0" fontAlgn="base" hangingPunct="0">
        <a:spcBef>
          <a:spcPct val="0"/>
        </a:spcBef>
        <a:spcAft>
          <a:spcPct val="0"/>
        </a:spcAft>
        <a:defRPr sz="2000" b="1">
          <a:solidFill>
            <a:schemeClr val="tx2"/>
          </a:solidFill>
          <a:latin typeface="Arial" charset="0"/>
          <a:cs typeface="Arial" charset="0"/>
        </a:defRPr>
      </a:lvl3pPr>
      <a:lvl4pPr algn="l" rtl="0" eaLnBrk="0" fontAlgn="base" hangingPunct="0">
        <a:spcBef>
          <a:spcPct val="0"/>
        </a:spcBef>
        <a:spcAft>
          <a:spcPct val="0"/>
        </a:spcAft>
        <a:defRPr sz="2000" b="1">
          <a:solidFill>
            <a:schemeClr val="tx2"/>
          </a:solidFill>
          <a:latin typeface="Arial" charset="0"/>
          <a:cs typeface="Arial" charset="0"/>
        </a:defRPr>
      </a:lvl4pPr>
      <a:lvl5pPr algn="l" rtl="0" eaLnBrk="0" fontAlgn="base" hangingPunct="0">
        <a:spcBef>
          <a:spcPct val="0"/>
        </a:spcBef>
        <a:spcAft>
          <a:spcPct val="0"/>
        </a:spcAft>
        <a:defRPr sz="2000" b="1">
          <a:solidFill>
            <a:schemeClr val="tx2"/>
          </a:solidFill>
          <a:latin typeface="Arial" charset="0"/>
          <a:cs typeface="Arial" charset="0"/>
        </a:defRPr>
      </a:lvl5pPr>
      <a:lvl6pPr marL="457200" algn="l" rtl="0" fontAlgn="base">
        <a:spcBef>
          <a:spcPct val="0"/>
        </a:spcBef>
        <a:spcAft>
          <a:spcPct val="0"/>
        </a:spcAft>
        <a:defRPr sz="2000" b="1">
          <a:solidFill>
            <a:schemeClr val="tx2"/>
          </a:solidFill>
          <a:latin typeface="Arial" charset="0"/>
          <a:cs typeface="Arial" charset="0"/>
        </a:defRPr>
      </a:lvl6pPr>
      <a:lvl7pPr marL="914400" algn="l" rtl="0" fontAlgn="base">
        <a:spcBef>
          <a:spcPct val="0"/>
        </a:spcBef>
        <a:spcAft>
          <a:spcPct val="0"/>
        </a:spcAft>
        <a:defRPr sz="2000" b="1">
          <a:solidFill>
            <a:schemeClr val="tx2"/>
          </a:solidFill>
          <a:latin typeface="Arial" charset="0"/>
          <a:cs typeface="Arial" charset="0"/>
        </a:defRPr>
      </a:lvl7pPr>
      <a:lvl8pPr marL="1371600" algn="l" rtl="0" fontAlgn="base">
        <a:spcBef>
          <a:spcPct val="0"/>
        </a:spcBef>
        <a:spcAft>
          <a:spcPct val="0"/>
        </a:spcAft>
        <a:defRPr sz="2000" b="1">
          <a:solidFill>
            <a:schemeClr val="tx2"/>
          </a:solidFill>
          <a:latin typeface="Arial" charset="0"/>
          <a:cs typeface="Arial" charset="0"/>
        </a:defRPr>
      </a:lvl8pPr>
      <a:lvl9pPr marL="1828800" algn="l" rtl="0" fontAlgn="base">
        <a:spcBef>
          <a:spcPct val="0"/>
        </a:spcBef>
        <a:spcAft>
          <a:spcPct val="0"/>
        </a:spcAft>
        <a:defRPr sz="2000" b="1">
          <a:solidFill>
            <a:schemeClr val="tx2"/>
          </a:solidFill>
          <a:latin typeface="Arial" charset="0"/>
          <a:cs typeface="Arial" charset="0"/>
        </a:defRPr>
      </a:lvl9pPr>
    </p:titleStyle>
    <p:bodyStyle>
      <a:lvl1pPr algn="l" rtl="0" eaLnBrk="0" fontAlgn="base" hangingPunct="0">
        <a:lnSpc>
          <a:spcPct val="100000"/>
        </a:lnSpc>
        <a:spcBef>
          <a:spcPct val="0"/>
        </a:spcBef>
        <a:spcAft>
          <a:spcPct val="0"/>
        </a:spcAft>
        <a:defRPr sz="1600" kern="1200">
          <a:solidFill>
            <a:schemeClr val="tx1"/>
          </a:solidFill>
          <a:latin typeface="+mn-lt"/>
          <a:ea typeface="+mn-ea"/>
          <a:cs typeface="+mn-cs"/>
        </a:defRPr>
      </a:lvl1pPr>
      <a:lvl2pPr marL="176213" indent="-176213" algn="l" rtl="0" eaLnBrk="0" fontAlgn="base" hangingPunct="0">
        <a:lnSpc>
          <a:spcPct val="100000"/>
        </a:lnSpc>
        <a:spcBef>
          <a:spcPct val="0"/>
        </a:spcBef>
        <a:spcAft>
          <a:spcPct val="0"/>
        </a:spcAft>
        <a:buFont typeface="Arial" charset="0"/>
        <a:buChar char="•"/>
        <a:defRPr sz="1600" kern="1200">
          <a:solidFill>
            <a:schemeClr val="tx1"/>
          </a:solidFill>
          <a:latin typeface="+mn-lt"/>
          <a:ea typeface="+mn-ea"/>
          <a:cs typeface="+mn-cs"/>
        </a:defRPr>
      </a:lvl2pPr>
      <a:lvl3pPr marL="360363" indent="-18415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3pPr>
      <a:lvl4pPr marL="538163" indent="-17780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75" indent="-176213"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Foliennummernplatzhalter 4"/>
          <p:cNvSpPr>
            <a:spLocks noGrp="1"/>
          </p:cNvSpPr>
          <p:nvPr>
            <p:ph type="sldNum" sz="quarter" idx="4"/>
          </p:nvPr>
        </p:nvSpPr>
        <p:spPr>
          <a:xfrm>
            <a:off x="6774934" y="6473313"/>
            <a:ext cx="2052000" cy="365125"/>
          </a:xfrm>
          <a:prstGeom prst="rect">
            <a:avLst/>
          </a:prstGeom>
        </p:spPr>
        <p:txBody>
          <a:bodyPr vert="horz" lIns="0" tIns="45720" rIns="0" bIns="45720" rtlCol="0" anchor="ctr"/>
          <a:lstStyle>
            <a:lvl1pPr algn="r">
              <a:defRPr sz="1200">
                <a:solidFill>
                  <a:schemeClr val="tx1"/>
                </a:solidFill>
              </a:defRPr>
            </a:lvl1pPr>
          </a:lstStyle>
          <a:p>
            <a:fld id="{CE58CB1E-F828-4F11-99E0-327109AF9DA4}" type="slidenum">
              <a:rPr lang="de-DE" smtClean="0"/>
              <a:pPr/>
              <a:t>‹#›</a:t>
            </a:fld>
            <a:endParaRPr lang="de-DE" dirty="0"/>
          </a:p>
        </p:txBody>
      </p:sp>
      <p:sp>
        <p:nvSpPr>
          <p:cNvPr id="10" name="Fußzeilenplatzhalter 3"/>
          <p:cNvSpPr>
            <a:spLocks noGrp="1"/>
          </p:cNvSpPr>
          <p:nvPr>
            <p:ph type="ftr" sz="quarter" idx="3"/>
          </p:nvPr>
        </p:nvSpPr>
        <p:spPr>
          <a:xfrm>
            <a:off x="311162" y="6473313"/>
            <a:ext cx="6464280" cy="365125"/>
          </a:xfrm>
          <a:prstGeom prst="rect">
            <a:avLst/>
          </a:prstGeom>
        </p:spPr>
        <p:txBody>
          <a:bodyPr vert="horz" lIns="0" tIns="45720" rIns="0" bIns="45720" rtlCol="0" anchor="ctr"/>
          <a:lstStyle>
            <a:lvl1pPr algn="l">
              <a:defRPr sz="1200">
                <a:solidFill>
                  <a:schemeClr val="tx1"/>
                </a:solidFill>
              </a:defRPr>
            </a:lvl1pPr>
          </a:lstStyle>
          <a:p>
            <a:r>
              <a:rPr lang="de-DE"/>
              <a:t>Dr. rer. nat. Erika Mustermann (TUM) | kann beliebig erweitert werden | Infos mit Strich trennen</a:t>
            </a:r>
            <a:endParaRPr lang="en-US" dirty="0"/>
          </a:p>
        </p:txBody>
      </p:sp>
      <p:pic>
        <p:nvPicPr>
          <p:cNvPr id="7" name="Bild 6" descr="20150416 tum logo blau png final.png"/>
          <p:cNvPicPr>
            <a:picLocks noChangeAspect="1"/>
          </p:cNvPicPr>
          <p:nvPr/>
        </p:nvPicPr>
        <p:blipFill>
          <a:blip r:embed="rId10"/>
          <a:stretch>
            <a:fillRect/>
          </a:stretch>
        </p:blipFill>
        <p:spPr>
          <a:xfrm>
            <a:off x="8218411" y="324685"/>
            <a:ext cx="608352" cy="320400"/>
          </a:xfrm>
          <a:prstGeom prst="rect">
            <a:avLst/>
          </a:prstGeom>
        </p:spPr>
      </p:pic>
      <p:sp>
        <p:nvSpPr>
          <p:cNvPr id="11" name="Textfeld 10"/>
          <p:cNvSpPr txBox="1"/>
          <p:nvPr userDrawn="1"/>
        </p:nvSpPr>
        <p:spPr>
          <a:xfrm>
            <a:off x="320401" y="314325"/>
            <a:ext cx="7699650" cy="348403"/>
          </a:xfrm>
          <a:prstGeom prst="rect">
            <a:avLst/>
          </a:prstGeom>
          <a:noFill/>
        </p:spPr>
        <p:txBody>
          <a:bodyPr wrap="square" lIns="0" tIns="0" rIns="0" bIns="0" rtlCol="0">
            <a:spAutoFit/>
          </a:bodyPr>
          <a:lstStyle/>
          <a:p>
            <a:pPr>
              <a:lnSpc>
                <a:spcPct val="94000"/>
              </a:lnSpc>
              <a:tabLst/>
            </a:pPr>
            <a:r>
              <a:rPr lang="de-DE" sz="800" dirty="0">
                <a:solidFill>
                  <a:schemeClr val="tx2"/>
                </a:solidFill>
                <a:latin typeface="+mn-lt"/>
              </a:rPr>
              <a:t>Lehrstuhl für Musterverfahren</a:t>
            </a:r>
          </a:p>
          <a:p>
            <a:pPr>
              <a:lnSpc>
                <a:spcPct val="94000"/>
              </a:lnSpc>
              <a:tabLst/>
            </a:pPr>
            <a:r>
              <a:rPr lang="de-DE" sz="800" dirty="0">
                <a:solidFill>
                  <a:schemeClr val="tx2"/>
                </a:solidFill>
                <a:latin typeface="+mn-lt"/>
              </a:rPr>
              <a:t>TUM School </a:t>
            </a:r>
            <a:r>
              <a:rPr lang="de-DE" sz="800" dirty="0" err="1">
                <a:solidFill>
                  <a:schemeClr val="tx2"/>
                </a:solidFill>
                <a:latin typeface="+mn-lt"/>
              </a:rPr>
              <a:t>of</a:t>
            </a:r>
            <a:r>
              <a:rPr lang="de-DE" sz="800" dirty="0">
                <a:solidFill>
                  <a:schemeClr val="tx2"/>
                </a:solidFill>
                <a:latin typeface="+mn-lt"/>
              </a:rPr>
              <a:t> Mustertechnik</a:t>
            </a:r>
          </a:p>
          <a:p>
            <a:pPr>
              <a:lnSpc>
                <a:spcPct val="94000"/>
              </a:lnSpc>
              <a:tabLst/>
            </a:pPr>
            <a:r>
              <a:rPr lang="de-DE" sz="800" dirty="0">
                <a:solidFill>
                  <a:schemeClr val="tx2"/>
                </a:solidFill>
                <a:latin typeface="+mn-lt"/>
              </a:rPr>
              <a:t>Technische Universität</a:t>
            </a:r>
            <a:r>
              <a:rPr lang="de-DE" sz="800" baseline="0" dirty="0">
                <a:solidFill>
                  <a:schemeClr val="tx2"/>
                </a:solidFill>
                <a:latin typeface="+mn-lt"/>
              </a:rPr>
              <a:t> München</a:t>
            </a:r>
            <a:endParaRPr lang="de-DE" sz="800" dirty="0">
              <a:solidFill>
                <a:schemeClr val="tx2"/>
              </a:solidFill>
              <a:latin typeface="+mn-lt"/>
            </a:endParaRPr>
          </a:p>
        </p:txBody>
      </p:sp>
    </p:spTree>
  </p:cSld>
  <p:clrMap bg1="lt1" tx1="dk1" bg2="lt2" tx2="dk2" accent1="accent1" accent2="accent2" accent3="accent3" accent4="accent4" accent5="accent5" accent6="accent6" hlink="hlink" folHlink="folHlink"/>
  <p:sldLayoutIdLst>
    <p:sldLayoutId id="2147483675" r:id="rId1"/>
    <p:sldLayoutId id="2147483712" r:id="rId2"/>
    <p:sldLayoutId id="2147483713" r:id="rId3"/>
    <p:sldLayoutId id="2147483714" r:id="rId4"/>
    <p:sldLayoutId id="2147483715" r:id="rId5"/>
    <p:sldLayoutId id="2147483716" r:id="rId6"/>
    <p:sldLayoutId id="2147483717" r:id="rId7"/>
    <p:sldLayoutId id="2147483718" r:id="rId8"/>
  </p:sldLayoutIdLst>
  <p:hf hdr="0" dt="0"/>
  <p:txStyles>
    <p:titleStyle>
      <a:lvl1pPr algn="l" rtl="0" eaLnBrk="0" fontAlgn="base" hangingPunct="0">
        <a:lnSpc>
          <a:spcPct val="125000"/>
        </a:lnSpc>
        <a:spcBef>
          <a:spcPct val="0"/>
        </a:spcBef>
        <a:spcAft>
          <a:spcPct val="0"/>
        </a:spcAft>
        <a:defRPr sz="2200" b="0" kern="1200">
          <a:solidFill>
            <a:schemeClr val="tx1"/>
          </a:solidFill>
          <a:latin typeface="+mj-lt"/>
          <a:ea typeface="+mj-ea"/>
          <a:cs typeface="+mj-cs"/>
        </a:defRPr>
      </a:lvl1pPr>
      <a:lvl2pPr algn="l" rtl="0" eaLnBrk="0" fontAlgn="base" hangingPunct="0">
        <a:spcBef>
          <a:spcPct val="0"/>
        </a:spcBef>
        <a:spcAft>
          <a:spcPct val="0"/>
        </a:spcAft>
        <a:defRPr sz="2000" b="1">
          <a:solidFill>
            <a:schemeClr val="tx2"/>
          </a:solidFill>
          <a:latin typeface="Arial" charset="0"/>
          <a:cs typeface="Arial" charset="0"/>
        </a:defRPr>
      </a:lvl2pPr>
      <a:lvl3pPr algn="l" rtl="0" eaLnBrk="0" fontAlgn="base" hangingPunct="0">
        <a:spcBef>
          <a:spcPct val="0"/>
        </a:spcBef>
        <a:spcAft>
          <a:spcPct val="0"/>
        </a:spcAft>
        <a:defRPr sz="2000" b="1">
          <a:solidFill>
            <a:schemeClr val="tx2"/>
          </a:solidFill>
          <a:latin typeface="Arial" charset="0"/>
          <a:cs typeface="Arial" charset="0"/>
        </a:defRPr>
      </a:lvl3pPr>
      <a:lvl4pPr algn="l" rtl="0" eaLnBrk="0" fontAlgn="base" hangingPunct="0">
        <a:spcBef>
          <a:spcPct val="0"/>
        </a:spcBef>
        <a:spcAft>
          <a:spcPct val="0"/>
        </a:spcAft>
        <a:defRPr sz="2000" b="1">
          <a:solidFill>
            <a:schemeClr val="tx2"/>
          </a:solidFill>
          <a:latin typeface="Arial" charset="0"/>
          <a:cs typeface="Arial" charset="0"/>
        </a:defRPr>
      </a:lvl4pPr>
      <a:lvl5pPr algn="l" rtl="0" eaLnBrk="0" fontAlgn="base" hangingPunct="0">
        <a:spcBef>
          <a:spcPct val="0"/>
        </a:spcBef>
        <a:spcAft>
          <a:spcPct val="0"/>
        </a:spcAft>
        <a:defRPr sz="2000" b="1">
          <a:solidFill>
            <a:schemeClr val="tx2"/>
          </a:solidFill>
          <a:latin typeface="Arial" charset="0"/>
          <a:cs typeface="Arial" charset="0"/>
        </a:defRPr>
      </a:lvl5pPr>
      <a:lvl6pPr marL="457200" algn="l" rtl="0" fontAlgn="base">
        <a:spcBef>
          <a:spcPct val="0"/>
        </a:spcBef>
        <a:spcAft>
          <a:spcPct val="0"/>
        </a:spcAft>
        <a:defRPr sz="2000" b="1">
          <a:solidFill>
            <a:schemeClr val="tx2"/>
          </a:solidFill>
          <a:latin typeface="Arial" charset="0"/>
          <a:cs typeface="Arial" charset="0"/>
        </a:defRPr>
      </a:lvl6pPr>
      <a:lvl7pPr marL="914400" algn="l" rtl="0" fontAlgn="base">
        <a:spcBef>
          <a:spcPct val="0"/>
        </a:spcBef>
        <a:spcAft>
          <a:spcPct val="0"/>
        </a:spcAft>
        <a:defRPr sz="2000" b="1">
          <a:solidFill>
            <a:schemeClr val="tx2"/>
          </a:solidFill>
          <a:latin typeface="Arial" charset="0"/>
          <a:cs typeface="Arial" charset="0"/>
        </a:defRPr>
      </a:lvl7pPr>
      <a:lvl8pPr marL="1371600" algn="l" rtl="0" fontAlgn="base">
        <a:spcBef>
          <a:spcPct val="0"/>
        </a:spcBef>
        <a:spcAft>
          <a:spcPct val="0"/>
        </a:spcAft>
        <a:defRPr sz="2000" b="1">
          <a:solidFill>
            <a:schemeClr val="tx2"/>
          </a:solidFill>
          <a:latin typeface="Arial" charset="0"/>
          <a:cs typeface="Arial" charset="0"/>
        </a:defRPr>
      </a:lvl8pPr>
      <a:lvl9pPr marL="1828800" algn="l" rtl="0" fontAlgn="base">
        <a:spcBef>
          <a:spcPct val="0"/>
        </a:spcBef>
        <a:spcAft>
          <a:spcPct val="0"/>
        </a:spcAft>
        <a:defRPr sz="2000" b="1">
          <a:solidFill>
            <a:schemeClr val="tx2"/>
          </a:solidFill>
          <a:latin typeface="Arial" charset="0"/>
          <a:cs typeface="Arial" charset="0"/>
        </a:defRPr>
      </a:lvl9pPr>
    </p:titleStyle>
    <p:bodyStyle>
      <a:lvl1pPr algn="l" rtl="0" eaLnBrk="0" fontAlgn="base" hangingPunct="0">
        <a:lnSpc>
          <a:spcPct val="100000"/>
        </a:lnSpc>
        <a:spcBef>
          <a:spcPct val="0"/>
        </a:spcBef>
        <a:spcAft>
          <a:spcPct val="0"/>
        </a:spcAft>
        <a:defRPr sz="1600" kern="1200">
          <a:solidFill>
            <a:schemeClr val="tx1"/>
          </a:solidFill>
          <a:latin typeface="+mn-lt"/>
          <a:ea typeface="+mn-ea"/>
          <a:cs typeface="+mn-cs"/>
        </a:defRPr>
      </a:lvl1pPr>
      <a:lvl2pPr marL="176213" indent="-176213" algn="l" rtl="0" eaLnBrk="0" fontAlgn="base" hangingPunct="0">
        <a:lnSpc>
          <a:spcPct val="100000"/>
        </a:lnSpc>
        <a:spcBef>
          <a:spcPct val="0"/>
        </a:spcBef>
        <a:spcAft>
          <a:spcPct val="0"/>
        </a:spcAft>
        <a:buFont typeface="Arial" charset="0"/>
        <a:buChar char="•"/>
        <a:defRPr sz="1600" kern="1200">
          <a:solidFill>
            <a:schemeClr val="tx1"/>
          </a:solidFill>
          <a:latin typeface="+mn-lt"/>
          <a:ea typeface="+mn-ea"/>
          <a:cs typeface="+mn-cs"/>
        </a:defRPr>
      </a:lvl2pPr>
      <a:lvl3pPr marL="360363" indent="-18415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3pPr>
      <a:lvl4pPr marL="538163" indent="-17780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75" indent="-176213"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3" name="Bild 2" descr="20150416 tum logo blau png final.png"/>
          <p:cNvPicPr>
            <a:picLocks noChangeAspect="1"/>
          </p:cNvPicPr>
          <p:nvPr/>
        </p:nvPicPr>
        <p:blipFill>
          <a:blip r:embed="rId10"/>
          <a:stretch>
            <a:fillRect/>
          </a:stretch>
        </p:blipFill>
        <p:spPr>
          <a:xfrm>
            <a:off x="8218411" y="324685"/>
            <a:ext cx="608352" cy="320400"/>
          </a:xfrm>
          <a:prstGeom prst="rect">
            <a:avLst/>
          </a:prstGeom>
        </p:spPr>
      </p:pic>
      <p:sp>
        <p:nvSpPr>
          <p:cNvPr id="5" name="Foliennummernplatzhalter 4"/>
          <p:cNvSpPr>
            <a:spLocks noGrp="1"/>
          </p:cNvSpPr>
          <p:nvPr>
            <p:ph type="sldNum" sz="quarter" idx="4"/>
          </p:nvPr>
        </p:nvSpPr>
        <p:spPr>
          <a:xfrm>
            <a:off x="6774934" y="6473313"/>
            <a:ext cx="2052074" cy="365125"/>
          </a:xfrm>
          <a:prstGeom prst="rect">
            <a:avLst/>
          </a:prstGeom>
        </p:spPr>
        <p:txBody>
          <a:bodyPr vert="horz" lIns="0" tIns="45720" rIns="0" bIns="45720" rtlCol="0" anchor="ctr"/>
          <a:lstStyle>
            <a:lvl1pPr algn="r">
              <a:defRPr sz="1200">
                <a:solidFill>
                  <a:schemeClr val="tx1"/>
                </a:solidFill>
              </a:defRPr>
            </a:lvl1pPr>
          </a:lstStyle>
          <a:p>
            <a:fld id="{CE58CB1E-F828-4F11-99E0-327109AF9DA4}" type="slidenum">
              <a:rPr lang="de-DE" smtClean="0"/>
              <a:pPr/>
              <a:t>‹#›</a:t>
            </a:fld>
            <a:endParaRPr lang="de-DE" dirty="0"/>
          </a:p>
        </p:txBody>
      </p:sp>
      <p:sp>
        <p:nvSpPr>
          <p:cNvPr id="6" name="Fußzeilenplatzhalter 3"/>
          <p:cNvSpPr>
            <a:spLocks noGrp="1"/>
          </p:cNvSpPr>
          <p:nvPr>
            <p:ph type="ftr" sz="quarter" idx="3"/>
          </p:nvPr>
        </p:nvSpPr>
        <p:spPr>
          <a:xfrm>
            <a:off x="311162" y="6473313"/>
            <a:ext cx="6464280" cy="365125"/>
          </a:xfrm>
          <a:prstGeom prst="rect">
            <a:avLst/>
          </a:prstGeom>
        </p:spPr>
        <p:txBody>
          <a:bodyPr vert="horz" lIns="0" tIns="45720" rIns="0" bIns="45720" rtlCol="0" anchor="ctr"/>
          <a:lstStyle>
            <a:lvl1pPr algn="l">
              <a:defRPr sz="1200">
                <a:solidFill>
                  <a:schemeClr val="tx1"/>
                </a:solidFill>
              </a:defRPr>
            </a:lvl1pPr>
          </a:lstStyle>
          <a:p>
            <a:r>
              <a:rPr lang="de-DE"/>
              <a:t>Dr. rer. nat. Erika Mustermann (TUM) | kann beliebig erweitert werden | Infos mit Strich trennen</a:t>
            </a:r>
            <a:endParaRPr lang="en-US" dirty="0"/>
          </a:p>
        </p:txBody>
      </p:sp>
    </p:spTree>
  </p:cSld>
  <p:clrMap bg1="lt1" tx1="dk1" bg2="lt2" tx2="dk2" accent1="accent1" accent2="accent2" accent3="accent3" accent4="accent4" accent5="accent5" accent6="accent6" hlink="hlink" folHlink="folHlink"/>
  <p:sldLayoutIdLst>
    <p:sldLayoutId id="2147483662" r:id="rId1"/>
    <p:sldLayoutId id="2147483654" r:id="rId2"/>
    <p:sldLayoutId id="2147483704" r:id="rId3"/>
    <p:sldLayoutId id="2147483657" r:id="rId4"/>
    <p:sldLayoutId id="2147483711" r:id="rId5"/>
    <p:sldLayoutId id="2147483703" r:id="rId6"/>
    <p:sldLayoutId id="2147483653" r:id="rId7"/>
    <p:sldLayoutId id="2147483656" r:id="rId8"/>
  </p:sldLayoutIdLst>
  <p:hf hdr="0" dt="0"/>
  <p:txStyles>
    <p:titleStyle>
      <a:lvl1pPr algn="l" rtl="0" eaLnBrk="0" fontAlgn="base" hangingPunct="0">
        <a:lnSpc>
          <a:spcPct val="125000"/>
        </a:lnSpc>
        <a:spcBef>
          <a:spcPct val="0"/>
        </a:spcBef>
        <a:spcAft>
          <a:spcPct val="0"/>
        </a:spcAft>
        <a:defRPr sz="2200" b="0" kern="1200">
          <a:solidFill>
            <a:schemeClr val="tx1"/>
          </a:solidFill>
          <a:latin typeface="+mj-lt"/>
          <a:ea typeface="+mj-ea"/>
          <a:cs typeface="+mj-cs"/>
        </a:defRPr>
      </a:lvl1pPr>
      <a:lvl2pPr algn="l" rtl="0" eaLnBrk="0" fontAlgn="base" hangingPunct="0">
        <a:spcBef>
          <a:spcPct val="0"/>
        </a:spcBef>
        <a:spcAft>
          <a:spcPct val="0"/>
        </a:spcAft>
        <a:defRPr sz="2000" b="1">
          <a:solidFill>
            <a:schemeClr val="tx2"/>
          </a:solidFill>
          <a:latin typeface="Arial" charset="0"/>
          <a:cs typeface="Arial" charset="0"/>
        </a:defRPr>
      </a:lvl2pPr>
      <a:lvl3pPr algn="l" rtl="0" eaLnBrk="0" fontAlgn="base" hangingPunct="0">
        <a:spcBef>
          <a:spcPct val="0"/>
        </a:spcBef>
        <a:spcAft>
          <a:spcPct val="0"/>
        </a:spcAft>
        <a:defRPr sz="2000" b="1">
          <a:solidFill>
            <a:schemeClr val="tx2"/>
          </a:solidFill>
          <a:latin typeface="Arial" charset="0"/>
          <a:cs typeface="Arial" charset="0"/>
        </a:defRPr>
      </a:lvl3pPr>
      <a:lvl4pPr algn="l" rtl="0" eaLnBrk="0" fontAlgn="base" hangingPunct="0">
        <a:spcBef>
          <a:spcPct val="0"/>
        </a:spcBef>
        <a:spcAft>
          <a:spcPct val="0"/>
        </a:spcAft>
        <a:defRPr sz="2000" b="1">
          <a:solidFill>
            <a:schemeClr val="tx2"/>
          </a:solidFill>
          <a:latin typeface="Arial" charset="0"/>
          <a:cs typeface="Arial" charset="0"/>
        </a:defRPr>
      </a:lvl4pPr>
      <a:lvl5pPr algn="l" rtl="0" eaLnBrk="0" fontAlgn="base" hangingPunct="0">
        <a:spcBef>
          <a:spcPct val="0"/>
        </a:spcBef>
        <a:spcAft>
          <a:spcPct val="0"/>
        </a:spcAft>
        <a:defRPr sz="2000" b="1">
          <a:solidFill>
            <a:schemeClr val="tx2"/>
          </a:solidFill>
          <a:latin typeface="Arial" charset="0"/>
          <a:cs typeface="Arial" charset="0"/>
        </a:defRPr>
      </a:lvl5pPr>
      <a:lvl6pPr marL="457200" algn="l" rtl="0" fontAlgn="base">
        <a:spcBef>
          <a:spcPct val="0"/>
        </a:spcBef>
        <a:spcAft>
          <a:spcPct val="0"/>
        </a:spcAft>
        <a:defRPr sz="2000" b="1">
          <a:solidFill>
            <a:schemeClr val="tx2"/>
          </a:solidFill>
          <a:latin typeface="Arial" charset="0"/>
          <a:cs typeface="Arial" charset="0"/>
        </a:defRPr>
      </a:lvl6pPr>
      <a:lvl7pPr marL="914400" algn="l" rtl="0" fontAlgn="base">
        <a:spcBef>
          <a:spcPct val="0"/>
        </a:spcBef>
        <a:spcAft>
          <a:spcPct val="0"/>
        </a:spcAft>
        <a:defRPr sz="2000" b="1">
          <a:solidFill>
            <a:schemeClr val="tx2"/>
          </a:solidFill>
          <a:latin typeface="Arial" charset="0"/>
          <a:cs typeface="Arial" charset="0"/>
        </a:defRPr>
      </a:lvl7pPr>
      <a:lvl8pPr marL="1371600" algn="l" rtl="0" fontAlgn="base">
        <a:spcBef>
          <a:spcPct val="0"/>
        </a:spcBef>
        <a:spcAft>
          <a:spcPct val="0"/>
        </a:spcAft>
        <a:defRPr sz="2000" b="1">
          <a:solidFill>
            <a:schemeClr val="tx2"/>
          </a:solidFill>
          <a:latin typeface="Arial" charset="0"/>
          <a:cs typeface="Arial" charset="0"/>
        </a:defRPr>
      </a:lvl8pPr>
      <a:lvl9pPr marL="1828800" algn="l" rtl="0" fontAlgn="base">
        <a:spcBef>
          <a:spcPct val="0"/>
        </a:spcBef>
        <a:spcAft>
          <a:spcPct val="0"/>
        </a:spcAft>
        <a:defRPr sz="2000" b="1">
          <a:solidFill>
            <a:schemeClr val="tx2"/>
          </a:solidFill>
          <a:latin typeface="Arial" charset="0"/>
          <a:cs typeface="Arial" charset="0"/>
        </a:defRPr>
      </a:lvl9pPr>
    </p:titleStyle>
    <p:bodyStyle>
      <a:lvl1pPr algn="l" rtl="0" eaLnBrk="0" fontAlgn="base" hangingPunct="0">
        <a:lnSpc>
          <a:spcPct val="100000"/>
        </a:lnSpc>
        <a:spcBef>
          <a:spcPct val="0"/>
        </a:spcBef>
        <a:spcAft>
          <a:spcPct val="0"/>
        </a:spcAft>
        <a:defRPr sz="1600" kern="1200">
          <a:solidFill>
            <a:schemeClr val="tx1"/>
          </a:solidFill>
          <a:latin typeface="+mn-lt"/>
          <a:ea typeface="+mn-ea"/>
          <a:cs typeface="+mn-cs"/>
        </a:defRPr>
      </a:lvl1pPr>
      <a:lvl2pPr marL="176213" indent="-176213" algn="l" rtl="0" eaLnBrk="0" fontAlgn="base" hangingPunct="0">
        <a:lnSpc>
          <a:spcPct val="100000"/>
        </a:lnSpc>
        <a:spcBef>
          <a:spcPct val="0"/>
        </a:spcBef>
        <a:spcAft>
          <a:spcPct val="0"/>
        </a:spcAft>
        <a:buFont typeface="Arial" charset="0"/>
        <a:buChar char="•"/>
        <a:defRPr sz="1600" kern="1200">
          <a:solidFill>
            <a:schemeClr val="tx1"/>
          </a:solidFill>
          <a:latin typeface="+mn-lt"/>
          <a:ea typeface="+mn-ea"/>
          <a:cs typeface="+mn-cs"/>
        </a:defRPr>
      </a:lvl2pPr>
      <a:lvl3pPr marL="360363" indent="-18415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3pPr>
      <a:lvl4pPr marL="538163" indent="-17780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75" indent="-176213"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6" name="Rechteck 5"/>
          <p:cNvSpPr/>
          <p:nvPr/>
        </p:nvSpPr>
        <p:spPr bwMode="hidden">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de-DE" dirty="0"/>
          </a:p>
        </p:txBody>
      </p:sp>
      <p:pic>
        <p:nvPicPr>
          <p:cNvPr id="4" name="Bild 3" descr="20150416 tum logo blau png final.png"/>
          <p:cNvPicPr>
            <a:picLocks noChangeAspect="1"/>
          </p:cNvPicPr>
          <p:nvPr/>
        </p:nvPicPr>
        <p:blipFill>
          <a:blip r:embed="rId3"/>
          <a:stretch>
            <a:fillRect/>
          </a:stretch>
        </p:blipFill>
        <p:spPr bwMode="black">
          <a:xfrm>
            <a:off x="8222628" y="324650"/>
            <a:ext cx="599723" cy="320400"/>
          </a:xfrm>
          <a:prstGeom prst="rect">
            <a:avLst/>
          </a:prstGeom>
        </p:spPr>
      </p:pic>
      <p:sp>
        <p:nvSpPr>
          <p:cNvPr id="7" name="Foliennummernplatzhalter 4"/>
          <p:cNvSpPr>
            <a:spLocks noGrp="1"/>
          </p:cNvSpPr>
          <p:nvPr>
            <p:ph type="sldNum" sz="quarter" idx="4"/>
          </p:nvPr>
        </p:nvSpPr>
        <p:spPr>
          <a:xfrm>
            <a:off x="6774934" y="6473313"/>
            <a:ext cx="2052000" cy="365125"/>
          </a:xfrm>
          <a:prstGeom prst="rect">
            <a:avLst/>
          </a:prstGeom>
        </p:spPr>
        <p:txBody>
          <a:bodyPr vert="horz" lIns="0" tIns="45720" rIns="0" bIns="45720" rtlCol="0" anchor="ctr"/>
          <a:lstStyle>
            <a:lvl1pPr algn="r">
              <a:defRPr sz="1200">
                <a:solidFill>
                  <a:schemeClr val="bg1"/>
                </a:solidFill>
              </a:defRPr>
            </a:lvl1pPr>
          </a:lstStyle>
          <a:p>
            <a:fld id="{CE58CB1E-F828-4F11-99E0-327109AF9DA4}" type="slidenum">
              <a:rPr lang="de-DE" smtClean="0"/>
              <a:pPr/>
              <a:t>‹#›</a:t>
            </a:fld>
            <a:endParaRPr lang="de-DE" dirty="0"/>
          </a:p>
        </p:txBody>
      </p:sp>
      <p:sp>
        <p:nvSpPr>
          <p:cNvPr id="8" name="Fußzeilenplatzhalter 3"/>
          <p:cNvSpPr>
            <a:spLocks noGrp="1"/>
          </p:cNvSpPr>
          <p:nvPr>
            <p:ph type="ftr" sz="quarter" idx="3"/>
          </p:nvPr>
        </p:nvSpPr>
        <p:spPr>
          <a:xfrm>
            <a:off x="311162" y="6473313"/>
            <a:ext cx="6464280" cy="365125"/>
          </a:xfrm>
          <a:prstGeom prst="rect">
            <a:avLst/>
          </a:prstGeom>
        </p:spPr>
        <p:txBody>
          <a:bodyPr vert="horz" lIns="0" tIns="45720" rIns="0" bIns="45720" rtlCol="0" anchor="ctr"/>
          <a:lstStyle>
            <a:lvl1pPr algn="l">
              <a:defRPr sz="1200">
                <a:solidFill>
                  <a:schemeClr val="bg1"/>
                </a:solidFill>
              </a:defRPr>
            </a:lvl1pPr>
          </a:lstStyle>
          <a:p>
            <a:r>
              <a:rPr lang="de-DE"/>
              <a:t>Dr. rer. nat. Erika Mustermann (TUM) | kann beliebig erweitert werden | Infos mit Strich trennen</a:t>
            </a:r>
            <a:endParaRPr lang="en-US" dirty="0"/>
          </a:p>
        </p:txBody>
      </p:sp>
    </p:spTree>
  </p:cSld>
  <p:clrMap bg1="lt1" tx1="dk1" bg2="lt2" tx2="dk2" accent1="accent1" accent2="accent2" accent3="accent3" accent4="accent4" accent5="accent5" accent6="accent6" hlink="hlink" folHlink="folHlink"/>
  <p:sldLayoutIdLst>
    <p:sldLayoutId id="2147483685" r:id="rId1"/>
  </p:sldLayoutIdLst>
  <p:hf hdr="0" dt="0"/>
  <p:txStyles>
    <p:titleStyle>
      <a:lvl1pPr algn="l" rtl="0" eaLnBrk="0" fontAlgn="base" hangingPunct="0">
        <a:lnSpc>
          <a:spcPct val="125000"/>
        </a:lnSpc>
        <a:spcBef>
          <a:spcPct val="0"/>
        </a:spcBef>
        <a:spcAft>
          <a:spcPct val="0"/>
        </a:spcAft>
        <a:defRPr sz="2200" b="0" kern="1200">
          <a:solidFill>
            <a:schemeClr val="tx1"/>
          </a:solidFill>
          <a:latin typeface="+mj-lt"/>
          <a:ea typeface="+mj-ea"/>
          <a:cs typeface="+mj-cs"/>
        </a:defRPr>
      </a:lvl1pPr>
      <a:lvl2pPr algn="l" rtl="0" eaLnBrk="0" fontAlgn="base" hangingPunct="0">
        <a:spcBef>
          <a:spcPct val="0"/>
        </a:spcBef>
        <a:spcAft>
          <a:spcPct val="0"/>
        </a:spcAft>
        <a:defRPr sz="2000" b="1">
          <a:solidFill>
            <a:schemeClr val="tx2"/>
          </a:solidFill>
          <a:latin typeface="Arial" charset="0"/>
          <a:cs typeface="Arial" charset="0"/>
        </a:defRPr>
      </a:lvl2pPr>
      <a:lvl3pPr algn="l" rtl="0" eaLnBrk="0" fontAlgn="base" hangingPunct="0">
        <a:spcBef>
          <a:spcPct val="0"/>
        </a:spcBef>
        <a:spcAft>
          <a:spcPct val="0"/>
        </a:spcAft>
        <a:defRPr sz="2000" b="1">
          <a:solidFill>
            <a:schemeClr val="tx2"/>
          </a:solidFill>
          <a:latin typeface="Arial" charset="0"/>
          <a:cs typeface="Arial" charset="0"/>
        </a:defRPr>
      </a:lvl3pPr>
      <a:lvl4pPr algn="l" rtl="0" eaLnBrk="0" fontAlgn="base" hangingPunct="0">
        <a:spcBef>
          <a:spcPct val="0"/>
        </a:spcBef>
        <a:spcAft>
          <a:spcPct val="0"/>
        </a:spcAft>
        <a:defRPr sz="2000" b="1">
          <a:solidFill>
            <a:schemeClr val="tx2"/>
          </a:solidFill>
          <a:latin typeface="Arial" charset="0"/>
          <a:cs typeface="Arial" charset="0"/>
        </a:defRPr>
      </a:lvl4pPr>
      <a:lvl5pPr algn="l" rtl="0" eaLnBrk="0" fontAlgn="base" hangingPunct="0">
        <a:spcBef>
          <a:spcPct val="0"/>
        </a:spcBef>
        <a:spcAft>
          <a:spcPct val="0"/>
        </a:spcAft>
        <a:defRPr sz="2000" b="1">
          <a:solidFill>
            <a:schemeClr val="tx2"/>
          </a:solidFill>
          <a:latin typeface="Arial" charset="0"/>
          <a:cs typeface="Arial" charset="0"/>
        </a:defRPr>
      </a:lvl5pPr>
      <a:lvl6pPr marL="457200" algn="l" rtl="0" fontAlgn="base">
        <a:spcBef>
          <a:spcPct val="0"/>
        </a:spcBef>
        <a:spcAft>
          <a:spcPct val="0"/>
        </a:spcAft>
        <a:defRPr sz="2000" b="1">
          <a:solidFill>
            <a:schemeClr val="tx2"/>
          </a:solidFill>
          <a:latin typeface="Arial" charset="0"/>
          <a:cs typeface="Arial" charset="0"/>
        </a:defRPr>
      </a:lvl6pPr>
      <a:lvl7pPr marL="914400" algn="l" rtl="0" fontAlgn="base">
        <a:spcBef>
          <a:spcPct val="0"/>
        </a:spcBef>
        <a:spcAft>
          <a:spcPct val="0"/>
        </a:spcAft>
        <a:defRPr sz="2000" b="1">
          <a:solidFill>
            <a:schemeClr val="tx2"/>
          </a:solidFill>
          <a:latin typeface="Arial" charset="0"/>
          <a:cs typeface="Arial" charset="0"/>
        </a:defRPr>
      </a:lvl7pPr>
      <a:lvl8pPr marL="1371600" algn="l" rtl="0" fontAlgn="base">
        <a:spcBef>
          <a:spcPct val="0"/>
        </a:spcBef>
        <a:spcAft>
          <a:spcPct val="0"/>
        </a:spcAft>
        <a:defRPr sz="2000" b="1">
          <a:solidFill>
            <a:schemeClr val="tx2"/>
          </a:solidFill>
          <a:latin typeface="Arial" charset="0"/>
          <a:cs typeface="Arial" charset="0"/>
        </a:defRPr>
      </a:lvl8pPr>
      <a:lvl9pPr marL="1828800" algn="l" rtl="0" fontAlgn="base">
        <a:spcBef>
          <a:spcPct val="0"/>
        </a:spcBef>
        <a:spcAft>
          <a:spcPct val="0"/>
        </a:spcAft>
        <a:defRPr sz="2000" b="1">
          <a:solidFill>
            <a:schemeClr val="tx2"/>
          </a:solidFill>
          <a:latin typeface="Arial" charset="0"/>
          <a:cs typeface="Arial" charset="0"/>
        </a:defRPr>
      </a:lvl9pPr>
    </p:titleStyle>
    <p:bodyStyle>
      <a:lvl1pPr algn="l" rtl="0" eaLnBrk="0" fontAlgn="base" hangingPunct="0">
        <a:lnSpc>
          <a:spcPct val="100000"/>
        </a:lnSpc>
        <a:spcBef>
          <a:spcPct val="0"/>
        </a:spcBef>
        <a:spcAft>
          <a:spcPct val="0"/>
        </a:spcAft>
        <a:defRPr sz="1600" kern="1200">
          <a:solidFill>
            <a:schemeClr val="tx1"/>
          </a:solidFill>
          <a:latin typeface="+mn-lt"/>
          <a:ea typeface="+mn-ea"/>
          <a:cs typeface="+mn-cs"/>
        </a:defRPr>
      </a:lvl1pPr>
      <a:lvl2pPr marL="176213" indent="-176213" algn="l" rtl="0" eaLnBrk="0" fontAlgn="base" hangingPunct="0">
        <a:lnSpc>
          <a:spcPct val="100000"/>
        </a:lnSpc>
        <a:spcBef>
          <a:spcPct val="0"/>
        </a:spcBef>
        <a:spcAft>
          <a:spcPct val="0"/>
        </a:spcAft>
        <a:buFont typeface="Arial" charset="0"/>
        <a:buChar char="•"/>
        <a:defRPr sz="1600" kern="1200">
          <a:solidFill>
            <a:schemeClr val="tx1"/>
          </a:solidFill>
          <a:latin typeface="+mn-lt"/>
          <a:ea typeface="+mn-ea"/>
          <a:cs typeface="+mn-cs"/>
        </a:defRPr>
      </a:lvl2pPr>
      <a:lvl3pPr marL="360363" indent="-18415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3pPr>
      <a:lvl4pPr marL="538163" indent="-17780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75" indent="-176213"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hteck 6"/>
          <p:cNvSpPr/>
          <p:nvPr/>
        </p:nvSpPr>
        <p:spPr bwMode="hidden">
          <a:xfrm>
            <a:off x="0" y="0"/>
            <a:ext cx="9144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de-DE" dirty="0">
              <a:solidFill>
                <a:schemeClr val="bg1"/>
              </a:solidFill>
            </a:endParaRPr>
          </a:p>
        </p:txBody>
      </p:sp>
      <p:pic>
        <p:nvPicPr>
          <p:cNvPr id="4" name="Bild 3" descr="20150416 tum logo blau png final.png"/>
          <p:cNvPicPr>
            <a:picLocks noChangeAspect="1"/>
          </p:cNvPicPr>
          <p:nvPr/>
        </p:nvPicPr>
        <p:blipFill>
          <a:blip r:embed="rId3"/>
          <a:stretch>
            <a:fillRect/>
          </a:stretch>
        </p:blipFill>
        <p:spPr bwMode="black">
          <a:xfrm>
            <a:off x="8222627" y="324650"/>
            <a:ext cx="599722" cy="320400"/>
          </a:xfrm>
          <a:prstGeom prst="rect">
            <a:avLst/>
          </a:prstGeom>
        </p:spPr>
      </p:pic>
      <p:sp>
        <p:nvSpPr>
          <p:cNvPr id="9" name="Foliennummernplatzhalter 4"/>
          <p:cNvSpPr>
            <a:spLocks noGrp="1"/>
          </p:cNvSpPr>
          <p:nvPr>
            <p:ph type="sldNum" sz="quarter" idx="4"/>
          </p:nvPr>
        </p:nvSpPr>
        <p:spPr>
          <a:xfrm>
            <a:off x="6774934" y="6473313"/>
            <a:ext cx="2052000" cy="365125"/>
          </a:xfrm>
          <a:prstGeom prst="rect">
            <a:avLst/>
          </a:prstGeom>
        </p:spPr>
        <p:txBody>
          <a:bodyPr vert="horz" lIns="0" tIns="45720" rIns="0" bIns="45720" rtlCol="0" anchor="ctr"/>
          <a:lstStyle>
            <a:lvl1pPr algn="r">
              <a:defRPr sz="1200">
                <a:solidFill>
                  <a:schemeClr val="bg1"/>
                </a:solidFill>
              </a:defRPr>
            </a:lvl1pPr>
          </a:lstStyle>
          <a:p>
            <a:fld id="{CE58CB1E-F828-4F11-99E0-327109AF9DA4}" type="slidenum">
              <a:rPr lang="de-DE" smtClean="0"/>
              <a:pPr/>
              <a:t>‹#›</a:t>
            </a:fld>
            <a:endParaRPr lang="de-DE" dirty="0"/>
          </a:p>
        </p:txBody>
      </p:sp>
      <p:sp>
        <p:nvSpPr>
          <p:cNvPr id="10" name="Fußzeilenplatzhalter 3"/>
          <p:cNvSpPr>
            <a:spLocks noGrp="1"/>
          </p:cNvSpPr>
          <p:nvPr>
            <p:ph type="ftr" sz="quarter" idx="3"/>
          </p:nvPr>
        </p:nvSpPr>
        <p:spPr>
          <a:xfrm>
            <a:off x="311162" y="6473313"/>
            <a:ext cx="6464280" cy="365125"/>
          </a:xfrm>
          <a:prstGeom prst="rect">
            <a:avLst/>
          </a:prstGeom>
        </p:spPr>
        <p:txBody>
          <a:bodyPr vert="horz" lIns="0" tIns="45720" rIns="0" bIns="45720" rtlCol="0" anchor="ctr"/>
          <a:lstStyle>
            <a:lvl1pPr algn="l">
              <a:defRPr sz="1200">
                <a:solidFill>
                  <a:schemeClr val="bg1"/>
                </a:solidFill>
              </a:defRPr>
            </a:lvl1pPr>
          </a:lstStyle>
          <a:p>
            <a:r>
              <a:rPr lang="de-DE"/>
              <a:t>Dr. rer. nat. Erika Mustermann (TUM) | kann beliebig erweitert werden | Infos mit Strich trennen</a:t>
            </a:r>
            <a:endParaRPr lang="en-US" dirty="0"/>
          </a:p>
        </p:txBody>
      </p:sp>
    </p:spTree>
  </p:cSld>
  <p:clrMap bg1="lt1" tx1="dk1" bg2="lt2" tx2="dk2" accent1="accent1" accent2="accent2" accent3="accent3" accent4="accent4" accent5="accent5" accent6="accent6" hlink="hlink" folHlink="folHlink"/>
  <p:sldLayoutIdLst>
    <p:sldLayoutId id="2147483698" r:id="rId1"/>
  </p:sldLayoutIdLst>
  <p:hf hdr="0" dt="0"/>
  <p:txStyles>
    <p:titleStyle>
      <a:lvl1pPr algn="l" rtl="0" eaLnBrk="0" fontAlgn="base" hangingPunct="0">
        <a:lnSpc>
          <a:spcPct val="125000"/>
        </a:lnSpc>
        <a:spcBef>
          <a:spcPct val="0"/>
        </a:spcBef>
        <a:spcAft>
          <a:spcPct val="0"/>
        </a:spcAft>
        <a:defRPr sz="2200" b="0" kern="1200">
          <a:solidFill>
            <a:schemeClr val="tx1"/>
          </a:solidFill>
          <a:latin typeface="+mj-lt"/>
          <a:ea typeface="+mj-ea"/>
          <a:cs typeface="+mj-cs"/>
        </a:defRPr>
      </a:lvl1pPr>
      <a:lvl2pPr algn="l" rtl="0" eaLnBrk="0" fontAlgn="base" hangingPunct="0">
        <a:spcBef>
          <a:spcPct val="0"/>
        </a:spcBef>
        <a:spcAft>
          <a:spcPct val="0"/>
        </a:spcAft>
        <a:defRPr sz="2000" b="1">
          <a:solidFill>
            <a:schemeClr val="tx2"/>
          </a:solidFill>
          <a:latin typeface="Arial" charset="0"/>
          <a:cs typeface="Arial" charset="0"/>
        </a:defRPr>
      </a:lvl2pPr>
      <a:lvl3pPr algn="l" rtl="0" eaLnBrk="0" fontAlgn="base" hangingPunct="0">
        <a:spcBef>
          <a:spcPct val="0"/>
        </a:spcBef>
        <a:spcAft>
          <a:spcPct val="0"/>
        </a:spcAft>
        <a:defRPr sz="2000" b="1">
          <a:solidFill>
            <a:schemeClr val="tx2"/>
          </a:solidFill>
          <a:latin typeface="Arial" charset="0"/>
          <a:cs typeface="Arial" charset="0"/>
        </a:defRPr>
      </a:lvl3pPr>
      <a:lvl4pPr algn="l" rtl="0" eaLnBrk="0" fontAlgn="base" hangingPunct="0">
        <a:spcBef>
          <a:spcPct val="0"/>
        </a:spcBef>
        <a:spcAft>
          <a:spcPct val="0"/>
        </a:spcAft>
        <a:defRPr sz="2000" b="1">
          <a:solidFill>
            <a:schemeClr val="tx2"/>
          </a:solidFill>
          <a:latin typeface="Arial" charset="0"/>
          <a:cs typeface="Arial" charset="0"/>
        </a:defRPr>
      </a:lvl4pPr>
      <a:lvl5pPr algn="l" rtl="0" eaLnBrk="0" fontAlgn="base" hangingPunct="0">
        <a:spcBef>
          <a:spcPct val="0"/>
        </a:spcBef>
        <a:spcAft>
          <a:spcPct val="0"/>
        </a:spcAft>
        <a:defRPr sz="2000" b="1">
          <a:solidFill>
            <a:schemeClr val="tx2"/>
          </a:solidFill>
          <a:latin typeface="Arial" charset="0"/>
          <a:cs typeface="Arial" charset="0"/>
        </a:defRPr>
      </a:lvl5pPr>
      <a:lvl6pPr marL="457200" algn="l" rtl="0" fontAlgn="base">
        <a:spcBef>
          <a:spcPct val="0"/>
        </a:spcBef>
        <a:spcAft>
          <a:spcPct val="0"/>
        </a:spcAft>
        <a:defRPr sz="2000" b="1">
          <a:solidFill>
            <a:schemeClr val="tx2"/>
          </a:solidFill>
          <a:latin typeface="Arial" charset="0"/>
          <a:cs typeface="Arial" charset="0"/>
        </a:defRPr>
      </a:lvl6pPr>
      <a:lvl7pPr marL="914400" algn="l" rtl="0" fontAlgn="base">
        <a:spcBef>
          <a:spcPct val="0"/>
        </a:spcBef>
        <a:spcAft>
          <a:spcPct val="0"/>
        </a:spcAft>
        <a:defRPr sz="2000" b="1">
          <a:solidFill>
            <a:schemeClr val="tx2"/>
          </a:solidFill>
          <a:latin typeface="Arial" charset="0"/>
          <a:cs typeface="Arial" charset="0"/>
        </a:defRPr>
      </a:lvl7pPr>
      <a:lvl8pPr marL="1371600" algn="l" rtl="0" fontAlgn="base">
        <a:spcBef>
          <a:spcPct val="0"/>
        </a:spcBef>
        <a:spcAft>
          <a:spcPct val="0"/>
        </a:spcAft>
        <a:defRPr sz="2000" b="1">
          <a:solidFill>
            <a:schemeClr val="tx2"/>
          </a:solidFill>
          <a:latin typeface="Arial" charset="0"/>
          <a:cs typeface="Arial" charset="0"/>
        </a:defRPr>
      </a:lvl8pPr>
      <a:lvl9pPr marL="1828800" algn="l" rtl="0" fontAlgn="base">
        <a:spcBef>
          <a:spcPct val="0"/>
        </a:spcBef>
        <a:spcAft>
          <a:spcPct val="0"/>
        </a:spcAft>
        <a:defRPr sz="2000" b="1">
          <a:solidFill>
            <a:schemeClr val="tx2"/>
          </a:solidFill>
          <a:latin typeface="Arial" charset="0"/>
          <a:cs typeface="Arial" charset="0"/>
        </a:defRPr>
      </a:lvl9pPr>
    </p:titleStyle>
    <p:bodyStyle>
      <a:lvl1pPr algn="l" rtl="0" eaLnBrk="0" fontAlgn="base" hangingPunct="0">
        <a:lnSpc>
          <a:spcPct val="100000"/>
        </a:lnSpc>
        <a:spcBef>
          <a:spcPct val="0"/>
        </a:spcBef>
        <a:spcAft>
          <a:spcPct val="0"/>
        </a:spcAft>
        <a:defRPr sz="1600" kern="1200">
          <a:solidFill>
            <a:schemeClr val="tx1"/>
          </a:solidFill>
          <a:latin typeface="+mn-lt"/>
          <a:ea typeface="+mn-ea"/>
          <a:cs typeface="+mn-cs"/>
        </a:defRPr>
      </a:lvl1pPr>
      <a:lvl2pPr marL="176213" indent="-176213" algn="l" rtl="0" eaLnBrk="0" fontAlgn="base" hangingPunct="0">
        <a:lnSpc>
          <a:spcPct val="100000"/>
        </a:lnSpc>
        <a:spcBef>
          <a:spcPct val="0"/>
        </a:spcBef>
        <a:spcAft>
          <a:spcPct val="0"/>
        </a:spcAft>
        <a:buFont typeface="Arial" charset="0"/>
        <a:buChar char="•"/>
        <a:defRPr sz="1600" kern="1200">
          <a:solidFill>
            <a:schemeClr val="tx1"/>
          </a:solidFill>
          <a:latin typeface="+mn-lt"/>
          <a:ea typeface="+mn-ea"/>
          <a:cs typeface="+mn-cs"/>
        </a:defRPr>
      </a:lvl2pPr>
      <a:lvl3pPr marL="360363" indent="-18415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3pPr>
      <a:lvl4pPr marL="538163" indent="-17780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75" indent="-176213"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chart" Target="../charts/chart3.xml"/></Relationships>
</file>

<file path=ppt/slides/_rels/slide11.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chart" Target="../charts/char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3.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15.xml"/></Relationships>
</file>

<file path=ppt/slides/_rels/slide34.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idx="10"/>
          </p:nvPr>
        </p:nvSpPr>
        <p:spPr/>
        <p:txBody>
          <a:bodyPr/>
          <a:lstStyle/>
          <a:p>
            <a:r>
              <a:rPr lang="de-DE" dirty="0"/>
              <a:t>Jonas Fritsch</a:t>
            </a:r>
          </a:p>
          <a:p>
            <a:r>
              <a:rPr lang="de-DE" dirty="0"/>
              <a:t>Technische Universität München</a:t>
            </a:r>
          </a:p>
          <a:p>
            <a:r>
              <a:rPr lang="de-DE" dirty="0"/>
              <a:t>TUM Department </a:t>
            </a:r>
            <a:r>
              <a:rPr lang="en-US" dirty="0"/>
              <a:t>of</a:t>
            </a:r>
            <a:r>
              <a:rPr lang="de-DE" dirty="0"/>
              <a:t> </a:t>
            </a:r>
            <a:r>
              <a:rPr lang="de-DE" dirty="0" err="1"/>
              <a:t>Informatics</a:t>
            </a:r>
            <a:endParaRPr lang="de-DE" dirty="0"/>
          </a:p>
          <a:p>
            <a:r>
              <a:rPr lang="de-DE" dirty="0"/>
              <a:t>Chair </a:t>
            </a:r>
            <a:r>
              <a:rPr lang="en-US" dirty="0"/>
              <a:t>for</a:t>
            </a:r>
            <a:r>
              <a:rPr lang="de-DE" dirty="0"/>
              <a:t> </a:t>
            </a:r>
            <a:r>
              <a:rPr lang="en-US" dirty="0"/>
              <a:t>database</a:t>
            </a:r>
            <a:r>
              <a:rPr lang="de-DE" dirty="0"/>
              <a:t> </a:t>
            </a:r>
            <a:r>
              <a:rPr lang="de-DE" dirty="0" err="1"/>
              <a:t>systems</a:t>
            </a:r>
            <a:endParaRPr lang="de-DE" dirty="0"/>
          </a:p>
          <a:p>
            <a:r>
              <a:rPr lang="de-DE" dirty="0"/>
              <a:t>Munich, 11. </a:t>
            </a:r>
            <a:r>
              <a:rPr lang="de-DE" dirty="0" err="1"/>
              <a:t>July</a:t>
            </a:r>
            <a:r>
              <a:rPr lang="de-DE" dirty="0"/>
              <a:t> 2022</a:t>
            </a:r>
            <a:endParaRPr dirty="0"/>
          </a:p>
        </p:txBody>
      </p:sp>
      <p:sp>
        <p:nvSpPr>
          <p:cNvPr id="7" name="Titel 6"/>
          <p:cNvSpPr>
            <a:spLocks noGrp="1"/>
          </p:cNvSpPr>
          <p:nvPr>
            <p:ph type="title"/>
          </p:nvPr>
        </p:nvSpPr>
        <p:spPr>
          <a:xfrm>
            <a:off x="319090" y="994334"/>
            <a:ext cx="8508999" cy="820738"/>
          </a:xfrm>
        </p:spPr>
        <p:txBody>
          <a:bodyPr/>
          <a:lstStyle/>
          <a:p>
            <a:r>
              <a:rPr lang="de-DE" dirty="0"/>
              <a:t>The Adaptive Radix Tree:</a:t>
            </a:r>
            <a:br>
              <a:rPr lang="de-DE" dirty="0"/>
            </a:br>
            <a:r>
              <a:rPr lang="de-DE" dirty="0" err="1"/>
              <a:t>ARTful</a:t>
            </a:r>
            <a:r>
              <a:rPr lang="de-DE" dirty="0"/>
              <a:t> </a:t>
            </a:r>
            <a:r>
              <a:rPr lang="de-DE" dirty="0" err="1"/>
              <a:t>Indexing</a:t>
            </a:r>
            <a:r>
              <a:rPr lang="de-DE" dirty="0"/>
              <a:t> </a:t>
            </a:r>
            <a:r>
              <a:rPr lang="de-DE" dirty="0" err="1"/>
              <a:t>for</a:t>
            </a:r>
            <a:r>
              <a:rPr lang="de-DE" dirty="0"/>
              <a:t> Main-Memory Databases</a:t>
            </a:r>
          </a:p>
        </p:txBody>
      </p:sp>
      <p:pic>
        <p:nvPicPr>
          <p:cNvPr id="5" name="Bild 4" descr="TUM_Glockenturm.tif"/>
          <p:cNvPicPr>
            <a:picLocks noChangeAspect="1"/>
          </p:cNvPicPr>
          <p:nvPr/>
        </p:nvPicPr>
        <p:blipFill>
          <a:blip r:embed="rId3"/>
          <a:stretch>
            <a:fillRect/>
          </a:stretch>
        </p:blipFill>
        <p:spPr>
          <a:xfrm>
            <a:off x="4927101" y="3051360"/>
            <a:ext cx="3892489" cy="3397419"/>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Inhaltsplatzhalter 5">
            <a:extLst>
              <a:ext uri="{FF2B5EF4-FFF2-40B4-BE49-F238E27FC236}">
                <a16:creationId xmlns:a16="http://schemas.microsoft.com/office/drawing/2014/main" id="{E0ADE26F-FE0B-74C4-ECC8-E87C466C7B24}"/>
              </a:ext>
            </a:extLst>
          </p:cNvPr>
          <p:cNvGraphicFramePr>
            <a:graphicFrameLocks/>
          </p:cNvGraphicFramePr>
          <p:nvPr>
            <p:extLst>
              <p:ext uri="{D42A27DB-BD31-4B8C-83A1-F6EECF244321}">
                <p14:modId xmlns:p14="http://schemas.microsoft.com/office/powerpoint/2010/main" val="1460315604"/>
              </p:ext>
            </p:extLst>
          </p:nvPr>
        </p:nvGraphicFramePr>
        <p:xfrm>
          <a:off x="4611688" y="1762125"/>
          <a:ext cx="4214813" cy="46990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Inhaltsplatzhalter 5"/>
          <p:cNvGraphicFramePr>
            <a:graphicFrameLocks noGrp="1"/>
          </p:cNvGraphicFramePr>
          <p:nvPr>
            <p:ph idx="1"/>
            <p:extLst>
              <p:ext uri="{D42A27DB-BD31-4B8C-83A1-F6EECF244321}">
                <p14:modId xmlns:p14="http://schemas.microsoft.com/office/powerpoint/2010/main" val="1548245075"/>
              </p:ext>
            </p:extLst>
          </p:nvPr>
        </p:nvGraphicFramePr>
        <p:xfrm>
          <a:off x="319088" y="1762125"/>
          <a:ext cx="4214813" cy="4699000"/>
        </p:xfrm>
        <a:graphic>
          <a:graphicData uri="http://schemas.openxmlformats.org/drawingml/2006/chart">
            <c:chart xmlns:c="http://schemas.openxmlformats.org/drawingml/2006/chart" xmlns:r="http://schemas.openxmlformats.org/officeDocument/2006/relationships" r:id="rId4"/>
          </a:graphicData>
        </a:graphic>
      </p:graphicFrame>
      <p:sp>
        <p:nvSpPr>
          <p:cNvPr id="4" name="Foliennummernplatzhalter 3"/>
          <p:cNvSpPr>
            <a:spLocks noGrp="1"/>
          </p:cNvSpPr>
          <p:nvPr>
            <p:ph type="sldNum" sz="quarter" idx="11"/>
          </p:nvPr>
        </p:nvSpPr>
        <p:spPr>
          <a:xfrm>
            <a:off x="6774934" y="6473313"/>
            <a:ext cx="2052000" cy="365125"/>
          </a:xfrm>
        </p:spPr>
        <p:txBody>
          <a:bodyPr anchor="ctr">
            <a:normAutofit/>
          </a:bodyPr>
          <a:lstStyle/>
          <a:p>
            <a:pPr>
              <a:spcAft>
                <a:spcPts val="600"/>
              </a:spcAft>
            </a:pPr>
            <a:fld id="{CE58CB1E-F828-4F11-99E0-327109AF9DA4}" type="slidenum">
              <a:rPr lang="de-DE" smtClean="0"/>
              <a:pPr>
                <a:spcAft>
                  <a:spcPts val="600"/>
                </a:spcAft>
              </a:pPr>
              <a:t>10</a:t>
            </a:fld>
            <a:endParaRPr lang="de-DE"/>
          </a:p>
        </p:txBody>
      </p:sp>
      <p:sp>
        <p:nvSpPr>
          <p:cNvPr id="7" name="Fußzeilenplatzhalter 4"/>
          <p:cNvSpPr>
            <a:spLocks noGrp="1"/>
          </p:cNvSpPr>
          <p:nvPr>
            <p:ph type="ftr" sz="quarter" idx="12"/>
          </p:nvPr>
        </p:nvSpPr>
        <p:spPr>
          <a:xfrm>
            <a:off x="311162" y="6473313"/>
            <a:ext cx="7829538" cy="384687"/>
          </a:xfrm>
        </p:spPr>
        <p:txBody>
          <a:bodyPr anchor="ctr">
            <a:normAutofit/>
          </a:bodyPr>
          <a:lstStyle/>
          <a:p>
            <a:pPr>
              <a:spcAft>
                <a:spcPts val="600"/>
              </a:spcAft>
            </a:pPr>
            <a:r>
              <a:rPr lang="de-DE"/>
              <a:t>Jonas Fritsch | The Adaptive Radix Tree</a:t>
            </a:r>
            <a:endParaRPr lang="en-US"/>
          </a:p>
        </p:txBody>
      </p:sp>
      <p:sp>
        <p:nvSpPr>
          <p:cNvPr id="3" name="Titel 2"/>
          <p:cNvSpPr>
            <a:spLocks noGrp="1"/>
          </p:cNvSpPr>
          <p:nvPr>
            <p:ph type="title"/>
          </p:nvPr>
        </p:nvSpPr>
        <p:spPr>
          <a:xfrm>
            <a:off x="319090" y="994334"/>
            <a:ext cx="8508999" cy="410369"/>
          </a:xfrm>
        </p:spPr>
        <p:txBody>
          <a:bodyPr wrap="square" anchor="t">
            <a:normAutofit/>
          </a:bodyPr>
          <a:lstStyle/>
          <a:p>
            <a:r>
              <a:rPr lang="de-DE" dirty="0"/>
              <a:t>Performance-Benchmark (</a:t>
            </a:r>
            <a:r>
              <a:rPr lang="de-DE" dirty="0" err="1"/>
              <a:t>insert</a:t>
            </a:r>
            <a:r>
              <a:rPr lang="de-DE" dirty="0"/>
              <a:t>)</a:t>
            </a:r>
          </a:p>
        </p:txBody>
      </p:sp>
    </p:spTree>
    <p:extLst>
      <p:ext uri="{BB962C8B-B14F-4D97-AF65-F5344CB8AC3E}">
        <p14:creationId xmlns:p14="http://schemas.microsoft.com/office/powerpoint/2010/main" val="20507507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Inhaltsplatzhalter 5">
            <a:extLst>
              <a:ext uri="{FF2B5EF4-FFF2-40B4-BE49-F238E27FC236}">
                <a16:creationId xmlns:a16="http://schemas.microsoft.com/office/drawing/2014/main" id="{E0ADE26F-FE0B-74C4-ECC8-E87C466C7B24}"/>
              </a:ext>
            </a:extLst>
          </p:cNvPr>
          <p:cNvGraphicFramePr>
            <a:graphicFrameLocks/>
          </p:cNvGraphicFramePr>
          <p:nvPr>
            <p:extLst>
              <p:ext uri="{D42A27DB-BD31-4B8C-83A1-F6EECF244321}">
                <p14:modId xmlns:p14="http://schemas.microsoft.com/office/powerpoint/2010/main" val="1736706946"/>
              </p:ext>
            </p:extLst>
          </p:nvPr>
        </p:nvGraphicFramePr>
        <p:xfrm>
          <a:off x="4611688" y="1762125"/>
          <a:ext cx="4214813" cy="46990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Inhaltsplatzhalter 5"/>
          <p:cNvGraphicFramePr>
            <a:graphicFrameLocks noGrp="1"/>
          </p:cNvGraphicFramePr>
          <p:nvPr>
            <p:ph idx="1"/>
            <p:extLst>
              <p:ext uri="{D42A27DB-BD31-4B8C-83A1-F6EECF244321}">
                <p14:modId xmlns:p14="http://schemas.microsoft.com/office/powerpoint/2010/main" val="83631427"/>
              </p:ext>
            </p:extLst>
          </p:nvPr>
        </p:nvGraphicFramePr>
        <p:xfrm>
          <a:off x="319088" y="1762125"/>
          <a:ext cx="4214813" cy="4699000"/>
        </p:xfrm>
        <a:graphic>
          <a:graphicData uri="http://schemas.openxmlformats.org/drawingml/2006/chart">
            <c:chart xmlns:c="http://schemas.openxmlformats.org/drawingml/2006/chart" xmlns:r="http://schemas.openxmlformats.org/officeDocument/2006/relationships" r:id="rId4"/>
          </a:graphicData>
        </a:graphic>
      </p:graphicFrame>
      <p:sp>
        <p:nvSpPr>
          <p:cNvPr id="4" name="Foliennummernplatzhalter 3"/>
          <p:cNvSpPr>
            <a:spLocks noGrp="1"/>
          </p:cNvSpPr>
          <p:nvPr>
            <p:ph type="sldNum" sz="quarter" idx="11"/>
          </p:nvPr>
        </p:nvSpPr>
        <p:spPr>
          <a:xfrm>
            <a:off x="6774934" y="6473313"/>
            <a:ext cx="2052000" cy="365125"/>
          </a:xfrm>
        </p:spPr>
        <p:txBody>
          <a:bodyPr anchor="ctr">
            <a:normAutofit/>
          </a:bodyPr>
          <a:lstStyle/>
          <a:p>
            <a:pPr>
              <a:spcAft>
                <a:spcPts val="600"/>
              </a:spcAft>
            </a:pPr>
            <a:fld id="{CE58CB1E-F828-4F11-99E0-327109AF9DA4}" type="slidenum">
              <a:rPr lang="de-DE" smtClean="0"/>
              <a:pPr>
                <a:spcAft>
                  <a:spcPts val="600"/>
                </a:spcAft>
              </a:pPr>
              <a:t>11</a:t>
            </a:fld>
            <a:endParaRPr lang="de-DE"/>
          </a:p>
        </p:txBody>
      </p:sp>
      <p:sp>
        <p:nvSpPr>
          <p:cNvPr id="7" name="Fußzeilenplatzhalter 4"/>
          <p:cNvSpPr>
            <a:spLocks noGrp="1"/>
          </p:cNvSpPr>
          <p:nvPr>
            <p:ph type="ftr" sz="quarter" idx="12"/>
          </p:nvPr>
        </p:nvSpPr>
        <p:spPr>
          <a:xfrm>
            <a:off x="311162" y="6473313"/>
            <a:ext cx="7829538" cy="384687"/>
          </a:xfrm>
        </p:spPr>
        <p:txBody>
          <a:bodyPr anchor="ctr">
            <a:normAutofit/>
          </a:bodyPr>
          <a:lstStyle/>
          <a:p>
            <a:pPr>
              <a:spcAft>
                <a:spcPts val="600"/>
              </a:spcAft>
            </a:pPr>
            <a:r>
              <a:rPr lang="de-DE"/>
              <a:t>Jonas Fritsch | The Adaptive Radix Tree</a:t>
            </a:r>
            <a:endParaRPr lang="en-US"/>
          </a:p>
        </p:txBody>
      </p:sp>
      <p:sp>
        <p:nvSpPr>
          <p:cNvPr id="3" name="Titel 2"/>
          <p:cNvSpPr>
            <a:spLocks noGrp="1"/>
          </p:cNvSpPr>
          <p:nvPr>
            <p:ph type="title"/>
          </p:nvPr>
        </p:nvSpPr>
        <p:spPr>
          <a:xfrm>
            <a:off x="319090" y="994334"/>
            <a:ext cx="8508999" cy="410369"/>
          </a:xfrm>
        </p:spPr>
        <p:txBody>
          <a:bodyPr wrap="square" anchor="t">
            <a:normAutofit/>
          </a:bodyPr>
          <a:lstStyle/>
          <a:p>
            <a:r>
              <a:rPr lang="de-DE" dirty="0"/>
              <a:t>Performance-Benchmark (</a:t>
            </a:r>
            <a:r>
              <a:rPr lang="de-DE" dirty="0" err="1"/>
              <a:t>search</a:t>
            </a:r>
            <a:r>
              <a:rPr lang="de-DE" dirty="0"/>
              <a:t>)</a:t>
            </a:r>
          </a:p>
        </p:txBody>
      </p:sp>
    </p:spTree>
    <p:extLst>
      <p:ext uri="{BB962C8B-B14F-4D97-AF65-F5344CB8AC3E}">
        <p14:creationId xmlns:p14="http://schemas.microsoft.com/office/powerpoint/2010/main" val="25632441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Inhaltsplatzhalter 6"/>
          <p:cNvGraphicFramePr>
            <a:graphicFrameLocks noGrp="1"/>
          </p:cNvGraphicFramePr>
          <p:nvPr>
            <p:ph idx="1"/>
            <p:extLst>
              <p:ext uri="{D42A27DB-BD31-4B8C-83A1-F6EECF244321}">
                <p14:modId xmlns:p14="http://schemas.microsoft.com/office/powerpoint/2010/main" val="1637307687"/>
              </p:ext>
            </p:extLst>
          </p:nvPr>
        </p:nvGraphicFramePr>
        <p:xfrm>
          <a:off x="319088" y="2498725"/>
          <a:ext cx="8509505" cy="2347800"/>
        </p:xfrm>
        <a:graphic>
          <a:graphicData uri="http://schemas.openxmlformats.org/drawingml/2006/table">
            <a:tbl>
              <a:tblPr bandRow="1">
                <a:tableStyleId>{5940675A-B579-460E-94D1-54222C63F5DA}</a:tableStyleId>
              </a:tblPr>
              <a:tblGrid>
                <a:gridCol w="1262133">
                  <a:extLst>
                    <a:ext uri="{9D8B030D-6E8A-4147-A177-3AD203B41FA5}">
                      <a16:colId xmlns:a16="http://schemas.microsoft.com/office/drawing/2014/main" val="20000"/>
                    </a:ext>
                  </a:extLst>
                </a:gridCol>
                <a:gridCol w="1811843">
                  <a:extLst>
                    <a:ext uri="{9D8B030D-6E8A-4147-A177-3AD203B41FA5}">
                      <a16:colId xmlns:a16="http://schemas.microsoft.com/office/drawing/2014/main" val="20001"/>
                    </a:ext>
                  </a:extLst>
                </a:gridCol>
                <a:gridCol w="1811843">
                  <a:extLst>
                    <a:ext uri="{9D8B030D-6E8A-4147-A177-3AD203B41FA5}">
                      <a16:colId xmlns:a16="http://schemas.microsoft.com/office/drawing/2014/main" val="3346723987"/>
                    </a:ext>
                  </a:extLst>
                </a:gridCol>
                <a:gridCol w="1811843">
                  <a:extLst>
                    <a:ext uri="{9D8B030D-6E8A-4147-A177-3AD203B41FA5}">
                      <a16:colId xmlns:a16="http://schemas.microsoft.com/office/drawing/2014/main" val="3102066495"/>
                    </a:ext>
                  </a:extLst>
                </a:gridCol>
                <a:gridCol w="1811843">
                  <a:extLst>
                    <a:ext uri="{9D8B030D-6E8A-4147-A177-3AD203B41FA5}">
                      <a16:colId xmlns:a16="http://schemas.microsoft.com/office/drawing/2014/main" val="2195857599"/>
                    </a:ext>
                  </a:extLst>
                </a:gridCol>
              </a:tblGrid>
              <a:tr h="423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de-DE" sz="1600" dirty="0">
                        <a:latin typeface="+mn-lt"/>
                      </a:endParaRPr>
                    </a:p>
                  </a:txBody>
                  <a:tcPr marL="54000" marR="0" marT="18000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e-DE" sz="1600" dirty="0">
                          <a:latin typeface="+mn-lt"/>
                        </a:rPr>
                        <a:t>Range</a:t>
                      </a:r>
                    </a:p>
                  </a:txBody>
                  <a:tcPr marL="54000" marR="0" marT="180000" marB="0" anchor="ctr" anchorCtr="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e-DE" sz="1600" dirty="0">
                          <a:latin typeface="+mn-lt"/>
                        </a:rPr>
                        <a:t>Memory Efficiency</a:t>
                      </a:r>
                    </a:p>
                  </a:txBody>
                  <a:tcPr marL="54000" marR="0" marT="180000" marB="0" anchor="ctr" anchorCtr="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e-DE" sz="1600" dirty="0">
                          <a:latin typeface="+mn-lt"/>
                        </a:rPr>
                        <a:t>Performance</a:t>
                      </a:r>
                    </a:p>
                  </a:txBody>
                  <a:tcPr marL="54000" marR="0" marT="180000" marB="0" anchor="ctr" anchorCtr="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e-DE" sz="1600" dirty="0" err="1">
                          <a:latin typeface="+mn-lt"/>
                        </a:rPr>
                        <a:t>Researched</a:t>
                      </a:r>
                      <a:endParaRPr lang="de-DE" sz="1600" dirty="0">
                        <a:latin typeface="+mn-lt"/>
                      </a:endParaRPr>
                    </a:p>
                  </a:txBody>
                  <a:tcPr marL="54000" marR="0" marT="180000" marB="0" anchor="ctr" anchorCtr="1"/>
                </a:tc>
                <a:extLst>
                  <a:ext uri="{0D108BD9-81ED-4DB2-BD59-A6C34878D82A}">
                    <a16:rowId xmlns:a16="http://schemas.microsoft.com/office/drawing/2014/main" val="2079161605"/>
                  </a:ext>
                </a:extLst>
              </a:tr>
              <a:tr h="423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600" dirty="0"/>
                        <a:t>B+-Tree</a:t>
                      </a:r>
                      <a:endParaRPr lang="de-DE" sz="1600" dirty="0">
                        <a:latin typeface="+mn-lt"/>
                      </a:endParaRPr>
                    </a:p>
                  </a:txBody>
                  <a:tcPr marL="54000" marR="0" marT="18000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e-DE" sz="1800" b="0" dirty="0">
                          <a:latin typeface="+mn-lt"/>
                        </a:rPr>
                        <a:t>+</a:t>
                      </a:r>
                    </a:p>
                  </a:txBody>
                  <a:tcPr marL="54000" marR="0" marT="18000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e-DE" sz="1800" b="0" kern="1200" dirty="0">
                          <a:solidFill>
                            <a:schemeClr val="tx1"/>
                          </a:solidFill>
                          <a:latin typeface="+mn-lt"/>
                          <a:ea typeface="+mn-ea"/>
                          <a:cs typeface="+mn-cs"/>
                        </a:rPr>
                        <a:t>−</a:t>
                      </a:r>
                    </a:p>
                  </a:txBody>
                  <a:tcPr marL="54000" marR="0" marT="180000" marB="0" anchor="ctr"/>
                </a:tc>
                <a:tc>
                  <a:txBody>
                    <a:bodyPr/>
                    <a:lstStyle/>
                    <a:p>
                      <a:pPr marL="0" marR="0" lvl="0" indent="0" algn="ctr" defTabSz="914400" rtl="0" eaLnBrk="1" fontAlgn="auto" latinLnBrk="0" hangingPunct="1">
                        <a:lnSpc>
                          <a:spcPts val="1500"/>
                        </a:lnSpc>
                        <a:spcBef>
                          <a:spcPts val="0"/>
                        </a:spcBef>
                        <a:spcAft>
                          <a:spcPts val="0"/>
                        </a:spcAft>
                        <a:buClrTx/>
                        <a:buSzTx/>
                        <a:buFontTx/>
                        <a:buNone/>
                        <a:tabLst/>
                        <a:defRPr/>
                      </a:pPr>
                      <a:r>
                        <a:rPr lang="de-DE" sz="1800" b="0" kern="1200" dirty="0">
                          <a:solidFill>
                            <a:schemeClr val="tx1"/>
                          </a:solidFill>
                          <a:latin typeface="+mn-lt"/>
                          <a:ea typeface="+mn-ea"/>
                          <a:cs typeface="+mn-cs"/>
                        </a:rPr>
                        <a:t>−−</a:t>
                      </a:r>
                    </a:p>
                    <a:p>
                      <a:pPr marL="0" marR="0" indent="0" algn="ctr" defTabSz="914400" rtl="0" eaLnBrk="1" fontAlgn="auto" latinLnBrk="0" hangingPunct="1">
                        <a:lnSpc>
                          <a:spcPts val="1500"/>
                        </a:lnSpc>
                        <a:spcBef>
                          <a:spcPts val="0"/>
                        </a:spcBef>
                        <a:spcAft>
                          <a:spcPts val="0"/>
                        </a:spcAft>
                        <a:buClrTx/>
                        <a:buSzTx/>
                        <a:buFontTx/>
                        <a:buNone/>
                        <a:tabLst/>
                        <a:defRPr/>
                      </a:pPr>
                      <a:r>
                        <a:rPr lang="de-DE" sz="1600" b="0" dirty="0">
                          <a:latin typeface="+mn-lt"/>
                        </a:rPr>
                        <a:t>(</a:t>
                      </a:r>
                      <a:r>
                        <a:rPr lang="de-DE" sz="1600" b="0" dirty="0" err="1">
                          <a:latin typeface="+mn-lt"/>
                        </a:rPr>
                        <a:t>best</a:t>
                      </a:r>
                      <a:r>
                        <a:rPr lang="de-DE" sz="1600" b="0" dirty="0">
                          <a:latin typeface="+mn-lt"/>
                        </a:rPr>
                        <a:t> </a:t>
                      </a:r>
                      <a:r>
                        <a:rPr lang="de-DE" sz="1600" b="0" dirty="0" err="1">
                          <a:latin typeface="+mn-lt"/>
                        </a:rPr>
                        <a:t>for</a:t>
                      </a:r>
                      <a:r>
                        <a:rPr lang="de-DE" sz="1600" b="0" dirty="0">
                          <a:latin typeface="+mn-lt"/>
                        </a:rPr>
                        <a:t> </a:t>
                      </a:r>
                      <a:r>
                        <a:rPr lang="de-DE" sz="1600" b="0" dirty="0" err="1">
                          <a:latin typeface="+mn-lt"/>
                        </a:rPr>
                        <a:t>range</a:t>
                      </a:r>
                      <a:r>
                        <a:rPr lang="de-DE" sz="1600" b="0" dirty="0">
                          <a:latin typeface="+mn-lt"/>
                        </a:rPr>
                        <a:t>)</a:t>
                      </a:r>
                      <a:endParaRPr lang="de-DE" sz="1800" b="0" dirty="0">
                        <a:latin typeface="+mn-lt"/>
                      </a:endParaRPr>
                    </a:p>
                  </a:txBody>
                  <a:tcPr marL="54000" marR="0" marT="18000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e-DE" sz="1800" b="0" dirty="0">
                          <a:latin typeface="+mn-lt"/>
                        </a:rPr>
                        <a:t>+</a:t>
                      </a:r>
                    </a:p>
                  </a:txBody>
                  <a:tcPr marL="54000" marR="0" marT="180000" marB="0" anchor="ctr"/>
                </a:tc>
                <a:extLst>
                  <a:ext uri="{0D108BD9-81ED-4DB2-BD59-A6C34878D82A}">
                    <a16:rowId xmlns:a16="http://schemas.microsoft.com/office/drawing/2014/main" val="10000"/>
                  </a:ext>
                </a:extLst>
              </a:tr>
              <a:tr h="423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600" dirty="0"/>
                        <a:t>ART</a:t>
                      </a:r>
                      <a:endParaRPr lang="de-DE" sz="1600" dirty="0">
                        <a:latin typeface="+mn-lt"/>
                      </a:endParaRPr>
                    </a:p>
                  </a:txBody>
                  <a:tcPr marL="54000" marR="0" marT="18000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e-DE" sz="1800" b="0" dirty="0">
                          <a:latin typeface="+mn-lt"/>
                        </a:rPr>
                        <a:t>+</a:t>
                      </a:r>
                    </a:p>
                  </a:txBody>
                  <a:tcPr marL="54000" marR="0" marT="18000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e-DE" sz="1800" b="1" kern="1200" dirty="0">
                          <a:solidFill>
                            <a:schemeClr val="tx1"/>
                          </a:solidFill>
                          <a:latin typeface="+mn-lt"/>
                          <a:ea typeface="+mn-ea"/>
                          <a:cs typeface="+mn-cs"/>
                        </a:rPr>
                        <a:t>∼</a:t>
                      </a:r>
                    </a:p>
                  </a:txBody>
                  <a:tcPr marL="54000" marR="0" marT="18000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de-DE" sz="1800" b="1" kern="1200" dirty="0">
                          <a:solidFill>
                            <a:schemeClr val="tx1"/>
                          </a:solidFill>
                          <a:latin typeface="+mn-lt"/>
                          <a:ea typeface="+mn-ea"/>
                          <a:cs typeface="+mn-cs"/>
                        </a:rPr>
                        <a:t>∼</a:t>
                      </a:r>
                    </a:p>
                  </a:txBody>
                  <a:tcPr marL="54000" marR="0" marT="18000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de-DE" sz="1800" b="1" kern="1200" dirty="0">
                          <a:solidFill>
                            <a:schemeClr val="tx1"/>
                          </a:solidFill>
                          <a:latin typeface="+mn-lt"/>
                          <a:ea typeface="+mn-ea"/>
                          <a:cs typeface="+mn-cs"/>
                        </a:rPr>
                        <a:t>∼</a:t>
                      </a:r>
                    </a:p>
                  </a:txBody>
                  <a:tcPr marL="54000" marR="0" marT="180000" marB="0" anchor="ctr"/>
                </a:tc>
                <a:extLst>
                  <a:ext uri="{0D108BD9-81ED-4DB2-BD59-A6C34878D82A}">
                    <a16:rowId xmlns:a16="http://schemas.microsoft.com/office/drawing/2014/main" val="10001"/>
                  </a:ext>
                </a:extLst>
              </a:tr>
              <a:tr h="423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600" dirty="0"/>
                        <a:t>Judy-Array</a:t>
                      </a:r>
                      <a:endParaRPr lang="de-DE" sz="1600" dirty="0">
                        <a:latin typeface="+mn-lt"/>
                      </a:endParaRPr>
                    </a:p>
                  </a:txBody>
                  <a:tcPr marL="54000" marR="0" marT="18000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e-DE" sz="1800" b="0" dirty="0">
                          <a:latin typeface="+mn-lt"/>
                        </a:rPr>
                        <a:t>+</a:t>
                      </a:r>
                    </a:p>
                  </a:txBody>
                  <a:tcPr marL="54000" marR="0" marT="18000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e-DE" sz="1800" b="0" dirty="0">
                          <a:latin typeface="+mn-lt"/>
                        </a:rPr>
                        <a:t>+</a:t>
                      </a:r>
                    </a:p>
                  </a:txBody>
                  <a:tcPr marL="54000" marR="0" marT="18000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de-DE" sz="1800" b="0" kern="1200" dirty="0">
                          <a:solidFill>
                            <a:schemeClr val="tx1"/>
                          </a:solidFill>
                          <a:latin typeface="+mn-lt"/>
                          <a:ea typeface="+mn-ea"/>
                          <a:cs typeface="+mn-cs"/>
                        </a:rPr>
                        <a:t>−</a:t>
                      </a:r>
                    </a:p>
                  </a:txBody>
                  <a:tcPr marL="54000" marR="0" marT="18000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de-DE" sz="1800" b="0" kern="1200" dirty="0">
                          <a:solidFill>
                            <a:schemeClr val="tx1"/>
                          </a:solidFill>
                          <a:latin typeface="+mn-lt"/>
                          <a:ea typeface="+mn-ea"/>
                          <a:cs typeface="+mn-cs"/>
                        </a:rPr>
                        <a:t>−</a:t>
                      </a:r>
                    </a:p>
                  </a:txBody>
                  <a:tcPr marL="54000" marR="0" marT="180000" marB="0" anchor="ctr"/>
                </a:tc>
                <a:extLst>
                  <a:ext uri="{0D108BD9-81ED-4DB2-BD59-A6C34878D82A}">
                    <a16:rowId xmlns:a16="http://schemas.microsoft.com/office/drawing/2014/main" val="10002"/>
                  </a:ext>
                </a:extLst>
              </a:tr>
              <a:tr h="423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600" dirty="0"/>
                        <a:t>Hash-Table</a:t>
                      </a:r>
                      <a:endParaRPr lang="de-DE" sz="1600" dirty="0">
                        <a:latin typeface="+mn-lt"/>
                      </a:endParaRPr>
                    </a:p>
                  </a:txBody>
                  <a:tcPr marL="54000" marR="0" marT="18000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e-DE" sz="1800" b="0" kern="1200" dirty="0">
                          <a:solidFill>
                            <a:schemeClr val="tx1"/>
                          </a:solidFill>
                          <a:latin typeface="+mn-lt"/>
                          <a:ea typeface="+mn-ea"/>
                          <a:cs typeface="+mn-cs"/>
                        </a:rPr>
                        <a:t>−</a:t>
                      </a:r>
                    </a:p>
                  </a:txBody>
                  <a:tcPr marL="54000" marR="0" marT="18000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de-DE" sz="1800" b="0" dirty="0">
                          <a:latin typeface="+mn-lt"/>
                        </a:rPr>
                        <a:t>+</a:t>
                      </a:r>
                    </a:p>
                  </a:txBody>
                  <a:tcPr marL="54000" marR="0" marT="18000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de-DE" sz="1800" b="0" dirty="0">
                          <a:latin typeface="+mn-lt"/>
                        </a:rPr>
                        <a:t>+</a:t>
                      </a:r>
                    </a:p>
                  </a:txBody>
                  <a:tcPr marL="54000" marR="0" marT="18000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de-DE" sz="1800" b="1" kern="1200" dirty="0">
                          <a:solidFill>
                            <a:schemeClr val="tx1"/>
                          </a:solidFill>
                          <a:latin typeface="+mn-lt"/>
                          <a:ea typeface="+mn-ea"/>
                          <a:cs typeface="+mn-cs"/>
                        </a:rPr>
                        <a:t>∼</a:t>
                      </a:r>
                    </a:p>
                  </a:txBody>
                  <a:tcPr marL="54000" marR="0" marT="180000" marB="0" anchor="ctr"/>
                </a:tc>
                <a:extLst>
                  <a:ext uri="{0D108BD9-81ED-4DB2-BD59-A6C34878D82A}">
                    <a16:rowId xmlns:a16="http://schemas.microsoft.com/office/drawing/2014/main" val="10003"/>
                  </a:ext>
                </a:extLst>
              </a:tr>
            </a:tbl>
          </a:graphicData>
        </a:graphic>
      </p:graphicFrame>
      <p:sp>
        <p:nvSpPr>
          <p:cNvPr id="4" name="Foliennummernplatzhalter 3"/>
          <p:cNvSpPr>
            <a:spLocks noGrp="1"/>
          </p:cNvSpPr>
          <p:nvPr>
            <p:ph type="sldNum" sz="quarter" idx="11"/>
          </p:nvPr>
        </p:nvSpPr>
        <p:spPr/>
        <p:txBody>
          <a:bodyPr/>
          <a:lstStyle/>
          <a:p>
            <a:fld id="{CE58CB1E-F828-4F11-99E0-327109AF9DA4}" type="slidenum">
              <a:rPr lang="de-DE" smtClean="0"/>
              <a:pPr/>
              <a:t>12</a:t>
            </a:fld>
            <a:endParaRPr lang="de-DE" dirty="0"/>
          </a:p>
        </p:txBody>
      </p:sp>
      <p:sp>
        <p:nvSpPr>
          <p:cNvPr id="10" name="Fußzeilenplatzhalter 4"/>
          <p:cNvSpPr>
            <a:spLocks noGrp="1"/>
          </p:cNvSpPr>
          <p:nvPr>
            <p:ph type="ftr" sz="quarter" idx="12"/>
          </p:nvPr>
        </p:nvSpPr>
        <p:spPr/>
        <p:txBody>
          <a:bodyPr/>
          <a:lstStyle/>
          <a:p>
            <a:r>
              <a:rPr lang="de-DE"/>
              <a:t>Dr. rer. nat. Erika Mustermann (TUM) | kann beliebig erweitert werden | Infos mit Strich trennen</a:t>
            </a:r>
            <a:endParaRPr lang="en-US" dirty="0"/>
          </a:p>
        </p:txBody>
      </p:sp>
      <p:sp>
        <p:nvSpPr>
          <p:cNvPr id="2" name="Textplatzhalter 1"/>
          <p:cNvSpPr>
            <a:spLocks noGrp="1"/>
          </p:cNvSpPr>
          <p:nvPr>
            <p:ph type="body" sz="quarter" idx="13"/>
          </p:nvPr>
        </p:nvSpPr>
        <p:spPr/>
        <p:txBody>
          <a:bodyPr/>
          <a:lstStyle/>
          <a:p>
            <a:r>
              <a:rPr lang="de-DE" dirty="0"/>
              <a:t>Advantages &amp; </a:t>
            </a:r>
            <a:r>
              <a:rPr lang="de-DE" dirty="0" err="1"/>
              <a:t>Disadvantages</a:t>
            </a:r>
            <a:r>
              <a:rPr lang="de-DE" dirty="0"/>
              <a:t> </a:t>
            </a:r>
            <a:r>
              <a:rPr lang="de-DE" dirty="0" err="1"/>
              <a:t>of</a:t>
            </a:r>
            <a:r>
              <a:rPr lang="de-DE" dirty="0"/>
              <a:t> different index-</a:t>
            </a:r>
            <a:r>
              <a:rPr lang="de-DE" dirty="0" err="1"/>
              <a:t>structures</a:t>
            </a:r>
            <a:r>
              <a:rPr lang="de-DE" dirty="0"/>
              <a:t>:</a:t>
            </a:r>
          </a:p>
        </p:txBody>
      </p:sp>
      <p:sp>
        <p:nvSpPr>
          <p:cNvPr id="3" name="Titel 2"/>
          <p:cNvSpPr>
            <a:spLocks noGrp="1"/>
          </p:cNvSpPr>
          <p:nvPr>
            <p:ph type="title"/>
          </p:nvPr>
        </p:nvSpPr>
        <p:spPr/>
        <p:txBody>
          <a:bodyPr/>
          <a:lstStyle/>
          <a:p>
            <a:r>
              <a:rPr lang="de-DE" dirty="0"/>
              <a:t>Summary &amp; </a:t>
            </a:r>
            <a:r>
              <a:rPr lang="de-DE" dirty="0" err="1"/>
              <a:t>Conclusion</a:t>
            </a:r>
            <a:endParaRPr lang="de-DE" dirty="0"/>
          </a:p>
        </p:txBody>
      </p:sp>
    </p:spTree>
    <p:extLst>
      <p:ext uri="{BB962C8B-B14F-4D97-AF65-F5344CB8AC3E}">
        <p14:creationId xmlns:p14="http://schemas.microsoft.com/office/powerpoint/2010/main" val="29501900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de-DE" dirty="0"/>
              <a:t>F O L I E N</a:t>
            </a:r>
          </a:p>
        </p:txBody>
      </p:sp>
      <p:sp>
        <p:nvSpPr>
          <p:cNvPr id="3" name="Inhaltsplatzhalter 2"/>
          <p:cNvSpPr>
            <a:spLocks noGrp="1"/>
          </p:cNvSpPr>
          <p:nvPr>
            <p:ph idx="10"/>
          </p:nvPr>
        </p:nvSpPr>
        <p:spPr/>
        <p:txBody>
          <a:bodyPr/>
          <a:lstStyle/>
          <a:p>
            <a:r>
              <a:rPr lang="de-DE"/>
              <a:t>Dr. rer. nat. Erika Mustermann</a:t>
            </a:r>
          </a:p>
          <a:p>
            <a:r>
              <a:rPr lang="de-DE"/>
              <a:t>München, 27. März 2015</a:t>
            </a:r>
            <a:endParaRPr lang="de-DE"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idx="10"/>
          </p:nvPr>
        </p:nvSpPr>
        <p:spPr/>
        <p:txBody>
          <a:bodyPr/>
          <a:lstStyle/>
          <a:p>
            <a:r>
              <a:rPr dirty="0"/>
              <a:t>Dr. rer. nat. Erika Mustermann</a:t>
            </a:r>
          </a:p>
          <a:p>
            <a:r>
              <a:rPr dirty="0"/>
              <a:t>München, 27. März 2015</a:t>
            </a:r>
          </a:p>
        </p:txBody>
      </p:sp>
      <p:sp>
        <p:nvSpPr>
          <p:cNvPr id="7" name="Titel 6"/>
          <p:cNvSpPr>
            <a:spLocks noGrp="1"/>
          </p:cNvSpPr>
          <p:nvPr>
            <p:ph type="title"/>
          </p:nvPr>
        </p:nvSpPr>
        <p:spPr/>
        <p:txBody>
          <a:bodyPr/>
          <a:lstStyle/>
          <a:p>
            <a:endParaRPr lang="de-DE"/>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endParaRPr lang="de-DE"/>
          </a:p>
        </p:txBody>
      </p:sp>
      <p:sp>
        <p:nvSpPr>
          <p:cNvPr id="3" name="Inhaltsplatzhalter 2"/>
          <p:cNvSpPr>
            <a:spLocks noGrp="1"/>
          </p:cNvSpPr>
          <p:nvPr>
            <p:ph idx="10"/>
          </p:nvPr>
        </p:nvSpPr>
        <p:spPr/>
        <p:txBody>
          <a:bodyPr/>
          <a:lstStyle/>
          <a:p>
            <a:r>
              <a:rPr lang="de-DE"/>
              <a:t>Dr. rer. nat. Erika Mustermann</a:t>
            </a:r>
          </a:p>
          <a:p>
            <a:r>
              <a:rPr lang="de-DE"/>
              <a:t>München, 27. März 2015</a:t>
            </a:r>
            <a:endParaRPr lang="de-DE" dirty="0"/>
          </a:p>
        </p:txBody>
      </p:sp>
    </p:spTree>
    <p:extLst>
      <p:ext uri="{BB962C8B-B14F-4D97-AF65-F5344CB8AC3E}">
        <p14:creationId xmlns:p14="http://schemas.microsoft.com/office/powerpoint/2010/main" val="9778027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dirty="0" err="1"/>
              <a:t>Dieser</a:t>
            </a:r>
            <a:r>
              <a:rPr dirty="0"/>
              <a:t> Folienmaster gilt bei offiziellen Präsentationen im Rahmen der TUM.</a:t>
            </a:r>
            <a:br>
              <a:rPr dirty="0"/>
            </a:br>
            <a:r>
              <a:rPr dirty="0"/>
              <a:t>Es ist darauf zu achten, dass wir uns in einem durchgängigen Layout </a:t>
            </a:r>
            <a:r>
              <a:rPr dirty="0" err="1"/>
              <a:t>präsentieren</a:t>
            </a:r>
            <a:r>
              <a:rPr dirty="0"/>
              <a:t>.</a:t>
            </a:r>
          </a:p>
          <a:p>
            <a:r>
              <a:rPr lang="de-DE" dirty="0"/>
              <a:t>Abweichungen vom vorgegebenen Layout bitte auf ein Minimum reduzieren.</a:t>
            </a:r>
          </a:p>
          <a:p>
            <a:endParaRPr dirty="0"/>
          </a:p>
          <a:p>
            <a:endParaRPr sz="2200" dirty="0"/>
          </a:p>
        </p:txBody>
      </p:sp>
      <p:sp>
        <p:nvSpPr>
          <p:cNvPr id="4" name="Foliennummernplatzhalter 3"/>
          <p:cNvSpPr>
            <a:spLocks noGrp="1"/>
          </p:cNvSpPr>
          <p:nvPr>
            <p:ph type="sldNum" sz="quarter" idx="11"/>
          </p:nvPr>
        </p:nvSpPr>
        <p:spPr/>
        <p:txBody>
          <a:bodyPr/>
          <a:lstStyle/>
          <a:p>
            <a:fld id="{CE58CB1E-F828-4F11-99E0-327109AF9DA4}" type="slidenum">
              <a:rPr lang="de-DE" smtClean="0"/>
              <a:pPr/>
              <a:t>16</a:t>
            </a:fld>
            <a:endParaRPr lang="de-DE" dirty="0"/>
          </a:p>
        </p:txBody>
      </p:sp>
      <p:sp>
        <p:nvSpPr>
          <p:cNvPr id="7" name="Fußzeilenplatzhalter 4"/>
          <p:cNvSpPr>
            <a:spLocks noGrp="1"/>
          </p:cNvSpPr>
          <p:nvPr>
            <p:ph type="ftr" sz="quarter" idx="12"/>
          </p:nvPr>
        </p:nvSpPr>
        <p:spPr/>
        <p:txBody>
          <a:bodyPr/>
          <a:lstStyle/>
          <a:p>
            <a:r>
              <a:rPr lang="de-DE" dirty="0"/>
              <a:t>Dr. rer. nat. Erika Mustermann (TUM) | kann beliebig erweitert werden | Infos mit Strich trennen</a:t>
            </a:r>
            <a:endParaRPr lang="en-US" dirty="0"/>
          </a:p>
        </p:txBody>
      </p:sp>
      <p:sp>
        <p:nvSpPr>
          <p:cNvPr id="3" name="Titel 2"/>
          <p:cNvSpPr>
            <a:spLocks noGrp="1"/>
          </p:cNvSpPr>
          <p:nvPr>
            <p:ph type="title"/>
          </p:nvPr>
        </p:nvSpPr>
        <p:spPr>
          <a:prstGeom prst="rect">
            <a:avLst/>
          </a:prstGeom>
        </p:spPr>
        <p:txBody>
          <a:bodyPr/>
          <a:lstStyle/>
          <a:p>
            <a:r>
              <a:rPr sz="3000" dirty="0"/>
              <a:t>Gültigkeit der Masterfolien</a:t>
            </a:r>
            <a:endParaRPr lang="de-DE" sz="30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dirty="0"/>
              <a:t>Als Grundlage dient der Corporate Design Style Guide der TUM.</a:t>
            </a:r>
            <a:br>
              <a:rPr dirty="0"/>
            </a:br>
            <a:r>
              <a:rPr dirty="0"/>
              <a:t>Die Präsentationsvorlage ist auf gute Lesbarkeit und klare Darstellung von Informationen optimiert.</a:t>
            </a:r>
          </a:p>
        </p:txBody>
      </p:sp>
      <p:sp>
        <p:nvSpPr>
          <p:cNvPr id="4" name="Foliennummernplatzhalter 3"/>
          <p:cNvSpPr>
            <a:spLocks noGrp="1"/>
          </p:cNvSpPr>
          <p:nvPr>
            <p:ph type="sldNum" sz="quarter" idx="11"/>
          </p:nvPr>
        </p:nvSpPr>
        <p:spPr/>
        <p:txBody>
          <a:bodyPr/>
          <a:lstStyle/>
          <a:p>
            <a:fld id="{CE58CB1E-F828-4F11-99E0-327109AF9DA4}" type="slidenum">
              <a:rPr lang="de-DE" smtClean="0"/>
              <a:pPr/>
              <a:t>17</a:t>
            </a:fld>
            <a:endParaRPr lang="de-DE" dirty="0"/>
          </a:p>
        </p:txBody>
      </p:sp>
      <p:sp>
        <p:nvSpPr>
          <p:cNvPr id="6" name="Fußzeilenplatzhalter 4"/>
          <p:cNvSpPr>
            <a:spLocks noGrp="1"/>
          </p:cNvSpPr>
          <p:nvPr>
            <p:ph type="ftr" sz="quarter" idx="12"/>
          </p:nvPr>
        </p:nvSpPr>
        <p:spPr/>
        <p:txBody>
          <a:bodyPr/>
          <a:lstStyle/>
          <a:p>
            <a:r>
              <a:rPr lang="de-DE"/>
              <a:t>Dr. rer. nat. Erika Mustermann (TUM) | kann beliebig erweitert werden | Infos mit Strich trennen</a:t>
            </a:r>
            <a:endParaRPr lang="en-US" dirty="0"/>
          </a:p>
        </p:txBody>
      </p:sp>
      <p:sp>
        <p:nvSpPr>
          <p:cNvPr id="3" name="Titel 2"/>
          <p:cNvSpPr>
            <a:spLocks noGrp="1"/>
          </p:cNvSpPr>
          <p:nvPr>
            <p:ph type="title"/>
          </p:nvPr>
        </p:nvSpPr>
        <p:spPr>
          <a:prstGeom prst="rect">
            <a:avLst/>
          </a:prstGeom>
        </p:spPr>
        <p:txBody>
          <a:bodyPr/>
          <a:lstStyle/>
          <a:p>
            <a:r>
              <a:rPr sz="3000" dirty="0"/>
              <a:t>Grundlage der Masterfolien</a:t>
            </a:r>
            <a:endParaRPr lang="de-DE" sz="30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a:xfrm>
            <a:off x="319090" y="2105024"/>
            <a:ext cx="8508999" cy="4356735"/>
          </a:xfrm>
        </p:spPr>
        <p:txBody>
          <a:bodyPr/>
          <a:lstStyle/>
          <a:p>
            <a:r>
              <a:rPr dirty="0"/>
              <a:t>Als Grundlage dient der Corporate Design Style Guide der TUM.</a:t>
            </a:r>
            <a:br>
              <a:rPr dirty="0"/>
            </a:br>
            <a:r>
              <a:rPr dirty="0"/>
              <a:t>Die Präsentationsvorlage ist auf gute Lesbarkeit und klare Darstellung von Informationen optimiert.</a:t>
            </a:r>
          </a:p>
        </p:txBody>
      </p:sp>
      <p:sp>
        <p:nvSpPr>
          <p:cNvPr id="4" name="Foliennummernplatzhalter 3"/>
          <p:cNvSpPr>
            <a:spLocks noGrp="1"/>
          </p:cNvSpPr>
          <p:nvPr>
            <p:ph type="sldNum" sz="quarter" idx="11"/>
          </p:nvPr>
        </p:nvSpPr>
        <p:spPr/>
        <p:txBody>
          <a:bodyPr/>
          <a:lstStyle/>
          <a:p>
            <a:fld id="{CE58CB1E-F828-4F11-99E0-327109AF9DA4}" type="slidenum">
              <a:rPr lang="de-DE" smtClean="0"/>
              <a:pPr/>
              <a:t>18</a:t>
            </a:fld>
            <a:endParaRPr lang="de-DE" dirty="0"/>
          </a:p>
        </p:txBody>
      </p:sp>
      <p:sp>
        <p:nvSpPr>
          <p:cNvPr id="6" name="Fußzeilenplatzhalter 4"/>
          <p:cNvSpPr>
            <a:spLocks noGrp="1"/>
          </p:cNvSpPr>
          <p:nvPr>
            <p:ph type="ftr" sz="quarter" idx="12"/>
          </p:nvPr>
        </p:nvSpPr>
        <p:spPr/>
        <p:txBody>
          <a:bodyPr/>
          <a:lstStyle/>
          <a:p>
            <a:r>
              <a:rPr lang="de-DE"/>
              <a:t>Dr. rer. nat. Erika Mustermann (TUM) | kann beliebig erweitert werden | Infos mit Strich trennen</a:t>
            </a:r>
            <a:endParaRPr lang="en-US" dirty="0"/>
          </a:p>
        </p:txBody>
      </p:sp>
      <p:sp>
        <p:nvSpPr>
          <p:cNvPr id="3" name="Titel 2"/>
          <p:cNvSpPr>
            <a:spLocks noGrp="1"/>
          </p:cNvSpPr>
          <p:nvPr>
            <p:ph type="title"/>
          </p:nvPr>
        </p:nvSpPr>
        <p:spPr>
          <a:xfrm>
            <a:off x="319090" y="994334"/>
            <a:ext cx="8508999" cy="820738"/>
          </a:xfrm>
          <a:prstGeom prst="rect">
            <a:avLst/>
          </a:prstGeom>
        </p:spPr>
        <p:txBody>
          <a:bodyPr/>
          <a:lstStyle/>
          <a:p>
            <a:r>
              <a:rPr lang="de-DE" dirty="0"/>
              <a:t>Hier steht eine Überschrift</a:t>
            </a:r>
            <a:br>
              <a:rPr lang="de-DE" dirty="0"/>
            </a:br>
            <a:r>
              <a:rPr lang="de-DE" dirty="0"/>
              <a:t>max. 2-zeilig</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dirty="0"/>
              <a:t>Das Grundprinzip ist, Informationen bestmöglich zu transportieren. Dazu muss vor allem die Schrift einheitlich und für alle im Raum lesbar sein. </a:t>
            </a:r>
          </a:p>
          <a:p>
            <a:endParaRPr dirty="0"/>
          </a:p>
          <a:p>
            <a:r>
              <a:rPr dirty="0" err="1"/>
              <a:t>Schriftart</a:t>
            </a:r>
            <a:r>
              <a:rPr dirty="0"/>
              <a:t>: Arial</a:t>
            </a:r>
          </a:p>
          <a:p>
            <a:endParaRPr dirty="0"/>
          </a:p>
          <a:p>
            <a:r>
              <a:rPr dirty="0" err="1"/>
              <a:t>Schriftgr</a:t>
            </a:r>
            <a:r>
              <a:rPr lang="de-DE" dirty="0" err="1"/>
              <a:t>ößen</a:t>
            </a:r>
            <a:r>
              <a:rPr dirty="0"/>
              <a:t>:</a:t>
            </a:r>
            <a:r>
              <a:rPr lang="de-DE" dirty="0"/>
              <a:t>30 | 22 | 16 | 12</a:t>
            </a:r>
            <a:endParaRPr dirty="0"/>
          </a:p>
          <a:p>
            <a:endParaRPr dirty="0"/>
          </a:p>
          <a:p>
            <a:r>
              <a:rPr dirty="0" err="1"/>
              <a:t>Zeilenabstand</a:t>
            </a:r>
            <a:r>
              <a:rPr dirty="0"/>
              <a:t>: 1,15mm</a:t>
            </a:r>
          </a:p>
          <a:p>
            <a:endParaRPr dirty="0"/>
          </a:p>
          <a:p>
            <a:r>
              <a:rPr dirty="0"/>
              <a:t>Die Einstellungen sind in den Textfeldern und Textfeldvorlagen dieses ppt-Masters als Standard eingestellt. Bei Diagrammen und Tabellen muss die Schriftgröße ggf. angepasst werden.</a:t>
            </a:r>
            <a:r>
              <a:rPr lang="de-DE" dirty="0"/>
              <a:t> Für Auszeichnungen im Fließtext kann auch </a:t>
            </a:r>
            <a:r>
              <a:rPr lang="de-DE" b="1" dirty="0"/>
              <a:t>fett </a:t>
            </a:r>
            <a:r>
              <a:rPr lang="de-DE" dirty="0"/>
              <a:t>markiert werden.</a:t>
            </a:r>
            <a:endParaRPr dirty="0"/>
          </a:p>
          <a:p>
            <a:r>
              <a:rPr dirty="0"/>
              <a:t>Bei großer Distanz bzw. </a:t>
            </a:r>
            <a:r>
              <a:rPr dirty="0" err="1"/>
              <a:t>kleinem</a:t>
            </a:r>
            <a:r>
              <a:rPr dirty="0"/>
              <a:t> </a:t>
            </a:r>
            <a:r>
              <a:rPr dirty="0" err="1"/>
              <a:t>Präsentationsmedium</a:t>
            </a:r>
            <a:r>
              <a:rPr dirty="0"/>
              <a:t> kann der Schriftgrad notfalls proportional erhöht werden.</a:t>
            </a:r>
          </a:p>
        </p:txBody>
      </p:sp>
      <p:sp>
        <p:nvSpPr>
          <p:cNvPr id="4" name="Foliennummernplatzhalter 3"/>
          <p:cNvSpPr>
            <a:spLocks noGrp="1"/>
          </p:cNvSpPr>
          <p:nvPr>
            <p:ph type="sldNum" sz="quarter" idx="11"/>
          </p:nvPr>
        </p:nvSpPr>
        <p:spPr>
          <a:prstGeom prst="rect">
            <a:avLst/>
          </a:prstGeom>
        </p:spPr>
        <p:txBody>
          <a:bodyPr/>
          <a:lstStyle/>
          <a:p>
            <a:fld id="{CE58CB1E-F828-4F11-99E0-327109AF9DA4}" type="slidenum">
              <a:rPr lang="de-DE" smtClean="0"/>
              <a:pPr/>
              <a:t>19</a:t>
            </a:fld>
            <a:endParaRPr lang="de-DE" dirty="0"/>
          </a:p>
        </p:txBody>
      </p:sp>
      <p:sp>
        <p:nvSpPr>
          <p:cNvPr id="6" name="Fußzeilenplatzhalter 4"/>
          <p:cNvSpPr>
            <a:spLocks noGrp="1"/>
          </p:cNvSpPr>
          <p:nvPr>
            <p:ph type="ftr" sz="quarter" idx="12"/>
          </p:nvPr>
        </p:nvSpPr>
        <p:spPr/>
        <p:txBody>
          <a:bodyPr/>
          <a:lstStyle/>
          <a:p>
            <a:r>
              <a:rPr lang="de-DE"/>
              <a:t>Dr. rer. nat. Erika Mustermann (TUM) | kann beliebig erweitert werden | Infos mit Strich trennen</a:t>
            </a:r>
            <a:endParaRPr lang="en-US" dirty="0"/>
          </a:p>
        </p:txBody>
      </p:sp>
      <p:sp>
        <p:nvSpPr>
          <p:cNvPr id="3" name="Titel 2"/>
          <p:cNvSpPr>
            <a:spLocks noGrp="1"/>
          </p:cNvSpPr>
          <p:nvPr>
            <p:ph type="title"/>
          </p:nvPr>
        </p:nvSpPr>
        <p:spPr>
          <a:prstGeom prst="rect">
            <a:avLst/>
          </a:prstGeom>
        </p:spPr>
        <p:txBody>
          <a:bodyPr/>
          <a:lstStyle/>
          <a:p>
            <a:r>
              <a:rPr sz="3000" dirty="0"/>
              <a:t>Schrift</a:t>
            </a:r>
            <a:endParaRPr lang="de-DE" sz="30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pPr marL="285750" indent="-285750">
              <a:buFont typeface="Arial" panose="020B0604020202020204" pitchFamily="34" charset="0"/>
              <a:buChar char="•"/>
            </a:pPr>
            <a:r>
              <a:rPr lang="de-DE" dirty="0"/>
              <a:t>Trend </a:t>
            </a:r>
            <a:r>
              <a:rPr lang="de-DE" dirty="0" err="1"/>
              <a:t>of</a:t>
            </a:r>
            <a:r>
              <a:rPr lang="de-DE" dirty="0"/>
              <a:t> Main-Memory DBMS</a:t>
            </a:r>
          </a:p>
          <a:p>
            <a:pPr marL="285750" indent="-285750">
              <a:buFont typeface="Arial" panose="020B0604020202020204" pitchFamily="34" charset="0"/>
              <a:buChar char="•"/>
            </a:pPr>
            <a:r>
              <a:rPr lang="de-DE" dirty="0"/>
              <a:t>Index-</a:t>
            </a:r>
            <a:r>
              <a:rPr lang="de-DE" dirty="0" err="1"/>
              <a:t>Structures</a:t>
            </a:r>
            <a:r>
              <a:rPr lang="de-DE" dirty="0"/>
              <a:t> in DBMS</a:t>
            </a:r>
          </a:p>
          <a:p>
            <a:pPr marL="285750" indent="-285750">
              <a:buFont typeface="Arial" panose="020B0604020202020204" pitchFamily="34" charset="0"/>
              <a:buChar char="•"/>
            </a:pPr>
            <a:r>
              <a:rPr lang="de-DE" dirty="0" err="1"/>
              <a:t>From</a:t>
            </a:r>
            <a:r>
              <a:rPr lang="de-DE" dirty="0"/>
              <a:t> Tries </a:t>
            </a:r>
            <a:r>
              <a:rPr lang="de-DE" dirty="0" err="1"/>
              <a:t>to</a:t>
            </a:r>
            <a:r>
              <a:rPr lang="de-DE" dirty="0"/>
              <a:t> ART</a:t>
            </a:r>
          </a:p>
          <a:p>
            <a:pPr marL="285750" indent="-285750">
              <a:buFont typeface="Arial" panose="020B0604020202020204" pitchFamily="34" charset="0"/>
              <a:buChar char="•"/>
            </a:pPr>
            <a:r>
              <a:rPr lang="de-DE" dirty="0"/>
              <a:t>Benchmarks</a:t>
            </a:r>
          </a:p>
          <a:p>
            <a:pPr marL="285750" indent="-285750">
              <a:buFont typeface="Arial" panose="020B0604020202020204" pitchFamily="34" charset="0"/>
              <a:buChar char="•"/>
            </a:pPr>
            <a:r>
              <a:rPr lang="de-DE" dirty="0"/>
              <a:t>Summary &amp; </a:t>
            </a:r>
            <a:r>
              <a:rPr lang="en-GB" dirty="0"/>
              <a:t>Conclusion</a:t>
            </a:r>
          </a:p>
        </p:txBody>
      </p:sp>
      <p:sp>
        <p:nvSpPr>
          <p:cNvPr id="4" name="Foliennummernplatzhalter 3"/>
          <p:cNvSpPr>
            <a:spLocks noGrp="1"/>
          </p:cNvSpPr>
          <p:nvPr>
            <p:ph type="sldNum" sz="quarter" idx="11"/>
          </p:nvPr>
        </p:nvSpPr>
        <p:spPr/>
        <p:txBody>
          <a:bodyPr/>
          <a:lstStyle/>
          <a:p>
            <a:fld id="{CE58CB1E-F828-4F11-99E0-327109AF9DA4}" type="slidenum">
              <a:rPr lang="de-DE" smtClean="0"/>
              <a:pPr/>
              <a:t>2</a:t>
            </a:fld>
            <a:endParaRPr lang="de-DE" dirty="0"/>
          </a:p>
        </p:txBody>
      </p:sp>
      <p:sp>
        <p:nvSpPr>
          <p:cNvPr id="5" name="Fußzeilenplatzhalter 4"/>
          <p:cNvSpPr>
            <a:spLocks noGrp="1"/>
          </p:cNvSpPr>
          <p:nvPr>
            <p:ph type="ftr" sz="quarter" idx="12"/>
          </p:nvPr>
        </p:nvSpPr>
        <p:spPr/>
        <p:txBody>
          <a:bodyPr/>
          <a:lstStyle/>
          <a:p>
            <a:r>
              <a:rPr lang="de-DE" dirty="0"/>
              <a:t>Jonas Fritsch | The Adaptive Radix Tree</a:t>
            </a:r>
            <a:endParaRPr lang="en-US" dirty="0"/>
          </a:p>
        </p:txBody>
      </p:sp>
      <p:sp>
        <p:nvSpPr>
          <p:cNvPr id="3" name="Titel 2"/>
          <p:cNvSpPr>
            <a:spLocks noGrp="1"/>
          </p:cNvSpPr>
          <p:nvPr>
            <p:ph type="title"/>
          </p:nvPr>
        </p:nvSpPr>
        <p:spPr/>
        <p:txBody>
          <a:bodyPr/>
          <a:lstStyle/>
          <a:p>
            <a:r>
              <a:rPr lang="de-DE" dirty="0" err="1"/>
              <a:t>Overview</a:t>
            </a:r>
            <a:endParaRPr lang="de-DE" dirty="0"/>
          </a:p>
        </p:txBody>
      </p:sp>
    </p:spTree>
    <p:extLst>
      <p:ext uri="{BB962C8B-B14F-4D97-AF65-F5344CB8AC3E}">
        <p14:creationId xmlns:p14="http://schemas.microsoft.com/office/powerpoint/2010/main" val="22629962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dirty="0"/>
              <a:t>Als erstes soll mit schwarz und weiß gearbeitet werden.</a:t>
            </a:r>
            <a:br>
              <a:rPr dirty="0"/>
            </a:br>
            <a:r>
              <a:rPr dirty="0"/>
              <a:t>Für Aufwändigere Darstellungen sind Farben mit Bedacht und in möglichst geringem Umfang einzusetzen.</a:t>
            </a:r>
            <a:br>
              <a:rPr dirty="0"/>
            </a:br>
            <a:endParaRPr dirty="0"/>
          </a:p>
          <a:p>
            <a:r>
              <a:rPr dirty="0"/>
              <a:t>In diesem Folienmaster ist die Farbpalette festgelegt.</a:t>
            </a:r>
          </a:p>
          <a:p>
            <a:endParaRPr dirty="0"/>
          </a:p>
          <a:p>
            <a:r>
              <a:rPr dirty="0"/>
              <a:t>Zuerst mit </a:t>
            </a:r>
            <a:r>
              <a:rPr lang="de-DE" dirty="0"/>
              <a:t>den Primärfarben </a:t>
            </a:r>
            <a:r>
              <a:rPr dirty="0"/>
              <a:t>arbeiten</a:t>
            </a:r>
            <a:r>
              <a:rPr lang="de-DE" dirty="0"/>
              <a:t>.</a:t>
            </a:r>
          </a:p>
          <a:p>
            <a:endParaRPr lang="de-DE" dirty="0"/>
          </a:p>
          <a:p>
            <a:endParaRPr lang="de-DE" dirty="0"/>
          </a:p>
          <a:p>
            <a:r>
              <a:rPr dirty="0"/>
              <a:t>Für z.B. komplexe Diagramme stehen noch</a:t>
            </a:r>
            <a:r>
              <a:rPr lang="de-DE" dirty="0"/>
              <a:t>Sekundärfarben </a:t>
            </a:r>
            <a:r>
              <a:rPr dirty="0"/>
              <a:t>zur Verfügung.</a:t>
            </a:r>
          </a:p>
          <a:p>
            <a:endParaRPr dirty="0"/>
          </a:p>
          <a:p>
            <a:endParaRPr dirty="0"/>
          </a:p>
          <a:p>
            <a:r>
              <a:rPr lang="de-DE" dirty="0"/>
              <a:t>Gering im Einsatz sind die Akzentfarben.</a:t>
            </a:r>
            <a:endParaRPr dirty="0"/>
          </a:p>
          <a:p>
            <a:endParaRPr dirty="0"/>
          </a:p>
        </p:txBody>
      </p:sp>
      <p:sp>
        <p:nvSpPr>
          <p:cNvPr id="4" name="Foliennummernplatzhalter 3"/>
          <p:cNvSpPr>
            <a:spLocks noGrp="1"/>
          </p:cNvSpPr>
          <p:nvPr>
            <p:ph type="sldNum" sz="quarter" idx="11"/>
          </p:nvPr>
        </p:nvSpPr>
        <p:spPr>
          <a:prstGeom prst="rect">
            <a:avLst/>
          </a:prstGeom>
        </p:spPr>
        <p:txBody>
          <a:bodyPr/>
          <a:lstStyle/>
          <a:p>
            <a:fld id="{CE58CB1E-F828-4F11-99E0-327109AF9DA4}" type="slidenum">
              <a:rPr lang="de-DE" smtClean="0"/>
              <a:pPr/>
              <a:t>20</a:t>
            </a:fld>
            <a:endParaRPr lang="de-DE" dirty="0"/>
          </a:p>
        </p:txBody>
      </p:sp>
      <p:sp>
        <p:nvSpPr>
          <p:cNvPr id="19" name="Fußzeilenplatzhalter 4"/>
          <p:cNvSpPr>
            <a:spLocks noGrp="1"/>
          </p:cNvSpPr>
          <p:nvPr>
            <p:ph type="ftr" sz="quarter" idx="12"/>
          </p:nvPr>
        </p:nvSpPr>
        <p:spPr/>
        <p:txBody>
          <a:bodyPr/>
          <a:lstStyle/>
          <a:p>
            <a:r>
              <a:rPr lang="de-DE"/>
              <a:t>Dr. rer. nat. Erika Mustermann (TUM) | kann beliebig erweitert werden | Infos mit Strich trennen</a:t>
            </a:r>
            <a:endParaRPr lang="en-US" dirty="0"/>
          </a:p>
        </p:txBody>
      </p:sp>
      <p:sp>
        <p:nvSpPr>
          <p:cNvPr id="3" name="Titel 2"/>
          <p:cNvSpPr>
            <a:spLocks noGrp="1"/>
          </p:cNvSpPr>
          <p:nvPr>
            <p:ph type="title"/>
          </p:nvPr>
        </p:nvSpPr>
        <p:spPr>
          <a:prstGeom prst="rect">
            <a:avLst/>
          </a:prstGeom>
        </p:spPr>
        <p:txBody>
          <a:bodyPr/>
          <a:lstStyle/>
          <a:p>
            <a:r>
              <a:rPr sz="3000" dirty="0"/>
              <a:t>Farben</a:t>
            </a:r>
            <a:endParaRPr lang="de-DE" sz="3000" dirty="0"/>
          </a:p>
        </p:txBody>
      </p:sp>
      <p:sp>
        <p:nvSpPr>
          <p:cNvPr id="14" name="Rechteck 13"/>
          <p:cNvSpPr/>
          <p:nvPr/>
        </p:nvSpPr>
        <p:spPr>
          <a:xfrm>
            <a:off x="321735" y="3843868"/>
            <a:ext cx="855132" cy="24553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de-DE" dirty="0">
              <a:solidFill>
                <a:schemeClr val="accent1"/>
              </a:solidFill>
            </a:endParaRPr>
          </a:p>
        </p:txBody>
      </p:sp>
      <p:sp>
        <p:nvSpPr>
          <p:cNvPr id="24" name="Rechteck 23"/>
          <p:cNvSpPr/>
          <p:nvPr/>
        </p:nvSpPr>
        <p:spPr>
          <a:xfrm>
            <a:off x="1295402" y="3843868"/>
            <a:ext cx="855132" cy="24553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de-DE" dirty="0">
              <a:solidFill>
                <a:schemeClr val="tx1"/>
              </a:solidFill>
            </a:endParaRPr>
          </a:p>
        </p:txBody>
      </p:sp>
      <p:sp>
        <p:nvSpPr>
          <p:cNvPr id="25" name="Rechteck 24"/>
          <p:cNvSpPr/>
          <p:nvPr/>
        </p:nvSpPr>
        <p:spPr>
          <a:xfrm>
            <a:off x="2260602" y="3843868"/>
            <a:ext cx="855132" cy="245531"/>
          </a:xfrm>
          <a:prstGeom prst="rect">
            <a:avLst/>
          </a:prstGeom>
          <a:solidFill>
            <a:schemeClr val="bg1"/>
          </a:solidFill>
          <a:ln w="6350" cap="flat" cmpd="sng" algn="ctr">
            <a:solidFill>
              <a:schemeClr val="tx1"/>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de-DE" dirty="0"/>
          </a:p>
        </p:txBody>
      </p:sp>
      <p:sp>
        <p:nvSpPr>
          <p:cNvPr id="26" name="Rechteck 25"/>
          <p:cNvSpPr/>
          <p:nvPr/>
        </p:nvSpPr>
        <p:spPr>
          <a:xfrm>
            <a:off x="321735" y="4665135"/>
            <a:ext cx="855132" cy="24553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de-DE" dirty="0"/>
          </a:p>
        </p:txBody>
      </p:sp>
      <p:sp>
        <p:nvSpPr>
          <p:cNvPr id="27" name="Rechteck 26"/>
          <p:cNvSpPr/>
          <p:nvPr/>
        </p:nvSpPr>
        <p:spPr>
          <a:xfrm>
            <a:off x="1295402" y="4665135"/>
            <a:ext cx="855132" cy="24553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de-DE" dirty="0"/>
          </a:p>
        </p:txBody>
      </p:sp>
      <p:sp>
        <p:nvSpPr>
          <p:cNvPr id="28" name="Rechteck 27"/>
          <p:cNvSpPr/>
          <p:nvPr/>
        </p:nvSpPr>
        <p:spPr>
          <a:xfrm>
            <a:off x="2260602" y="4665135"/>
            <a:ext cx="855132" cy="24553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de-DE" dirty="0"/>
          </a:p>
        </p:txBody>
      </p:sp>
      <p:sp>
        <p:nvSpPr>
          <p:cNvPr id="29" name="Rechteck 28"/>
          <p:cNvSpPr/>
          <p:nvPr/>
        </p:nvSpPr>
        <p:spPr>
          <a:xfrm>
            <a:off x="3225802" y="4665135"/>
            <a:ext cx="855132" cy="245531"/>
          </a:xfrm>
          <a:prstGeom prst="rect">
            <a:avLst/>
          </a:prstGeom>
          <a:solidFill>
            <a:srgbClr val="99999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de-DE" dirty="0"/>
          </a:p>
        </p:txBody>
      </p:sp>
      <p:sp>
        <p:nvSpPr>
          <p:cNvPr id="36" name="Rechteck 35"/>
          <p:cNvSpPr/>
          <p:nvPr/>
        </p:nvSpPr>
        <p:spPr>
          <a:xfrm>
            <a:off x="321735" y="5529793"/>
            <a:ext cx="855132" cy="245531"/>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de-DE" dirty="0"/>
          </a:p>
        </p:txBody>
      </p:sp>
      <p:sp>
        <p:nvSpPr>
          <p:cNvPr id="37" name="Rechteck 36"/>
          <p:cNvSpPr/>
          <p:nvPr/>
        </p:nvSpPr>
        <p:spPr>
          <a:xfrm>
            <a:off x="1295402" y="5529793"/>
            <a:ext cx="855132" cy="24553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de-DE" dirty="0"/>
          </a:p>
        </p:txBody>
      </p:sp>
      <p:sp>
        <p:nvSpPr>
          <p:cNvPr id="38" name="Rechteck 37"/>
          <p:cNvSpPr/>
          <p:nvPr/>
        </p:nvSpPr>
        <p:spPr>
          <a:xfrm>
            <a:off x="2260602" y="5529793"/>
            <a:ext cx="855132" cy="245531"/>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de-DE"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t>Kurze und knappe Texte, Fließtexte linksbündig, kein Blocksatz</a:t>
            </a:r>
          </a:p>
          <a:p>
            <a:endParaRPr/>
          </a:p>
          <a:p>
            <a:r>
              <a:t>Beispiel:</a:t>
            </a:r>
          </a:p>
          <a:p>
            <a:r>
              <a:t>Tem soluptam, nisi as verum ereprehendam at acculpa quidisq uissit volupta tusdant utem as etur, odi odis es doluptiae dem nimaion con nossinctenis pora quam voloria consenimus blabore everfer epeliquo maio etur.</a:t>
            </a:r>
          </a:p>
        </p:txBody>
      </p:sp>
      <p:sp>
        <p:nvSpPr>
          <p:cNvPr id="4" name="Foliennummernplatzhalter 3"/>
          <p:cNvSpPr>
            <a:spLocks noGrp="1"/>
          </p:cNvSpPr>
          <p:nvPr>
            <p:ph type="sldNum" sz="quarter" idx="11"/>
          </p:nvPr>
        </p:nvSpPr>
        <p:spPr/>
        <p:txBody>
          <a:bodyPr/>
          <a:lstStyle/>
          <a:p>
            <a:fld id="{CE58CB1E-F828-4F11-99E0-327109AF9DA4}" type="slidenum">
              <a:rPr lang="de-DE" smtClean="0"/>
              <a:pPr/>
              <a:t>21</a:t>
            </a:fld>
            <a:endParaRPr lang="de-DE" dirty="0"/>
          </a:p>
        </p:txBody>
      </p:sp>
      <p:sp>
        <p:nvSpPr>
          <p:cNvPr id="6" name="Fußzeilenplatzhalter 4"/>
          <p:cNvSpPr>
            <a:spLocks noGrp="1"/>
          </p:cNvSpPr>
          <p:nvPr>
            <p:ph type="ftr" sz="quarter" idx="12"/>
          </p:nvPr>
        </p:nvSpPr>
        <p:spPr/>
        <p:txBody>
          <a:bodyPr/>
          <a:lstStyle/>
          <a:p>
            <a:r>
              <a:rPr lang="de-DE"/>
              <a:t>Dr. rer. nat. Erika Mustermann (TUM) | kann beliebig erweitert werden | Infos mit Strich trennen</a:t>
            </a:r>
            <a:endParaRPr lang="en-US" dirty="0"/>
          </a:p>
        </p:txBody>
      </p:sp>
      <p:sp>
        <p:nvSpPr>
          <p:cNvPr id="3" name="Titel 2"/>
          <p:cNvSpPr>
            <a:spLocks noGrp="1"/>
          </p:cNvSpPr>
          <p:nvPr>
            <p:ph type="title"/>
          </p:nvPr>
        </p:nvSpPr>
        <p:spPr>
          <a:prstGeom prst="rect">
            <a:avLst/>
          </a:prstGeom>
        </p:spPr>
        <p:txBody>
          <a:bodyPr/>
          <a:lstStyle/>
          <a:p>
            <a:r>
              <a:rPr dirty="0"/>
              <a:t>Texte</a:t>
            </a:r>
            <a:endParaRPr lang="de-DE"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DE" dirty="0"/>
              <a:t>Bei kleinen Aufzählungen auf Aufzählungszeichen verzichten und ggf. zusätzliche Leerzeile</a:t>
            </a:r>
          </a:p>
          <a:p>
            <a:r>
              <a:rPr lang="de-DE" dirty="0"/>
              <a:t>Nur die wesentlichen Punkte nennen und Themen auf verschiedene Seiten splitten.</a:t>
            </a:r>
          </a:p>
          <a:p>
            <a:endParaRPr lang="de-DE" dirty="0"/>
          </a:p>
          <a:p>
            <a:r>
              <a:rPr lang="de-DE" dirty="0"/>
              <a:t>Punkt 1</a:t>
            </a:r>
          </a:p>
          <a:p>
            <a:endParaRPr lang="de-DE" dirty="0"/>
          </a:p>
          <a:p>
            <a:r>
              <a:rPr lang="de-DE" dirty="0"/>
              <a:t>Punkt 2</a:t>
            </a:r>
          </a:p>
          <a:p>
            <a:endParaRPr lang="de-DE" dirty="0"/>
          </a:p>
          <a:p>
            <a:r>
              <a:rPr lang="de-DE" dirty="0"/>
              <a:t>Wenn Unterpunkte in einer Aufzählung nötig sind ist ein Einrücken mit – möglich</a:t>
            </a:r>
          </a:p>
          <a:p>
            <a:pPr lvl="1"/>
            <a:r>
              <a:rPr lang="de-DE" dirty="0"/>
              <a:t>Unterpunkt 1</a:t>
            </a:r>
          </a:p>
          <a:p>
            <a:pPr lvl="2"/>
            <a:r>
              <a:rPr lang="de-DE" dirty="0"/>
              <a:t>Unterpunkt 1</a:t>
            </a:r>
          </a:p>
          <a:p>
            <a:pPr lvl="2"/>
            <a:r>
              <a:rPr lang="de-DE" dirty="0"/>
              <a:t>Unterpunkt 2</a:t>
            </a:r>
          </a:p>
          <a:p>
            <a:endParaRPr lang="de-DE" dirty="0"/>
          </a:p>
          <a:p>
            <a:r>
              <a:rPr lang="de-DE" dirty="0"/>
              <a:t>Bei größeren Listen die Standardeinstellung • verwenden</a:t>
            </a:r>
          </a:p>
          <a:p>
            <a:pPr lvl="1"/>
            <a:r>
              <a:rPr lang="de-DE" dirty="0"/>
              <a:t>Unterpunkt 1</a:t>
            </a:r>
          </a:p>
          <a:p>
            <a:pPr lvl="1"/>
            <a:r>
              <a:rPr lang="de-DE" dirty="0"/>
              <a:t>Unterpunkt 2</a:t>
            </a:r>
          </a:p>
          <a:p>
            <a:pPr lvl="1"/>
            <a:r>
              <a:rPr lang="de-DE" dirty="0"/>
              <a:t>Unterpunkt 3</a:t>
            </a:r>
          </a:p>
        </p:txBody>
      </p:sp>
      <p:sp>
        <p:nvSpPr>
          <p:cNvPr id="4" name="Foliennummernplatzhalter 3"/>
          <p:cNvSpPr>
            <a:spLocks noGrp="1"/>
          </p:cNvSpPr>
          <p:nvPr>
            <p:ph type="sldNum" sz="quarter" idx="11"/>
          </p:nvPr>
        </p:nvSpPr>
        <p:spPr/>
        <p:txBody>
          <a:bodyPr/>
          <a:lstStyle/>
          <a:p>
            <a:fld id="{CE58CB1E-F828-4F11-99E0-327109AF9DA4}" type="slidenum">
              <a:rPr lang="de-DE" smtClean="0"/>
              <a:pPr/>
              <a:t>22</a:t>
            </a:fld>
            <a:endParaRPr lang="de-DE" dirty="0"/>
          </a:p>
        </p:txBody>
      </p:sp>
      <p:sp>
        <p:nvSpPr>
          <p:cNvPr id="5" name="Fußzeilenplatzhalter 4"/>
          <p:cNvSpPr>
            <a:spLocks noGrp="1"/>
          </p:cNvSpPr>
          <p:nvPr>
            <p:ph type="ftr" sz="quarter" idx="12"/>
          </p:nvPr>
        </p:nvSpPr>
        <p:spPr/>
        <p:txBody>
          <a:bodyPr/>
          <a:lstStyle/>
          <a:p>
            <a:r>
              <a:rPr lang="de-DE"/>
              <a:t>Dr. rer. nat. Erika Mustermann (TUM) | kann beliebig erweitert werden | Infos mit Strich trennen</a:t>
            </a:r>
            <a:endParaRPr lang="en-US" dirty="0"/>
          </a:p>
        </p:txBody>
      </p:sp>
      <p:sp>
        <p:nvSpPr>
          <p:cNvPr id="3" name="Titel 2"/>
          <p:cNvSpPr>
            <a:spLocks noGrp="1"/>
          </p:cNvSpPr>
          <p:nvPr>
            <p:ph type="title"/>
          </p:nvPr>
        </p:nvSpPr>
        <p:spPr/>
        <p:txBody>
          <a:bodyPr/>
          <a:lstStyle/>
          <a:p>
            <a:r>
              <a:rPr lang="de-DE"/>
              <a:t>Aufzählung</a:t>
            </a:r>
            <a:endParaRPr lang="de-DE"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t>schlichte Darstellung von Informationen</a:t>
            </a:r>
          </a:p>
          <a:p>
            <a:endParaRPr/>
          </a:p>
          <a:p>
            <a:r>
              <a:t>reduzierte Farben</a:t>
            </a:r>
          </a:p>
          <a:p>
            <a:endParaRPr/>
          </a:p>
          <a:p>
            <a:r>
              <a:t>Rahmen und Überlagerungen nach Möglichkeit vermeiden</a:t>
            </a:r>
          </a:p>
          <a:p>
            <a:endParaRPr dirty="0"/>
          </a:p>
        </p:txBody>
      </p:sp>
      <p:sp>
        <p:nvSpPr>
          <p:cNvPr id="4" name="Foliennummernplatzhalter 3"/>
          <p:cNvSpPr>
            <a:spLocks noGrp="1"/>
          </p:cNvSpPr>
          <p:nvPr>
            <p:ph type="sldNum" sz="quarter" idx="11"/>
          </p:nvPr>
        </p:nvSpPr>
        <p:spPr/>
        <p:txBody>
          <a:bodyPr/>
          <a:lstStyle/>
          <a:p>
            <a:fld id="{CE58CB1E-F828-4F11-99E0-327109AF9DA4}" type="slidenum">
              <a:rPr lang="de-DE" smtClean="0"/>
              <a:pPr/>
              <a:t>23</a:t>
            </a:fld>
            <a:endParaRPr lang="de-DE" dirty="0"/>
          </a:p>
        </p:txBody>
      </p:sp>
      <p:sp>
        <p:nvSpPr>
          <p:cNvPr id="6" name="Fußzeilenplatzhalter 4"/>
          <p:cNvSpPr>
            <a:spLocks noGrp="1"/>
          </p:cNvSpPr>
          <p:nvPr>
            <p:ph type="ftr" sz="quarter" idx="12"/>
          </p:nvPr>
        </p:nvSpPr>
        <p:spPr/>
        <p:txBody>
          <a:bodyPr/>
          <a:lstStyle/>
          <a:p>
            <a:r>
              <a:rPr lang="de-DE"/>
              <a:t>Dr. rer. nat. Erika Mustermann (TUM) | kann beliebig erweitert werden | Infos mit Strich trennen</a:t>
            </a:r>
            <a:endParaRPr lang="en-US" dirty="0"/>
          </a:p>
        </p:txBody>
      </p:sp>
      <p:sp>
        <p:nvSpPr>
          <p:cNvPr id="3" name="Titel 2"/>
          <p:cNvSpPr>
            <a:spLocks noGrp="1"/>
          </p:cNvSpPr>
          <p:nvPr>
            <p:ph type="title"/>
          </p:nvPr>
        </p:nvSpPr>
        <p:spPr>
          <a:prstGeom prst="rect">
            <a:avLst/>
          </a:prstGeom>
        </p:spPr>
        <p:txBody>
          <a:bodyPr/>
          <a:lstStyle/>
          <a:p>
            <a:r>
              <a:rPr sz="3000"/>
              <a:t>Bilder - Allgemein</a:t>
            </a:r>
            <a:endParaRPr lang="de-DE" sz="30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platzhalter 2"/>
          <p:cNvSpPr>
            <a:spLocks noGrp="1"/>
          </p:cNvSpPr>
          <p:nvPr>
            <p:ph type="body" sz="quarter" idx="13"/>
          </p:nvPr>
        </p:nvSpPr>
        <p:spPr/>
        <p:txBody>
          <a:bodyPr/>
          <a:lstStyle/>
          <a:p>
            <a:r>
              <a:rPr lang="de-DE"/>
              <a:t>Bildbeschreibung</a:t>
            </a:r>
            <a:br>
              <a:rPr lang="de-DE"/>
            </a:br>
            <a:r>
              <a:rPr lang="de-DE"/>
              <a:t>oberer Bildrand: Begrenzung durch Text</a:t>
            </a:r>
          </a:p>
        </p:txBody>
      </p:sp>
      <p:sp>
        <p:nvSpPr>
          <p:cNvPr id="5" name="Foliennummernplatzhalter 4"/>
          <p:cNvSpPr>
            <a:spLocks noGrp="1"/>
          </p:cNvSpPr>
          <p:nvPr>
            <p:ph type="sldNum" sz="quarter" idx="15"/>
          </p:nvPr>
        </p:nvSpPr>
        <p:spPr/>
        <p:txBody>
          <a:bodyPr/>
          <a:lstStyle/>
          <a:p>
            <a:fld id="{CE58CB1E-F828-4F11-99E0-327109AF9DA4}" type="slidenum">
              <a:rPr lang="de-DE" smtClean="0"/>
              <a:pPr/>
              <a:t>24</a:t>
            </a:fld>
            <a:endParaRPr lang="de-DE" dirty="0"/>
          </a:p>
        </p:txBody>
      </p:sp>
      <p:sp>
        <p:nvSpPr>
          <p:cNvPr id="10" name="Fußzeilenplatzhalter 4"/>
          <p:cNvSpPr>
            <a:spLocks noGrp="1"/>
          </p:cNvSpPr>
          <p:nvPr>
            <p:ph type="ftr" sz="quarter" idx="16"/>
          </p:nvPr>
        </p:nvSpPr>
        <p:spPr/>
        <p:txBody>
          <a:bodyPr/>
          <a:lstStyle/>
          <a:p>
            <a:r>
              <a:rPr lang="de-DE"/>
              <a:t>Dr. rer. nat. Erika Mustermann (TUM) | kann beliebig erweitert werden | Infos mit Strich trennen</a:t>
            </a:r>
            <a:endParaRPr lang="en-US" dirty="0"/>
          </a:p>
        </p:txBody>
      </p:sp>
      <p:sp>
        <p:nvSpPr>
          <p:cNvPr id="22" name="Inhaltsplatzhalter 21"/>
          <p:cNvSpPr>
            <a:spLocks noGrp="1"/>
          </p:cNvSpPr>
          <p:nvPr>
            <p:ph sz="quarter" idx="18"/>
          </p:nvPr>
        </p:nvSpPr>
        <p:spPr/>
        <p:txBody>
          <a:bodyPr/>
          <a:lstStyle/>
          <a:p>
            <a:endParaRPr lang="de-DE"/>
          </a:p>
        </p:txBody>
      </p:sp>
      <p:sp>
        <p:nvSpPr>
          <p:cNvPr id="21" name="Bildplatzhalter 20"/>
          <p:cNvSpPr>
            <a:spLocks noGrp="1"/>
          </p:cNvSpPr>
          <p:nvPr>
            <p:ph type="pic" sz="quarter" idx="14"/>
          </p:nvPr>
        </p:nvSpPr>
        <p:spPr/>
      </p:sp>
      <p:sp>
        <p:nvSpPr>
          <p:cNvPr id="4" name="Titel 3"/>
          <p:cNvSpPr>
            <a:spLocks noGrp="1"/>
          </p:cNvSpPr>
          <p:nvPr>
            <p:ph type="title"/>
          </p:nvPr>
        </p:nvSpPr>
        <p:spPr/>
        <p:txBody>
          <a:bodyPr/>
          <a:lstStyle/>
          <a:p>
            <a:r>
              <a:rPr lang="de-DE"/>
              <a:t>Bilder</a:t>
            </a:r>
            <a:endParaRPr lang="de-DE"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platzhalter 2"/>
          <p:cNvSpPr>
            <a:spLocks noGrp="1"/>
          </p:cNvSpPr>
          <p:nvPr>
            <p:ph idx="14"/>
          </p:nvPr>
        </p:nvSpPr>
        <p:spPr/>
        <p:txBody>
          <a:bodyPr/>
          <a:lstStyle/>
          <a:p>
            <a:r>
              <a:rPr lang="de-DE" dirty="0"/>
              <a:t>Überschrift 2</a:t>
            </a:r>
          </a:p>
          <a:p>
            <a:r>
              <a:rPr lang="de-DE" dirty="0"/>
              <a:t>Hier steht ein einleitender oder beschreibender Fließtext und nach Wunsch eine Aufzählung</a:t>
            </a:r>
          </a:p>
          <a:p>
            <a:endParaRPr lang="de-DE" dirty="0"/>
          </a:p>
          <a:p>
            <a:r>
              <a:rPr lang="de-DE" dirty="0"/>
              <a:t>Punkt 1</a:t>
            </a:r>
          </a:p>
          <a:p>
            <a:endParaRPr lang="de-DE" dirty="0"/>
          </a:p>
          <a:p>
            <a:r>
              <a:rPr lang="de-DE" dirty="0"/>
              <a:t>Punkt 2</a:t>
            </a:r>
          </a:p>
          <a:p>
            <a:endParaRPr lang="de-DE" dirty="0"/>
          </a:p>
          <a:p>
            <a:r>
              <a:rPr lang="de-DE" dirty="0"/>
              <a:t>Punkt 3</a:t>
            </a:r>
          </a:p>
          <a:p>
            <a:endParaRPr lang="de-DE" dirty="0"/>
          </a:p>
          <a:p>
            <a:r>
              <a:rPr lang="de-DE" dirty="0"/>
              <a:t>Punkt 4</a:t>
            </a:r>
          </a:p>
          <a:p>
            <a:endParaRPr lang="de-DE" dirty="0"/>
          </a:p>
          <a:p>
            <a:endParaRPr lang="de-DE" dirty="0"/>
          </a:p>
        </p:txBody>
      </p:sp>
      <p:sp>
        <p:nvSpPr>
          <p:cNvPr id="18" name="Inhaltsplatzhalter 17"/>
          <p:cNvSpPr>
            <a:spLocks noGrp="1"/>
          </p:cNvSpPr>
          <p:nvPr>
            <p:ph idx="15"/>
          </p:nvPr>
        </p:nvSpPr>
        <p:spPr/>
        <p:txBody>
          <a:bodyPr/>
          <a:lstStyle/>
          <a:p>
            <a:endParaRPr lang="de-DE"/>
          </a:p>
        </p:txBody>
      </p:sp>
      <p:sp>
        <p:nvSpPr>
          <p:cNvPr id="5" name="Foliennummernplatzhalter 4"/>
          <p:cNvSpPr>
            <a:spLocks noGrp="1"/>
          </p:cNvSpPr>
          <p:nvPr>
            <p:ph type="sldNum" sz="quarter" idx="16"/>
          </p:nvPr>
        </p:nvSpPr>
        <p:spPr/>
        <p:txBody>
          <a:bodyPr/>
          <a:lstStyle/>
          <a:p>
            <a:fld id="{CE58CB1E-F828-4F11-99E0-327109AF9DA4}" type="slidenum">
              <a:rPr lang="de-DE" smtClean="0"/>
              <a:pPr/>
              <a:t>25</a:t>
            </a:fld>
            <a:endParaRPr lang="de-DE" dirty="0"/>
          </a:p>
        </p:txBody>
      </p:sp>
      <p:sp>
        <p:nvSpPr>
          <p:cNvPr id="7" name="Fußzeilenplatzhalter 4"/>
          <p:cNvSpPr>
            <a:spLocks noGrp="1"/>
          </p:cNvSpPr>
          <p:nvPr>
            <p:ph type="ftr" sz="quarter" idx="17"/>
          </p:nvPr>
        </p:nvSpPr>
        <p:spPr/>
        <p:txBody>
          <a:bodyPr/>
          <a:lstStyle/>
          <a:p>
            <a:r>
              <a:rPr lang="de-DE"/>
              <a:t>Dr. rer. nat. Erika Mustermann (TUM) | kann beliebig erweitert werden | Infos mit Strich trennen</a:t>
            </a:r>
            <a:endParaRPr lang="en-US" dirty="0"/>
          </a:p>
        </p:txBody>
      </p:sp>
      <p:sp>
        <p:nvSpPr>
          <p:cNvPr id="4" name="Titel 3"/>
          <p:cNvSpPr>
            <a:spLocks noGrp="1"/>
          </p:cNvSpPr>
          <p:nvPr>
            <p:ph type="title"/>
          </p:nvPr>
        </p:nvSpPr>
        <p:spPr/>
        <p:txBody>
          <a:bodyPr/>
          <a:lstStyle/>
          <a:p>
            <a:r>
              <a:rPr lang="de-DE"/>
              <a:t>Bilder</a:t>
            </a:r>
            <a:endParaRPr lang="de-DE"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Inhaltsplatzhalter 17"/>
          <p:cNvSpPr>
            <a:spLocks noGrp="1"/>
          </p:cNvSpPr>
          <p:nvPr>
            <p:ph idx="1"/>
          </p:nvPr>
        </p:nvSpPr>
        <p:spPr/>
        <p:txBody>
          <a:bodyPr/>
          <a:lstStyle/>
          <a:p>
            <a:endParaRPr lang="de-DE"/>
          </a:p>
        </p:txBody>
      </p:sp>
      <p:sp>
        <p:nvSpPr>
          <p:cNvPr id="5" name="Foliennummernplatzhalter 4"/>
          <p:cNvSpPr>
            <a:spLocks noGrp="1"/>
          </p:cNvSpPr>
          <p:nvPr>
            <p:ph type="sldNum" sz="quarter" idx="11"/>
          </p:nvPr>
        </p:nvSpPr>
        <p:spPr/>
        <p:txBody>
          <a:bodyPr/>
          <a:lstStyle/>
          <a:p>
            <a:fld id="{CE58CB1E-F828-4F11-99E0-327109AF9DA4}" type="slidenum">
              <a:rPr lang="de-DE" smtClean="0"/>
              <a:pPr/>
              <a:t>26</a:t>
            </a:fld>
            <a:endParaRPr lang="de-DE" dirty="0"/>
          </a:p>
        </p:txBody>
      </p:sp>
      <p:sp>
        <p:nvSpPr>
          <p:cNvPr id="8" name="Fußzeilenplatzhalter 4"/>
          <p:cNvSpPr>
            <a:spLocks noGrp="1"/>
          </p:cNvSpPr>
          <p:nvPr>
            <p:ph type="ftr" sz="quarter" idx="12"/>
          </p:nvPr>
        </p:nvSpPr>
        <p:spPr/>
        <p:txBody>
          <a:bodyPr/>
          <a:lstStyle/>
          <a:p>
            <a:r>
              <a:rPr lang="de-DE"/>
              <a:t>Dr. rer. nat. Erika Mustermann (TUM) | kann beliebig erweitert werden | Infos mit Strich trennen</a:t>
            </a:r>
            <a:endParaRPr lang="en-US" dirty="0"/>
          </a:p>
        </p:txBody>
      </p:sp>
      <p:sp>
        <p:nvSpPr>
          <p:cNvPr id="3" name="Textplatzhalter 2"/>
          <p:cNvSpPr>
            <a:spLocks noGrp="1"/>
          </p:cNvSpPr>
          <p:nvPr>
            <p:ph type="body" sz="quarter" idx="13"/>
          </p:nvPr>
        </p:nvSpPr>
        <p:spPr/>
        <p:txBody>
          <a:bodyPr/>
          <a:lstStyle/>
          <a:p>
            <a:r>
              <a:rPr lang="de-DE"/>
              <a:t>Bildbeschreibung</a:t>
            </a:r>
            <a:br>
              <a:rPr lang="de-DE"/>
            </a:br>
            <a:r>
              <a:rPr lang="de-DE"/>
              <a:t>oberer Bildrand: Begrenzung durch Text</a:t>
            </a:r>
          </a:p>
        </p:txBody>
      </p:sp>
      <p:sp>
        <p:nvSpPr>
          <p:cNvPr id="4" name="Titel 3"/>
          <p:cNvSpPr>
            <a:spLocks noGrp="1"/>
          </p:cNvSpPr>
          <p:nvPr>
            <p:ph type="title"/>
          </p:nvPr>
        </p:nvSpPr>
        <p:spPr/>
        <p:txBody>
          <a:bodyPr/>
          <a:lstStyle/>
          <a:p>
            <a:r>
              <a:rPr lang="de-DE"/>
              <a:t>Bilder</a:t>
            </a:r>
            <a:endParaRPr lang="de-DE"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platzhalter 2"/>
          <p:cNvSpPr>
            <a:spLocks noGrp="1"/>
          </p:cNvSpPr>
          <p:nvPr>
            <p:ph type="body" sz="quarter" idx="13"/>
          </p:nvPr>
        </p:nvSpPr>
        <p:spPr/>
        <p:txBody>
          <a:bodyPr/>
          <a:lstStyle/>
          <a:p>
            <a:r>
              <a:rPr lang="de-DE"/>
              <a:t>Bildbeschreibung</a:t>
            </a:r>
            <a:br>
              <a:rPr lang="de-DE"/>
            </a:br>
            <a:r>
              <a:rPr lang="de-DE"/>
              <a:t>oberer Bildrand: Begrenzung durch Text</a:t>
            </a:r>
          </a:p>
        </p:txBody>
      </p:sp>
      <p:sp>
        <p:nvSpPr>
          <p:cNvPr id="5" name="Foliennummernplatzhalter 4"/>
          <p:cNvSpPr>
            <a:spLocks noGrp="1"/>
          </p:cNvSpPr>
          <p:nvPr>
            <p:ph type="sldNum" sz="quarter" idx="15"/>
          </p:nvPr>
        </p:nvSpPr>
        <p:spPr/>
        <p:txBody>
          <a:bodyPr/>
          <a:lstStyle/>
          <a:p>
            <a:fld id="{CE58CB1E-F828-4F11-99E0-327109AF9DA4}" type="slidenum">
              <a:rPr lang="de-DE" smtClean="0"/>
              <a:pPr/>
              <a:t>27</a:t>
            </a:fld>
            <a:endParaRPr lang="de-DE" dirty="0"/>
          </a:p>
        </p:txBody>
      </p:sp>
      <p:sp>
        <p:nvSpPr>
          <p:cNvPr id="6" name="Fußzeilenplatzhalter 5"/>
          <p:cNvSpPr>
            <a:spLocks noGrp="1"/>
          </p:cNvSpPr>
          <p:nvPr>
            <p:ph type="ftr" sz="quarter" idx="16"/>
          </p:nvPr>
        </p:nvSpPr>
        <p:spPr/>
        <p:txBody>
          <a:bodyPr/>
          <a:lstStyle/>
          <a:p>
            <a:r>
              <a:rPr lang="de-DE" noProof="0"/>
              <a:t>Dr. rer. nat. Erika Mustermann (TUM) | kann beliebig erweitert werden | Infos mit Strich trennen</a:t>
            </a:r>
          </a:p>
        </p:txBody>
      </p:sp>
      <p:sp>
        <p:nvSpPr>
          <p:cNvPr id="17" name="Bildplatzhalter 16"/>
          <p:cNvSpPr>
            <a:spLocks noGrp="1"/>
          </p:cNvSpPr>
          <p:nvPr>
            <p:ph type="pic" sz="quarter" idx="17"/>
          </p:nvPr>
        </p:nvSpPr>
        <p:spPr/>
      </p:sp>
      <p:sp>
        <p:nvSpPr>
          <p:cNvPr id="4" name="Titel 3"/>
          <p:cNvSpPr>
            <a:spLocks noGrp="1"/>
          </p:cNvSpPr>
          <p:nvPr>
            <p:ph type="title"/>
          </p:nvPr>
        </p:nvSpPr>
        <p:spPr/>
        <p:txBody>
          <a:bodyPr/>
          <a:lstStyle/>
          <a:p>
            <a:r>
              <a:rPr lang="de-DE"/>
              <a:t>Bilder</a:t>
            </a:r>
            <a:endParaRPr lang="de-DE"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platzhalter 2"/>
          <p:cNvSpPr>
            <a:spLocks noGrp="1"/>
          </p:cNvSpPr>
          <p:nvPr>
            <p:ph type="body" sz="quarter" idx="13"/>
          </p:nvPr>
        </p:nvSpPr>
        <p:spPr/>
        <p:txBody>
          <a:bodyPr/>
          <a:lstStyle/>
          <a:p>
            <a:r>
              <a:rPr lang="de-DE"/>
              <a:t>Weißer bzw. transparenter Hintergrund</a:t>
            </a:r>
            <a:br>
              <a:rPr lang="de-DE"/>
            </a:br>
            <a:r>
              <a:rPr lang="de-DE"/>
              <a:t>mit genug Freiraum anordnen</a:t>
            </a:r>
            <a:endParaRPr lang="de-DE" dirty="0"/>
          </a:p>
        </p:txBody>
      </p:sp>
      <p:sp>
        <p:nvSpPr>
          <p:cNvPr id="5" name="Foliennummernplatzhalter 4"/>
          <p:cNvSpPr>
            <a:spLocks noGrp="1"/>
          </p:cNvSpPr>
          <p:nvPr>
            <p:ph type="sldNum" sz="quarter" idx="15"/>
          </p:nvPr>
        </p:nvSpPr>
        <p:spPr/>
        <p:txBody>
          <a:bodyPr/>
          <a:lstStyle/>
          <a:p>
            <a:fld id="{CE58CB1E-F828-4F11-99E0-327109AF9DA4}" type="slidenum">
              <a:rPr lang="de-DE" smtClean="0"/>
              <a:pPr/>
              <a:t>28</a:t>
            </a:fld>
            <a:endParaRPr lang="de-DE" dirty="0"/>
          </a:p>
        </p:txBody>
      </p:sp>
      <p:sp>
        <p:nvSpPr>
          <p:cNvPr id="10" name="Fußzeilenplatzhalter 4"/>
          <p:cNvSpPr>
            <a:spLocks noGrp="1"/>
          </p:cNvSpPr>
          <p:nvPr>
            <p:ph type="ftr" sz="quarter" idx="16"/>
          </p:nvPr>
        </p:nvSpPr>
        <p:spPr/>
        <p:txBody>
          <a:bodyPr/>
          <a:lstStyle/>
          <a:p>
            <a:r>
              <a:rPr lang="de-DE"/>
              <a:t>Dr. rer. nat. Erika Mustermann (TUM) | kann beliebig erweitert werden | Infos mit Strich trennen</a:t>
            </a:r>
            <a:endParaRPr lang="en-US" dirty="0"/>
          </a:p>
        </p:txBody>
      </p:sp>
      <p:sp>
        <p:nvSpPr>
          <p:cNvPr id="18" name="Bildplatzhalter 17"/>
          <p:cNvSpPr>
            <a:spLocks noGrp="1"/>
          </p:cNvSpPr>
          <p:nvPr>
            <p:ph type="pic" sz="quarter" idx="17"/>
          </p:nvPr>
        </p:nvSpPr>
        <p:spPr/>
      </p:sp>
      <p:sp>
        <p:nvSpPr>
          <p:cNvPr id="4" name="Titel 3"/>
          <p:cNvSpPr>
            <a:spLocks noGrp="1"/>
          </p:cNvSpPr>
          <p:nvPr>
            <p:ph type="title"/>
          </p:nvPr>
        </p:nvSpPr>
        <p:spPr/>
        <p:txBody>
          <a:bodyPr/>
          <a:lstStyle/>
          <a:p>
            <a:r>
              <a:rPr lang="de-DE"/>
              <a:t>Nicht formatfüllende Bilder</a:t>
            </a:r>
            <a:endParaRPr lang="de-DE"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Bildplatzhalter 13"/>
          <p:cNvSpPr>
            <a:spLocks noGrp="1"/>
          </p:cNvSpPr>
          <p:nvPr>
            <p:ph type="pic" sz="quarter" idx="14"/>
          </p:nvPr>
        </p:nvSpPr>
        <p:spPr/>
      </p:sp>
      <p:sp>
        <p:nvSpPr>
          <p:cNvPr id="4" name="Foliennummernplatzhalter 3"/>
          <p:cNvSpPr>
            <a:spLocks noGrp="1"/>
          </p:cNvSpPr>
          <p:nvPr>
            <p:ph type="sldNum" sz="quarter" idx="15"/>
          </p:nvPr>
        </p:nvSpPr>
        <p:spPr/>
        <p:txBody>
          <a:bodyPr/>
          <a:lstStyle/>
          <a:p>
            <a:fld id="{CE58CB1E-F828-4F11-99E0-327109AF9DA4}" type="slidenum">
              <a:rPr lang="de-DE" smtClean="0"/>
              <a:pPr/>
              <a:t>29</a:t>
            </a:fld>
            <a:endParaRPr lang="de-DE" dirty="0"/>
          </a:p>
        </p:txBody>
      </p:sp>
      <p:sp>
        <p:nvSpPr>
          <p:cNvPr id="5" name="Fußzeilenplatzhalter 4"/>
          <p:cNvSpPr>
            <a:spLocks noGrp="1"/>
          </p:cNvSpPr>
          <p:nvPr>
            <p:ph type="ftr" sz="quarter" idx="16"/>
          </p:nvPr>
        </p:nvSpPr>
        <p:spPr/>
        <p:txBody>
          <a:bodyPr/>
          <a:lstStyle/>
          <a:p>
            <a:r>
              <a:rPr lang="de-DE"/>
              <a:t>Dr. rer. nat. Erika Mustermann (TUM) | kann beliebig erweitert werden | Infos mit Strich trennen</a:t>
            </a:r>
            <a:endParaRPr lang="en-US" dirty="0"/>
          </a:p>
        </p:txBody>
      </p:sp>
      <p:sp>
        <p:nvSpPr>
          <p:cNvPr id="3" name="Titel 2"/>
          <p:cNvSpPr>
            <a:spLocks noGrp="1"/>
          </p:cNvSpPr>
          <p:nvPr>
            <p:ph type="title"/>
          </p:nvPr>
        </p:nvSpPr>
        <p:spPr/>
        <p:txBody>
          <a:bodyPr/>
          <a:lstStyle/>
          <a:p>
            <a:r>
              <a:rPr lang="de-DE"/>
              <a:t>Bilder Format füllend - maximale Bildgröße</a:t>
            </a:r>
            <a:endParaRPr lang="de-DE"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1"/>
          </p:nvPr>
        </p:nvSpPr>
        <p:spPr>
          <a:prstGeom prst="rect">
            <a:avLst/>
          </a:prstGeom>
        </p:spPr>
        <p:txBody>
          <a:bodyPr/>
          <a:lstStyle/>
          <a:p>
            <a:fld id="{CE58CB1E-F828-4F11-99E0-327109AF9DA4}" type="slidenum">
              <a:rPr lang="de-DE" smtClean="0"/>
              <a:pPr/>
              <a:t>3</a:t>
            </a:fld>
            <a:endParaRPr lang="de-DE" dirty="0"/>
          </a:p>
        </p:txBody>
      </p:sp>
      <p:sp>
        <p:nvSpPr>
          <p:cNvPr id="6" name="Fußzeilenplatzhalter 4"/>
          <p:cNvSpPr>
            <a:spLocks noGrp="1"/>
          </p:cNvSpPr>
          <p:nvPr>
            <p:ph type="ftr" sz="quarter" idx="12"/>
          </p:nvPr>
        </p:nvSpPr>
        <p:spPr/>
        <p:txBody>
          <a:bodyPr/>
          <a:lstStyle/>
          <a:p>
            <a:r>
              <a:rPr lang="de-DE" dirty="0"/>
              <a:t>Jonas Fritsch | The Adaptive Radix Tree</a:t>
            </a:r>
            <a:endParaRPr lang="en-US" dirty="0"/>
          </a:p>
        </p:txBody>
      </p:sp>
      <p:sp>
        <p:nvSpPr>
          <p:cNvPr id="3" name="Titel 2"/>
          <p:cNvSpPr>
            <a:spLocks noGrp="1"/>
          </p:cNvSpPr>
          <p:nvPr>
            <p:ph type="title"/>
          </p:nvPr>
        </p:nvSpPr>
        <p:spPr>
          <a:prstGeom prst="rect">
            <a:avLst/>
          </a:prstGeom>
        </p:spPr>
        <p:txBody>
          <a:bodyPr/>
          <a:lstStyle/>
          <a:p>
            <a:r>
              <a:rPr sz="3000" dirty="0"/>
              <a:t>Tries</a:t>
            </a:r>
            <a:endParaRPr lang="de-DE" sz="3000" dirty="0"/>
          </a:p>
        </p:txBody>
      </p:sp>
      <p:sp>
        <p:nvSpPr>
          <p:cNvPr id="5" name="Rectangle 4">
            <a:extLst>
              <a:ext uri="{FF2B5EF4-FFF2-40B4-BE49-F238E27FC236}">
                <a16:creationId xmlns:a16="http://schemas.microsoft.com/office/drawing/2014/main" id="{A1C74294-BEB8-251A-AC8C-10D4D211BE63}"/>
              </a:ext>
            </a:extLst>
          </p:cNvPr>
          <p:cNvSpPr/>
          <p:nvPr/>
        </p:nvSpPr>
        <p:spPr>
          <a:xfrm>
            <a:off x="3397403" y="1762188"/>
            <a:ext cx="546411" cy="41037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14000"/>
              </a:lnSpc>
            </a:pPr>
            <a:r>
              <a:rPr lang="de-DE" dirty="0"/>
              <a:t>H</a:t>
            </a:r>
          </a:p>
        </p:txBody>
      </p:sp>
      <p:sp>
        <p:nvSpPr>
          <p:cNvPr id="7" name="Rectangle 6">
            <a:extLst>
              <a:ext uri="{FF2B5EF4-FFF2-40B4-BE49-F238E27FC236}">
                <a16:creationId xmlns:a16="http://schemas.microsoft.com/office/drawing/2014/main" id="{6B3AF17C-1D1E-4D03-69E6-7E26292656A4}"/>
              </a:ext>
            </a:extLst>
          </p:cNvPr>
          <p:cNvSpPr/>
          <p:nvPr/>
        </p:nvSpPr>
        <p:spPr>
          <a:xfrm>
            <a:off x="2750630" y="2662316"/>
            <a:ext cx="546411" cy="41037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14000"/>
              </a:lnSpc>
            </a:pPr>
            <a:r>
              <a:rPr lang="de-DE" dirty="0"/>
              <a:t>A</a:t>
            </a:r>
          </a:p>
        </p:txBody>
      </p:sp>
      <p:sp>
        <p:nvSpPr>
          <p:cNvPr id="8" name="Rectangle 7">
            <a:extLst>
              <a:ext uri="{FF2B5EF4-FFF2-40B4-BE49-F238E27FC236}">
                <a16:creationId xmlns:a16="http://schemas.microsoft.com/office/drawing/2014/main" id="{0A99FB4C-349B-9C93-2DD7-0BD0612FDB50}"/>
              </a:ext>
            </a:extLst>
          </p:cNvPr>
          <p:cNvSpPr/>
          <p:nvPr/>
        </p:nvSpPr>
        <p:spPr>
          <a:xfrm>
            <a:off x="3330494" y="2662316"/>
            <a:ext cx="546411" cy="41037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14000"/>
              </a:lnSpc>
            </a:pPr>
            <a:r>
              <a:rPr lang="de-DE" dirty="0"/>
              <a:t>E</a:t>
            </a:r>
          </a:p>
        </p:txBody>
      </p:sp>
      <p:sp>
        <p:nvSpPr>
          <p:cNvPr id="9" name="Rectangle 8">
            <a:extLst>
              <a:ext uri="{FF2B5EF4-FFF2-40B4-BE49-F238E27FC236}">
                <a16:creationId xmlns:a16="http://schemas.microsoft.com/office/drawing/2014/main" id="{0C1F2F21-95C1-4E47-0055-58A875A13733}"/>
              </a:ext>
            </a:extLst>
          </p:cNvPr>
          <p:cNvSpPr/>
          <p:nvPr/>
        </p:nvSpPr>
        <p:spPr>
          <a:xfrm>
            <a:off x="1921719" y="3562444"/>
            <a:ext cx="546411" cy="410370"/>
          </a:xfrm>
          <a:prstGeom prst="rect">
            <a:avLst/>
          </a:prstGeom>
          <a:solidFill>
            <a:schemeClr val="accent1"/>
          </a:solid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14000"/>
              </a:lnSpc>
            </a:pPr>
            <a:r>
              <a:rPr lang="de-DE" dirty="0"/>
              <a:t>T</a:t>
            </a:r>
          </a:p>
        </p:txBody>
      </p:sp>
      <p:sp>
        <p:nvSpPr>
          <p:cNvPr id="10" name="Rectangle 9">
            <a:extLst>
              <a:ext uri="{FF2B5EF4-FFF2-40B4-BE49-F238E27FC236}">
                <a16:creationId xmlns:a16="http://schemas.microsoft.com/office/drawing/2014/main" id="{FCA6C8AC-A1B9-BC8A-FCB2-644A667A0199}"/>
              </a:ext>
            </a:extLst>
          </p:cNvPr>
          <p:cNvSpPr/>
          <p:nvPr/>
        </p:nvSpPr>
        <p:spPr>
          <a:xfrm>
            <a:off x="2501583" y="3562444"/>
            <a:ext cx="546411" cy="41037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14000"/>
              </a:lnSpc>
            </a:pPr>
            <a:r>
              <a:rPr lang="de-DE" dirty="0"/>
              <a:t>V</a:t>
            </a:r>
          </a:p>
        </p:txBody>
      </p:sp>
      <p:sp>
        <p:nvSpPr>
          <p:cNvPr id="11" name="Rectangle 10">
            <a:extLst>
              <a:ext uri="{FF2B5EF4-FFF2-40B4-BE49-F238E27FC236}">
                <a16:creationId xmlns:a16="http://schemas.microsoft.com/office/drawing/2014/main" id="{C7A9CAF1-F879-4058-C48B-05E1B9FF4CA7}"/>
              </a:ext>
            </a:extLst>
          </p:cNvPr>
          <p:cNvSpPr/>
          <p:nvPr/>
        </p:nvSpPr>
        <p:spPr>
          <a:xfrm>
            <a:off x="2501583" y="4462572"/>
            <a:ext cx="546411" cy="410370"/>
          </a:xfrm>
          <a:prstGeom prst="rect">
            <a:avLst/>
          </a:prstGeom>
          <a:solidFill>
            <a:schemeClr val="accent1"/>
          </a:solid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14000"/>
              </a:lnSpc>
            </a:pPr>
            <a:r>
              <a:rPr lang="de-DE" dirty="0"/>
              <a:t>E</a:t>
            </a:r>
          </a:p>
        </p:txBody>
      </p:sp>
      <p:sp>
        <p:nvSpPr>
          <p:cNvPr id="12" name="Rectangle 11">
            <a:extLst>
              <a:ext uri="{FF2B5EF4-FFF2-40B4-BE49-F238E27FC236}">
                <a16:creationId xmlns:a16="http://schemas.microsoft.com/office/drawing/2014/main" id="{747F7734-5FFE-3034-584C-BF7F9EC91F8F}"/>
              </a:ext>
            </a:extLst>
          </p:cNvPr>
          <p:cNvSpPr/>
          <p:nvPr/>
        </p:nvSpPr>
        <p:spPr>
          <a:xfrm>
            <a:off x="3724502" y="3562444"/>
            <a:ext cx="546411" cy="41037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14000"/>
              </a:lnSpc>
            </a:pPr>
            <a:r>
              <a:rPr lang="de-DE" dirty="0"/>
              <a:t>L</a:t>
            </a:r>
          </a:p>
        </p:txBody>
      </p:sp>
      <p:sp>
        <p:nvSpPr>
          <p:cNvPr id="13" name="Rectangle 12">
            <a:extLst>
              <a:ext uri="{FF2B5EF4-FFF2-40B4-BE49-F238E27FC236}">
                <a16:creationId xmlns:a16="http://schemas.microsoft.com/office/drawing/2014/main" id="{1E3029C1-F37F-ED83-9734-52963DAFC649}"/>
              </a:ext>
            </a:extLst>
          </p:cNvPr>
          <p:cNvSpPr/>
          <p:nvPr/>
        </p:nvSpPr>
        <p:spPr>
          <a:xfrm>
            <a:off x="3724502" y="4462572"/>
            <a:ext cx="546411" cy="41037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14000"/>
              </a:lnSpc>
            </a:pPr>
            <a:r>
              <a:rPr lang="de-DE" dirty="0"/>
              <a:t>L</a:t>
            </a:r>
          </a:p>
        </p:txBody>
      </p:sp>
      <p:sp>
        <p:nvSpPr>
          <p:cNvPr id="14" name="Rectangle 13">
            <a:extLst>
              <a:ext uri="{FF2B5EF4-FFF2-40B4-BE49-F238E27FC236}">
                <a16:creationId xmlns:a16="http://schemas.microsoft.com/office/drawing/2014/main" id="{A79EBC9B-A043-DEE5-DD2A-6A7684BB6ECB}"/>
              </a:ext>
            </a:extLst>
          </p:cNvPr>
          <p:cNvSpPr/>
          <p:nvPr/>
        </p:nvSpPr>
        <p:spPr>
          <a:xfrm>
            <a:off x="3724502" y="5357400"/>
            <a:ext cx="546411" cy="410370"/>
          </a:xfrm>
          <a:prstGeom prst="rect">
            <a:avLst/>
          </a:prstGeom>
          <a:solidFill>
            <a:schemeClr val="accent1"/>
          </a:solid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14000"/>
              </a:lnSpc>
            </a:pPr>
            <a:r>
              <a:rPr lang="de-DE" dirty="0"/>
              <a:t>O</a:t>
            </a:r>
          </a:p>
        </p:txBody>
      </p:sp>
      <p:cxnSp>
        <p:nvCxnSpPr>
          <p:cNvPr id="16" name="Straight Arrow Connector 15">
            <a:extLst>
              <a:ext uri="{FF2B5EF4-FFF2-40B4-BE49-F238E27FC236}">
                <a16:creationId xmlns:a16="http://schemas.microsoft.com/office/drawing/2014/main" id="{C6A23FB2-2A37-C5A8-1C59-72C88E53A598}"/>
              </a:ext>
            </a:extLst>
          </p:cNvPr>
          <p:cNvCxnSpPr>
            <a:cxnSpLocks/>
            <a:stCxn id="5" idx="2"/>
          </p:cNvCxnSpPr>
          <p:nvPr/>
        </p:nvCxnSpPr>
        <p:spPr>
          <a:xfrm flipH="1">
            <a:off x="3297041" y="2172558"/>
            <a:ext cx="373568" cy="489758"/>
          </a:xfrm>
          <a:prstGeom prst="straightConnector1">
            <a:avLst/>
          </a:prstGeom>
          <a:ln w="635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196E2A1C-94C5-6837-7224-DB98C668D3D2}"/>
              </a:ext>
            </a:extLst>
          </p:cNvPr>
          <p:cNvCxnSpPr>
            <a:cxnSpLocks/>
            <a:stCxn id="7" idx="2"/>
          </p:cNvCxnSpPr>
          <p:nvPr/>
        </p:nvCxnSpPr>
        <p:spPr>
          <a:xfrm flipH="1">
            <a:off x="2501583" y="3072686"/>
            <a:ext cx="522253" cy="489758"/>
          </a:xfrm>
          <a:prstGeom prst="straightConnector1">
            <a:avLst/>
          </a:prstGeom>
          <a:ln w="635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D885874B-00B3-316C-BEE2-C91D0EBCDB20}"/>
              </a:ext>
            </a:extLst>
          </p:cNvPr>
          <p:cNvCxnSpPr>
            <a:cxnSpLocks/>
            <a:stCxn id="10" idx="2"/>
            <a:endCxn id="11" idx="0"/>
          </p:cNvCxnSpPr>
          <p:nvPr/>
        </p:nvCxnSpPr>
        <p:spPr>
          <a:xfrm>
            <a:off x="2774789" y="3972814"/>
            <a:ext cx="0" cy="489758"/>
          </a:xfrm>
          <a:prstGeom prst="straightConnector1">
            <a:avLst/>
          </a:prstGeom>
          <a:ln w="635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7BD7A323-E617-54CA-6075-40299936F6B5}"/>
              </a:ext>
            </a:extLst>
          </p:cNvPr>
          <p:cNvCxnSpPr>
            <a:cxnSpLocks/>
            <a:stCxn id="8" idx="2"/>
            <a:endCxn id="12" idx="0"/>
          </p:cNvCxnSpPr>
          <p:nvPr/>
        </p:nvCxnSpPr>
        <p:spPr>
          <a:xfrm>
            <a:off x="3603700" y="3072686"/>
            <a:ext cx="394008" cy="489758"/>
          </a:xfrm>
          <a:prstGeom prst="straightConnector1">
            <a:avLst/>
          </a:prstGeom>
          <a:ln w="635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25785AAF-D8A4-20F7-043E-712594C4037A}"/>
              </a:ext>
            </a:extLst>
          </p:cNvPr>
          <p:cNvCxnSpPr>
            <a:cxnSpLocks/>
            <a:stCxn id="12" idx="2"/>
            <a:endCxn id="13" idx="0"/>
          </p:cNvCxnSpPr>
          <p:nvPr/>
        </p:nvCxnSpPr>
        <p:spPr>
          <a:xfrm>
            <a:off x="3997708" y="3972814"/>
            <a:ext cx="0" cy="489758"/>
          </a:xfrm>
          <a:prstGeom prst="straightConnector1">
            <a:avLst/>
          </a:prstGeom>
          <a:ln w="635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92DC62F5-C06E-B99B-90DE-40B54282E133}"/>
              </a:ext>
            </a:extLst>
          </p:cNvPr>
          <p:cNvCxnSpPr>
            <a:cxnSpLocks/>
            <a:stCxn id="13" idx="2"/>
            <a:endCxn id="14" idx="0"/>
          </p:cNvCxnSpPr>
          <p:nvPr/>
        </p:nvCxnSpPr>
        <p:spPr>
          <a:xfrm>
            <a:off x="3997708" y="4872942"/>
            <a:ext cx="0" cy="484458"/>
          </a:xfrm>
          <a:prstGeom prst="straightConnector1">
            <a:avLst/>
          </a:prstGeom>
          <a:ln w="635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34" name="Inhaltsplatzhalter 1">
            <a:extLst>
              <a:ext uri="{FF2B5EF4-FFF2-40B4-BE49-F238E27FC236}">
                <a16:creationId xmlns:a16="http://schemas.microsoft.com/office/drawing/2014/main" id="{AFBD4F7E-D557-E99E-4FC8-07EF8ED2E628}"/>
              </a:ext>
            </a:extLst>
          </p:cNvPr>
          <p:cNvSpPr txBox="1">
            <a:spLocks/>
          </p:cNvSpPr>
          <p:nvPr/>
        </p:nvSpPr>
        <p:spPr>
          <a:xfrm>
            <a:off x="1219171" y="1762188"/>
            <a:ext cx="1791669" cy="469957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gn="l" rtl="0" eaLnBrk="1" fontAlgn="base" hangingPunct="1">
              <a:lnSpc>
                <a:spcPct val="114000"/>
              </a:lnSpc>
              <a:spcBef>
                <a:spcPct val="0"/>
              </a:spcBef>
              <a:spcAft>
                <a:spcPct val="0"/>
              </a:spcAft>
              <a:defRPr lang="de-DE" sz="1600" kern="1200" noProof="0" dirty="0" smtClean="0">
                <a:solidFill>
                  <a:schemeClr val="tx1"/>
                </a:solidFill>
                <a:latin typeface="+mn-lt"/>
                <a:ea typeface="+mn-ea"/>
                <a:cs typeface="+mn-cs"/>
              </a:defRPr>
            </a:lvl1pPr>
            <a:lvl2pPr marL="176213" indent="-176213" algn="l" rtl="0" eaLnBrk="1" fontAlgn="base" hangingPunct="1">
              <a:lnSpc>
                <a:spcPct val="114000"/>
              </a:lnSpc>
              <a:spcBef>
                <a:spcPct val="0"/>
              </a:spcBef>
              <a:spcAft>
                <a:spcPct val="0"/>
              </a:spcAft>
              <a:buFont typeface="Arial" charset="0"/>
              <a:buChar char="•"/>
              <a:defRPr lang="de-DE" sz="1600" kern="1200" noProof="0" dirty="0" smtClean="0">
                <a:solidFill>
                  <a:schemeClr val="tx1"/>
                </a:solidFill>
                <a:latin typeface="+mn-lt"/>
                <a:ea typeface="+mn-ea"/>
                <a:cs typeface="+mn-cs"/>
              </a:defRPr>
            </a:lvl2pPr>
            <a:lvl3pPr marL="360363" indent="-184150" algn="l" rtl="0" eaLnBrk="1" fontAlgn="base" hangingPunct="1">
              <a:lnSpc>
                <a:spcPct val="125000"/>
              </a:lnSpc>
              <a:spcBef>
                <a:spcPct val="0"/>
              </a:spcBef>
              <a:spcAft>
                <a:spcPct val="0"/>
              </a:spcAft>
              <a:buFont typeface="Symbol" pitchFamily="18" charset="2"/>
              <a:buChar char="-"/>
              <a:defRPr sz="1600" kern="1200">
                <a:solidFill>
                  <a:schemeClr val="tx1"/>
                </a:solidFill>
                <a:latin typeface="+mn-lt"/>
                <a:ea typeface="+mn-ea"/>
                <a:cs typeface="+mn-cs"/>
              </a:defRPr>
            </a:lvl3pPr>
            <a:lvl4pPr marL="538163" indent="-177800" algn="l" rtl="0" eaLnBrk="1" fontAlgn="base" hangingPunct="1">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75" indent="-176213" algn="l" rtl="0" eaLnBrk="1" fontAlgn="base" hangingPunct="1">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de-DE" b="1"/>
              <a:t>Keys:</a:t>
            </a:r>
          </a:p>
          <a:p>
            <a:r>
              <a:rPr lang="de-DE"/>
              <a:t>HELLO,</a:t>
            </a:r>
          </a:p>
          <a:p>
            <a:r>
              <a:rPr lang="de-DE"/>
              <a:t>HAT,</a:t>
            </a:r>
          </a:p>
          <a:p>
            <a:r>
              <a:rPr lang="de-DE"/>
              <a:t>HAVE</a:t>
            </a:r>
          </a:p>
        </p:txBody>
      </p:sp>
    </p:spTree>
    <p:extLst>
      <p:ext uri="{BB962C8B-B14F-4D97-AF65-F5344CB8AC3E}">
        <p14:creationId xmlns:p14="http://schemas.microsoft.com/office/powerpoint/2010/main" val="134724013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3"/>
          </p:nvPr>
        </p:nvSpPr>
        <p:spPr/>
        <p:txBody>
          <a:bodyPr/>
          <a:lstStyle/>
          <a:p>
            <a:r>
              <a:rPr lang="de-DE"/>
              <a:t>Alternativ mit formatfüllendem Hintergrund: 5 % schwarz</a:t>
            </a:r>
          </a:p>
          <a:p>
            <a:r>
              <a:rPr lang="de-DE"/>
              <a:t>Beschriftungen können zusätzlich neben den Bildern angebracht werden</a:t>
            </a:r>
          </a:p>
        </p:txBody>
      </p:sp>
      <p:sp>
        <p:nvSpPr>
          <p:cNvPr id="4" name="Foliennummernplatzhalter 3"/>
          <p:cNvSpPr>
            <a:spLocks noGrp="1"/>
          </p:cNvSpPr>
          <p:nvPr>
            <p:ph type="sldNum" sz="quarter" idx="15"/>
          </p:nvPr>
        </p:nvSpPr>
        <p:spPr/>
        <p:txBody>
          <a:bodyPr/>
          <a:lstStyle/>
          <a:p>
            <a:fld id="{CE58CB1E-F828-4F11-99E0-327109AF9DA4}" type="slidenum">
              <a:rPr lang="de-DE" smtClean="0"/>
              <a:pPr/>
              <a:t>30</a:t>
            </a:fld>
            <a:endParaRPr lang="de-DE" dirty="0"/>
          </a:p>
        </p:txBody>
      </p:sp>
      <p:sp>
        <p:nvSpPr>
          <p:cNvPr id="11" name="Fußzeilenplatzhalter 4"/>
          <p:cNvSpPr>
            <a:spLocks noGrp="1"/>
          </p:cNvSpPr>
          <p:nvPr>
            <p:ph type="ftr" sz="quarter" idx="16"/>
          </p:nvPr>
        </p:nvSpPr>
        <p:spPr/>
        <p:txBody>
          <a:bodyPr/>
          <a:lstStyle/>
          <a:p>
            <a:r>
              <a:rPr lang="de-DE"/>
              <a:t>Dr. rer. nat. Erika Mustermann (TUM) | kann beliebig erweitert werden | Infos mit Strich trennen</a:t>
            </a:r>
            <a:endParaRPr lang="en-US" dirty="0"/>
          </a:p>
        </p:txBody>
      </p:sp>
      <p:sp>
        <p:nvSpPr>
          <p:cNvPr id="7" name="Inhaltsplatzhalter 6"/>
          <p:cNvSpPr>
            <a:spLocks noGrp="1"/>
          </p:cNvSpPr>
          <p:nvPr>
            <p:ph sz="quarter" idx="18"/>
          </p:nvPr>
        </p:nvSpPr>
        <p:spPr/>
        <p:txBody>
          <a:bodyPr/>
          <a:lstStyle/>
          <a:p>
            <a:r>
              <a:rPr lang="de-DE"/>
              <a:t>Bilderklärung</a:t>
            </a:r>
            <a:endParaRPr lang="de-DE" dirty="0"/>
          </a:p>
        </p:txBody>
      </p:sp>
      <p:sp>
        <p:nvSpPr>
          <p:cNvPr id="21" name="Bildplatzhalter 20"/>
          <p:cNvSpPr>
            <a:spLocks noGrp="1"/>
          </p:cNvSpPr>
          <p:nvPr>
            <p:ph type="pic" sz="quarter" idx="14"/>
          </p:nvPr>
        </p:nvSpPr>
        <p:spPr/>
      </p:sp>
      <p:sp>
        <p:nvSpPr>
          <p:cNvPr id="3" name="Titel 2"/>
          <p:cNvSpPr>
            <a:spLocks noGrp="1"/>
          </p:cNvSpPr>
          <p:nvPr>
            <p:ph type="title"/>
          </p:nvPr>
        </p:nvSpPr>
        <p:spPr/>
        <p:txBody>
          <a:bodyPr/>
          <a:lstStyle/>
          <a:p>
            <a:r>
              <a:rPr lang="de-DE"/>
              <a:t>Nicht Format füllende Bilder</a:t>
            </a:r>
            <a:endParaRPr lang="de-DE"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Inhaltsplatzhalter 6"/>
          <p:cNvGraphicFramePr>
            <a:graphicFrameLocks noGrp="1"/>
          </p:cNvGraphicFramePr>
          <p:nvPr>
            <p:ph idx="1"/>
          </p:nvPr>
        </p:nvGraphicFramePr>
        <p:xfrm>
          <a:off x="319088" y="2498725"/>
          <a:ext cx="8509507" cy="2119200"/>
        </p:xfrm>
        <a:graphic>
          <a:graphicData uri="http://schemas.openxmlformats.org/drawingml/2006/table">
            <a:tbl>
              <a:tblPr bandRow="1">
                <a:tableStyleId>{5940675A-B579-460E-94D1-54222C63F5DA}</a:tableStyleId>
              </a:tblPr>
              <a:tblGrid>
                <a:gridCol w="3493889">
                  <a:extLst>
                    <a:ext uri="{9D8B030D-6E8A-4147-A177-3AD203B41FA5}">
                      <a16:colId xmlns:a16="http://schemas.microsoft.com/office/drawing/2014/main" val="20000"/>
                    </a:ext>
                  </a:extLst>
                </a:gridCol>
                <a:gridCol w="5015618">
                  <a:extLst>
                    <a:ext uri="{9D8B030D-6E8A-4147-A177-3AD203B41FA5}">
                      <a16:colId xmlns:a16="http://schemas.microsoft.com/office/drawing/2014/main" val="20001"/>
                    </a:ext>
                  </a:extLst>
                </a:gridCol>
              </a:tblGrid>
              <a:tr h="423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600" dirty="0"/>
                        <a:t>Ø - Strecke</a:t>
                      </a:r>
                      <a:endParaRPr lang="de-DE" sz="1600" dirty="0">
                        <a:latin typeface="+mn-lt"/>
                      </a:endParaRPr>
                    </a:p>
                  </a:txBody>
                  <a:tcPr marL="0" marR="0" marT="18000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600" dirty="0"/>
                        <a:t>39 km/Tag (14.360 km/Jahr)</a:t>
                      </a:r>
                      <a:endParaRPr lang="de-DE" sz="1600" dirty="0">
                        <a:latin typeface="+mn-lt"/>
                      </a:endParaRPr>
                    </a:p>
                  </a:txBody>
                  <a:tcPr marL="0" marR="0" marT="18000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423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600" dirty="0"/>
                        <a:t>Ø - Geschwindigkeit</a:t>
                      </a:r>
                      <a:endParaRPr lang="de-DE" sz="1600" dirty="0">
                        <a:latin typeface="+mn-lt"/>
                      </a:endParaRPr>
                    </a:p>
                  </a:txBody>
                  <a:tcPr marL="0" marR="0" marT="18000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600" dirty="0"/>
                        <a:t>25 km/h</a:t>
                      </a:r>
                      <a:endParaRPr lang="de-DE" sz="1600" dirty="0">
                        <a:latin typeface="+mn-lt"/>
                      </a:endParaRPr>
                    </a:p>
                  </a:txBody>
                  <a:tcPr marL="0" marR="0" marT="18000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423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600" dirty="0"/>
                        <a:t>Ø - Verfügbare Ladezeit</a:t>
                      </a:r>
                      <a:endParaRPr lang="de-DE" sz="1600" dirty="0">
                        <a:latin typeface="+mn-lt"/>
                      </a:endParaRPr>
                    </a:p>
                  </a:txBody>
                  <a:tcPr marL="0" marR="0" marT="18000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600" dirty="0"/>
                        <a:t>22 h/Tag</a:t>
                      </a:r>
                      <a:endParaRPr lang="de-DE" sz="1600" dirty="0">
                        <a:latin typeface="+mn-lt"/>
                      </a:endParaRPr>
                    </a:p>
                  </a:txBody>
                  <a:tcPr marL="0" marR="0" marT="18000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423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600" dirty="0"/>
                        <a:t>Kosten</a:t>
                      </a:r>
                      <a:endParaRPr lang="de-DE" sz="1600" dirty="0">
                        <a:latin typeface="+mn-lt"/>
                      </a:endParaRPr>
                    </a:p>
                  </a:txBody>
                  <a:tcPr marL="0" marR="0" marT="18000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600" dirty="0"/>
                        <a:t>Kleinwagen mit Verbrennungsmotor</a:t>
                      </a:r>
                      <a:endParaRPr lang="de-DE" sz="1600" dirty="0">
                        <a:latin typeface="+mn-lt"/>
                      </a:endParaRPr>
                    </a:p>
                  </a:txBody>
                  <a:tcPr marL="0" marR="0" marT="18000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423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600" dirty="0"/>
                        <a:t>Einsatzgebiet</a:t>
                      </a:r>
                      <a:endParaRPr lang="de-DE" sz="1600" b="0" dirty="0">
                        <a:latin typeface="+mn-lt"/>
                      </a:endParaRPr>
                    </a:p>
                  </a:txBody>
                  <a:tcPr marL="0" marR="0" marT="18000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600" dirty="0"/>
                        <a:t>Stadt und Umland</a:t>
                      </a:r>
                      <a:endParaRPr lang="de-DE" sz="1600" dirty="0">
                        <a:latin typeface="+mn-lt"/>
                      </a:endParaRPr>
                    </a:p>
                  </a:txBody>
                  <a:tcPr marL="0" marR="0" marT="18000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bl>
          </a:graphicData>
        </a:graphic>
      </p:graphicFrame>
      <p:sp>
        <p:nvSpPr>
          <p:cNvPr id="4" name="Foliennummernplatzhalter 3"/>
          <p:cNvSpPr>
            <a:spLocks noGrp="1"/>
          </p:cNvSpPr>
          <p:nvPr>
            <p:ph type="sldNum" sz="quarter" idx="11"/>
          </p:nvPr>
        </p:nvSpPr>
        <p:spPr/>
        <p:txBody>
          <a:bodyPr/>
          <a:lstStyle/>
          <a:p>
            <a:fld id="{CE58CB1E-F828-4F11-99E0-327109AF9DA4}" type="slidenum">
              <a:rPr lang="de-DE" smtClean="0"/>
              <a:pPr/>
              <a:t>31</a:t>
            </a:fld>
            <a:endParaRPr lang="de-DE" dirty="0"/>
          </a:p>
        </p:txBody>
      </p:sp>
      <p:sp>
        <p:nvSpPr>
          <p:cNvPr id="10" name="Fußzeilenplatzhalter 4"/>
          <p:cNvSpPr>
            <a:spLocks noGrp="1"/>
          </p:cNvSpPr>
          <p:nvPr>
            <p:ph type="ftr" sz="quarter" idx="12"/>
          </p:nvPr>
        </p:nvSpPr>
        <p:spPr/>
        <p:txBody>
          <a:bodyPr/>
          <a:lstStyle/>
          <a:p>
            <a:r>
              <a:rPr lang="de-DE"/>
              <a:t>Dr. rer. nat. Erika Mustermann (TUM) | kann beliebig erweitert werden | Infos mit Strich trennen</a:t>
            </a:r>
            <a:endParaRPr lang="en-US" dirty="0"/>
          </a:p>
        </p:txBody>
      </p:sp>
      <p:sp>
        <p:nvSpPr>
          <p:cNvPr id="2" name="Textplatzhalter 1"/>
          <p:cNvSpPr>
            <a:spLocks noGrp="1"/>
          </p:cNvSpPr>
          <p:nvPr>
            <p:ph type="body" sz="quarter" idx="13"/>
          </p:nvPr>
        </p:nvSpPr>
        <p:spPr/>
        <p:txBody>
          <a:bodyPr/>
          <a:lstStyle/>
          <a:p>
            <a:r>
              <a:rPr lang="de-DE"/>
              <a:t>Tabelle ohne Farbe und kein Rand</a:t>
            </a:r>
            <a:br>
              <a:rPr lang="de-DE"/>
            </a:br>
            <a:r>
              <a:rPr lang="de-DE"/>
              <a:t>innerer Seitenrand links 0 cm, oben z.B. 0,5 cm (für genug Zeilenabstand innerhalb) </a:t>
            </a:r>
            <a:endParaRPr lang="de-DE" dirty="0"/>
          </a:p>
        </p:txBody>
      </p:sp>
      <p:sp>
        <p:nvSpPr>
          <p:cNvPr id="3" name="Titel 2"/>
          <p:cNvSpPr>
            <a:spLocks noGrp="1"/>
          </p:cNvSpPr>
          <p:nvPr>
            <p:ph type="title"/>
          </p:nvPr>
        </p:nvSpPr>
        <p:spPr/>
        <p:txBody>
          <a:bodyPr/>
          <a:lstStyle/>
          <a:p>
            <a:r>
              <a:rPr lang="de-DE"/>
              <a:t>Tabelle – Beispiel 1</a:t>
            </a:r>
            <a:endParaRPr lang="de-DE"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Inhaltsplatzhalter 6"/>
          <p:cNvGraphicFramePr>
            <a:graphicFrameLocks noGrp="1"/>
          </p:cNvGraphicFramePr>
          <p:nvPr>
            <p:ph idx="1"/>
          </p:nvPr>
        </p:nvGraphicFramePr>
        <p:xfrm>
          <a:off x="319088" y="2498725"/>
          <a:ext cx="8509507" cy="2119200"/>
        </p:xfrm>
        <a:graphic>
          <a:graphicData uri="http://schemas.openxmlformats.org/drawingml/2006/table">
            <a:tbl>
              <a:tblPr bandRow="1">
                <a:tableStyleId>{5940675A-B579-460E-94D1-54222C63F5DA}</a:tableStyleId>
              </a:tblPr>
              <a:tblGrid>
                <a:gridCol w="3493889">
                  <a:extLst>
                    <a:ext uri="{9D8B030D-6E8A-4147-A177-3AD203B41FA5}">
                      <a16:colId xmlns:a16="http://schemas.microsoft.com/office/drawing/2014/main" val="20000"/>
                    </a:ext>
                  </a:extLst>
                </a:gridCol>
                <a:gridCol w="5015618">
                  <a:extLst>
                    <a:ext uri="{9D8B030D-6E8A-4147-A177-3AD203B41FA5}">
                      <a16:colId xmlns:a16="http://schemas.microsoft.com/office/drawing/2014/main" val="20001"/>
                    </a:ext>
                  </a:extLst>
                </a:gridCol>
              </a:tblGrid>
              <a:tr h="423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600" dirty="0"/>
                        <a:t>Ø - Strecke</a:t>
                      </a:r>
                      <a:endParaRPr lang="de-DE" sz="1600" dirty="0">
                        <a:latin typeface="+mn-lt"/>
                      </a:endParaRPr>
                    </a:p>
                  </a:txBody>
                  <a:tcPr marL="54000" marR="0" marT="18000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600" dirty="0"/>
                        <a:t>39 km/Tag (14.360 km/Jahr)</a:t>
                      </a:r>
                      <a:endParaRPr lang="de-DE" sz="1600" dirty="0">
                        <a:latin typeface="+mn-lt"/>
                      </a:endParaRPr>
                    </a:p>
                  </a:txBody>
                  <a:tcPr marL="54000" marR="0" marT="180000" marB="0" anchor="ctr"/>
                </a:tc>
                <a:extLst>
                  <a:ext uri="{0D108BD9-81ED-4DB2-BD59-A6C34878D82A}">
                    <a16:rowId xmlns:a16="http://schemas.microsoft.com/office/drawing/2014/main" val="10000"/>
                  </a:ext>
                </a:extLst>
              </a:tr>
              <a:tr h="423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600" dirty="0"/>
                        <a:t>Ø - Geschwindigkeit</a:t>
                      </a:r>
                      <a:endParaRPr lang="de-DE" sz="1600" dirty="0">
                        <a:latin typeface="+mn-lt"/>
                      </a:endParaRPr>
                    </a:p>
                  </a:txBody>
                  <a:tcPr marL="54000" marR="0" marT="18000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600" dirty="0"/>
                        <a:t>25 km/h</a:t>
                      </a:r>
                      <a:endParaRPr lang="de-DE" sz="1600" dirty="0">
                        <a:latin typeface="+mn-lt"/>
                      </a:endParaRPr>
                    </a:p>
                  </a:txBody>
                  <a:tcPr marL="54000" marR="0" marT="180000" marB="0" anchor="ctr"/>
                </a:tc>
                <a:extLst>
                  <a:ext uri="{0D108BD9-81ED-4DB2-BD59-A6C34878D82A}">
                    <a16:rowId xmlns:a16="http://schemas.microsoft.com/office/drawing/2014/main" val="10001"/>
                  </a:ext>
                </a:extLst>
              </a:tr>
              <a:tr h="423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600" dirty="0"/>
                        <a:t>Ø - Verfügbare Ladezeit</a:t>
                      </a:r>
                      <a:endParaRPr lang="de-DE" sz="1600" dirty="0">
                        <a:latin typeface="+mn-lt"/>
                      </a:endParaRPr>
                    </a:p>
                  </a:txBody>
                  <a:tcPr marL="54000" marR="0" marT="18000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600" dirty="0"/>
                        <a:t>22 h/Tag</a:t>
                      </a:r>
                      <a:endParaRPr lang="de-DE" sz="1600" dirty="0">
                        <a:latin typeface="+mn-lt"/>
                      </a:endParaRPr>
                    </a:p>
                  </a:txBody>
                  <a:tcPr marL="54000" marR="0" marT="180000" marB="0" anchor="ctr"/>
                </a:tc>
                <a:extLst>
                  <a:ext uri="{0D108BD9-81ED-4DB2-BD59-A6C34878D82A}">
                    <a16:rowId xmlns:a16="http://schemas.microsoft.com/office/drawing/2014/main" val="10002"/>
                  </a:ext>
                </a:extLst>
              </a:tr>
              <a:tr h="423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600" dirty="0"/>
                        <a:t>Kosten</a:t>
                      </a:r>
                      <a:endParaRPr lang="de-DE" sz="1600" dirty="0">
                        <a:latin typeface="+mn-lt"/>
                      </a:endParaRPr>
                    </a:p>
                  </a:txBody>
                  <a:tcPr marL="54000" marR="0" marT="18000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600" dirty="0"/>
                        <a:t>Kleinwagen mit Verbrennungsmotor</a:t>
                      </a:r>
                      <a:endParaRPr lang="de-DE" sz="1600" dirty="0">
                        <a:latin typeface="+mn-lt"/>
                      </a:endParaRPr>
                    </a:p>
                  </a:txBody>
                  <a:tcPr marL="54000" marR="0" marT="180000" marB="0" anchor="ctr"/>
                </a:tc>
                <a:extLst>
                  <a:ext uri="{0D108BD9-81ED-4DB2-BD59-A6C34878D82A}">
                    <a16:rowId xmlns:a16="http://schemas.microsoft.com/office/drawing/2014/main" val="10003"/>
                  </a:ext>
                </a:extLst>
              </a:tr>
              <a:tr h="423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600" dirty="0"/>
                        <a:t>Einsatzgebiet</a:t>
                      </a:r>
                      <a:endParaRPr lang="de-DE" sz="1600" b="0" dirty="0">
                        <a:latin typeface="+mn-lt"/>
                      </a:endParaRPr>
                    </a:p>
                  </a:txBody>
                  <a:tcPr marL="54000" marR="0" marT="18000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600" dirty="0"/>
                        <a:t>Stadt und Umland</a:t>
                      </a:r>
                      <a:endParaRPr lang="de-DE" sz="1600" dirty="0">
                        <a:latin typeface="+mn-lt"/>
                      </a:endParaRPr>
                    </a:p>
                  </a:txBody>
                  <a:tcPr marL="54000" marR="0" marT="180000" marB="0" anchor="ctr"/>
                </a:tc>
                <a:extLst>
                  <a:ext uri="{0D108BD9-81ED-4DB2-BD59-A6C34878D82A}">
                    <a16:rowId xmlns:a16="http://schemas.microsoft.com/office/drawing/2014/main" val="10004"/>
                  </a:ext>
                </a:extLst>
              </a:tr>
            </a:tbl>
          </a:graphicData>
        </a:graphic>
      </p:graphicFrame>
      <p:sp>
        <p:nvSpPr>
          <p:cNvPr id="4" name="Foliennummernplatzhalter 3"/>
          <p:cNvSpPr>
            <a:spLocks noGrp="1"/>
          </p:cNvSpPr>
          <p:nvPr>
            <p:ph type="sldNum" sz="quarter" idx="11"/>
          </p:nvPr>
        </p:nvSpPr>
        <p:spPr/>
        <p:txBody>
          <a:bodyPr/>
          <a:lstStyle/>
          <a:p>
            <a:fld id="{CE58CB1E-F828-4F11-99E0-327109AF9DA4}" type="slidenum">
              <a:rPr lang="de-DE" smtClean="0"/>
              <a:pPr/>
              <a:t>32</a:t>
            </a:fld>
            <a:endParaRPr lang="de-DE" dirty="0"/>
          </a:p>
        </p:txBody>
      </p:sp>
      <p:sp>
        <p:nvSpPr>
          <p:cNvPr id="10" name="Fußzeilenplatzhalter 4"/>
          <p:cNvSpPr>
            <a:spLocks noGrp="1"/>
          </p:cNvSpPr>
          <p:nvPr>
            <p:ph type="ftr" sz="quarter" idx="12"/>
          </p:nvPr>
        </p:nvSpPr>
        <p:spPr/>
        <p:txBody>
          <a:bodyPr/>
          <a:lstStyle/>
          <a:p>
            <a:r>
              <a:rPr lang="de-DE"/>
              <a:t>Dr. rer. nat. Erika Mustermann (TUM) | kann beliebig erweitert werden | Infos mit Strich trennen</a:t>
            </a:r>
            <a:endParaRPr lang="en-US" dirty="0"/>
          </a:p>
        </p:txBody>
      </p:sp>
      <p:sp>
        <p:nvSpPr>
          <p:cNvPr id="2" name="Textplatzhalter 1"/>
          <p:cNvSpPr>
            <a:spLocks noGrp="1"/>
          </p:cNvSpPr>
          <p:nvPr>
            <p:ph type="body" sz="quarter" idx="13"/>
          </p:nvPr>
        </p:nvSpPr>
        <p:spPr/>
        <p:txBody>
          <a:bodyPr/>
          <a:lstStyle/>
          <a:p>
            <a:r>
              <a:rPr lang="de-DE"/>
              <a:t>Tabelle mit schwarzem Rand</a:t>
            </a:r>
            <a:br>
              <a:rPr lang="de-DE"/>
            </a:br>
            <a:r>
              <a:rPr lang="de-DE"/>
              <a:t>innerer Seitenrand links 0,15 cm, oben z.B. 0,5 cm (für genug Zeilenabstand innerhalb) </a:t>
            </a:r>
            <a:endParaRPr lang="de-DE" dirty="0"/>
          </a:p>
        </p:txBody>
      </p:sp>
      <p:sp>
        <p:nvSpPr>
          <p:cNvPr id="3" name="Titel 2"/>
          <p:cNvSpPr>
            <a:spLocks noGrp="1"/>
          </p:cNvSpPr>
          <p:nvPr>
            <p:ph type="title"/>
          </p:nvPr>
        </p:nvSpPr>
        <p:spPr/>
        <p:txBody>
          <a:bodyPr/>
          <a:lstStyle/>
          <a:p>
            <a:r>
              <a:rPr lang="de-DE"/>
              <a:t>Tabelle – Beispiel 2</a:t>
            </a:r>
            <a:endParaRPr lang="de-DE"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liennummernplatzhalter 4"/>
          <p:cNvSpPr>
            <a:spLocks noGrp="1"/>
          </p:cNvSpPr>
          <p:nvPr>
            <p:ph type="sldNum" sz="quarter" idx="11"/>
          </p:nvPr>
        </p:nvSpPr>
        <p:spPr/>
        <p:txBody>
          <a:bodyPr/>
          <a:lstStyle/>
          <a:p>
            <a:fld id="{CE58CB1E-F828-4F11-99E0-327109AF9DA4}" type="slidenum">
              <a:rPr lang="de-DE" smtClean="0"/>
              <a:pPr/>
              <a:t>33</a:t>
            </a:fld>
            <a:endParaRPr lang="de-DE" dirty="0"/>
          </a:p>
        </p:txBody>
      </p:sp>
      <p:sp>
        <p:nvSpPr>
          <p:cNvPr id="9" name="Fußzeilenplatzhalter 4"/>
          <p:cNvSpPr>
            <a:spLocks noGrp="1"/>
          </p:cNvSpPr>
          <p:nvPr>
            <p:ph type="ftr" sz="quarter" idx="12"/>
          </p:nvPr>
        </p:nvSpPr>
        <p:spPr/>
        <p:txBody>
          <a:bodyPr/>
          <a:lstStyle/>
          <a:p>
            <a:r>
              <a:rPr lang="de-DE"/>
              <a:t>Dr. rer. nat. Erika Mustermann (TUM) | kann beliebig erweitert werden | Infos mit Strich trennen</a:t>
            </a:r>
            <a:endParaRPr lang="en-US" dirty="0"/>
          </a:p>
        </p:txBody>
      </p:sp>
      <p:sp>
        <p:nvSpPr>
          <p:cNvPr id="3" name="Textplatzhalter 2"/>
          <p:cNvSpPr>
            <a:spLocks noGrp="1"/>
          </p:cNvSpPr>
          <p:nvPr>
            <p:ph type="body" sz="quarter" idx="13"/>
          </p:nvPr>
        </p:nvSpPr>
        <p:spPr/>
        <p:txBody>
          <a:bodyPr/>
          <a:lstStyle/>
          <a:p>
            <a:r>
              <a:rPr lang="de-DE" dirty="0"/>
              <a:t>Nach Möglichkeit linksbündig bleiben</a:t>
            </a:r>
            <a:br>
              <a:rPr lang="de-DE" dirty="0"/>
            </a:br>
            <a:r>
              <a:rPr lang="de-DE" dirty="0"/>
              <a:t>Unnötige Striche und Balken vermeiden</a:t>
            </a:r>
          </a:p>
        </p:txBody>
      </p:sp>
      <p:sp>
        <p:nvSpPr>
          <p:cNvPr id="4" name="Titel 3"/>
          <p:cNvSpPr>
            <a:spLocks noGrp="1"/>
          </p:cNvSpPr>
          <p:nvPr>
            <p:ph type="title"/>
          </p:nvPr>
        </p:nvSpPr>
        <p:spPr/>
        <p:txBody>
          <a:bodyPr/>
          <a:lstStyle/>
          <a:p>
            <a:r>
              <a:rPr lang="de-DE"/>
              <a:t>Diagramme – Beispiel 1</a:t>
            </a:r>
            <a:endParaRPr lang="de-DE" dirty="0"/>
          </a:p>
        </p:txBody>
      </p:sp>
      <p:graphicFrame>
        <p:nvGraphicFramePr>
          <p:cNvPr id="14" name="Diagramm 13"/>
          <p:cNvGraphicFramePr/>
          <p:nvPr/>
        </p:nvGraphicFramePr>
        <p:xfrm>
          <a:off x="209868" y="2388199"/>
          <a:ext cx="8515032" cy="4207865"/>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Inhaltsplatzhalter 5"/>
          <p:cNvGraphicFramePr>
            <a:graphicFrameLocks noGrp="1"/>
          </p:cNvGraphicFramePr>
          <p:nvPr>
            <p:ph idx="1"/>
            <p:extLst>
              <p:ext uri="{D42A27DB-BD31-4B8C-83A1-F6EECF244321}">
                <p14:modId xmlns:p14="http://schemas.microsoft.com/office/powerpoint/2010/main" val="2021366215"/>
              </p:ext>
            </p:extLst>
          </p:nvPr>
        </p:nvGraphicFramePr>
        <p:xfrm>
          <a:off x="319088" y="1762125"/>
          <a:ext cx="8509000" cy="4699000"/>
        </p:xfrm>
        <a:graphic>
          <a:graphicData uri="http://schemas.openxmlformats.org/drawingml/2006/chart">
            <c:chart xmlns:c="http://schemas.openxmlformats.org/drawingml/2006/chart" xmlns:r="http://schemas.openxmlformats.org/officeDocument/2006/relationships" r:id="rId2"/>
          </a:graphicData>
        </a:graphic>
      </p:graphicFrame>
      <p:sp>
        <p:nvSpPr>
          <p:cNvPr id="4" name="Foliennummernplatzhalter 3"/>
          <p:cNvSpPr>
            <a:spLocks noGrp="1"/>
          </p:cNvSpPr>
          <p:nvPr>
            <p:ph type="sldNum" sz="quarter" idx="11"/>
          </p:nvPr>
        </p:nvSpPr>
        <p:spPr/>
        <p:txBody>
          <a:bodyPr/>
          <a:lstStyle/>
          <a:p>
            <a:fld id="{CE58CB1E-F828-4F11-99E0-327109AF9DA4}" type="slidenum">
              <a:rPr lang="de-DE" smtClean="0"/>
              <a:pPr/>
              <a:t>34</a:t>
            </a:fld>
            <a:endParaRPr lang="de-DE" dirty="0"/>
          </a:p>
        </p:txBody>
      </p:sp>
      <p:sp>
        <p:nvSpPr>
          <p:cNvPr id="7" name="Fußzeilenplatzhalter 4"/>
          <p:cNvSpPr>
            <a:spLocks noGrp="1"/>
          </p:cNvSpPr>
          <p:nvPr>
            <p:ph type="ftr" sz="quarter" idx="12"/>
          </p:nvPr>
        </p:nvSpPr>
        <p:spPr/>
        <p:txBody>
          <a:bodyPr/>
          <a:lstStyle/>
          <a:p>
            <a:r>
              <a:rPr lang="de-DE"/>
              <a:t>Dr. rer. nat. Erika Mustermann (TUM) | kann beliebig erweitert werden | Infos mit Strich trennen</a:t>
            </a:r>
            <a:endParaRPr lang="en-US" dirty="0"/>
          </a:p>
        </p:txBody>
      </p:sp>
      <p:sp>
        <p:nvSpPr>
          <p:cNvPr id="3" name="Titel 2"/>
          <p:cNvSpPr>
            <a:spLocks noGrp="1"/>
          </p:cNvSpPr>
          <p:nvPr>
            <p:ph type="title"/>
          </p:nvPr>
        </p:nvSpPr>
        <p:spPr/>
        <p:txBody>
          <a:bodyPr/>
          <a:lstStyle/>
          <a:p>
            <a:r>
              <a:rPr lang="de-DE"/>
              <a:t>Diagramme</a:t>
            </a:r>
            <a:endParaRPr lang="de-DE"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a:xfrm>
            <a:off x="5480802" y="1762188"/>
            <a:ext cx="3347288" cy="4699572"/>
          </a:xfrm>
        </p:spPr>
        <p:txBody>
          <a:bodyPr/>
          <a:lstStyle/>
          <a:p>
            <a:r>
              <a:rPr lang="de-DE" b="1" dirty="0"/>
              <a:t>Properties:</a:t>
            </a:r>
          </a:p>
          <a:p>
            <a:pPr marL="285750" indent="-285750">
              <a:buFontTx/>
              <a:buChar char="-"/>
            </a:pPr>
            <a:r>
              <a:rPr lang="de-DE" dirty="0"/>
              <a:t>Height/</a:t>
            </a:r>
            <a:r>
              <a:rPr lang="de-DE" dirty="0" err="1"/>
              <a:t>complexity</a:t>
            </a:r>
            <a:r>
              <a:rPr lang="de-DE" dirty="0"/>
              <a:t> </a:t>
            </a:r>
            <a:r>
              <a:rPr lang="de-DE" dirty="0" err="1"/>
              <a:t>depends</a:t>
            </a:r>
            <a:r>
              <a:rPr lang="de-DE" dirty="0"/>
              <a:t> on </a:t>
            </a:r>
            <a:r>
              <a:rPr lang="de-DE" dirty="0" err="1"/>
              <a:t>key</a:t>
            </a:r>
            <a:r>
              <a:rPr lang="de-DE" dirty="0"/>
              <a:t> </a:t>
            </a:r>
            <a:r>
              <a:rPr lang="de-DE" dirty="0" err="1"/>
              <a:t>length</a:t>
            </a:r>
            <a:r>
              <a:rPr lang="de-DE" dirty="0"/>
              <a:t> </a:t>
            </a:r>
            <a:r>
              <a:rPr lang="de-DE" i="1" dirty="0"/>
              <a:t>k</a:t>
            </a:r>
            <a:r>
              <a:rPr lang="de-DE" dirty="0"/>
              <a:t> </a:t>
            </a:r>
            <a:r>
              <a:rPr lang="de-DE" dirty="0" err="1"/>
              <a:t>instead</a:t>
            </a:r>
            <a:r>
              <a:rPr lang="de-DE" dirty="0"/>
              <a:t> </a:t>
            </a:r>
            <a:r>
              <a:rPr lang="de-DE" dirty="0" err="1"/>
              <a:t>of</a:t>
            </a:r>
            <a:r>
              <a:rPr lang="de-DE" dirty="0"/>
              <a:t> </a:t>
            </a:r>
            <a:r>
              <a:rPr lang="de-DE" dirty="0" err="1"/>
              <a:t>number</a:t>
            </a:r>
            <a:r>
              <a:rPr lang="de-DE" dirty="0"/>
              <a:t> </a:t>
            </a:r>
            <a:r>
              <a:rPr lang="de-DE" dirty="0" err="1"/>
              <a:t>of</a:t>
            </a:r>
            <a:r>
              <a:rPr lang="de-DE" dirty="0"/>
              <a:t> </a:t>
            </a:r>
            <a:r>
              <a:rPr lang="de-DE" dirty="0" err="1"/>
              <a:t>elements</a:t>
            </a:r>
            <a:endParaRPr lang="de-DE" dirty="0"/>
          </a:p>
          <a:p>
            <a:pPr marL="285750" indent="-285750">
              <a:buFontTx/>
              <a:buChar char="-"/>
            </a:pPr>
            <a:r>
              <a:rPr lang="de-DE" dirty="0" err="1"/>
              <a:t>Require</a:t>
            </a:r>
            <a:r>
              <a:rPr lang="de-DE" dirty="0"/>
              <a:t> </a:t>
            </a:r>
            <a:r>
              <a:rPr lang="de-DE" dirty="0" err="1"/>
              <a:t>no</a:t>
            </a:r>
            <a:r>
              <a:rPr lang="de-DE" dirty="0"/>
              <a:t> </a:t>
            </a:r>
            <a:r>
              <a:rPr lang="de-DE" dirty="0" err="1"/>
              <a:t>rebalancing</a:t>
            </a:r>
            <a:endParaRPr lang="de-DE" dirty="0"/>
          </a:p>
          <a:p>
            <a:pPr marL="285750" indent="-285750">
              <a:buFontTx/>
              <a:buChar char="-"/>
            </a:pPr>
            <a:r>
              <a:rPr lang="de-DE" dirty="0"/>
              <a:t>All </a:t>
            </a:r>
            <a:r>
              <a:rPr lang="de-DE" dirty="0" err="1"/>
              <a:t>insertion</a:t>
            </a:r>
            <a:r>
              <a:rPr lang="de-DE" dirty="0"/>
              <a:t> </a:t>
            </a:r>
            <a:r>
              <a:rPr lang="de-DE" dirty="0" err="1"/>
              <a:t>orders</a:t>
            </a:r>
            <a:r>
              <a:rPr lang="de-DE" dirty="0"/>
              <a:t> </a:t>
            </a:r>
            <a:r>
              <a:rPr lang="de-DE" dirty="0" err="1"/>
              <a:t>results</a:t>
            </a:r>
            <a:r>
              <a:rPr lang="de-DE" dirty="0"/>
              <a:t> in same </a:t>
            </a:r>
            <a:r>
              <a:rPr lang="de-DE" dirty="0" err="1"/>
              <a:t>tree</a:t>
            </a:r>
            <a:endParaRPr lang="de-DE" dirty="0"/>
          </a:p>
          <a:p>
            <a:pPr marL="285750" indent="-285750">
              <a:buFontTx/>
              <a:buChar char="-"/>
            </a:pPr>
            <a:r>
              <a:rPr lang="de-DE" dirty="0"/>
              <a:t>Keys </a:t>
            </a:r>
            <a:r>
              <a:rPr lang="de-DE" dirty="0" err="1"/>
              <a:t>stored</a:t>
            </a:r>
            <a:r>
              <a:rPr lang="de-DE" dirty="0"/>
              <a:t> in </a:t>
            </a:r>
            <a:r>
              <a:rPr lang="de-DE" dirty="0" err="1"/>
              <a:t>lexicographic</a:t>
            </a:r>
            <a:r>
              <a:rPr lang="de-DE" dirty="0"/>
              <a:t> </a:t>
            </a:r>
            <a:r>
              <a:rPr lang="de-DE" dirty="0" err="1"/>
              <a:t>order</a:t>
            </a:r>
            <a:endParaRPr lang="de-DE" dirty="0"/>
          </a:p>
          <a:p>
            <a:pPr marL="285750" indent="-285750">
              <a:buFontTx/>
              <a:buChar char="-"/>
            </a:pPr>
            <a:r>
              <a:rPr lang="de-DE" dirty="0"/>
              <a:t>Keys </a:t>
            </a:r>
            <a:r>
              <a:rPr lang="de-DE" dirty="0" err="1"/>
              <a:t>are</a:t>
            </a:r>
            <a:r>
              <a:rPr lang="de-DE" dirty="0"/>
              <a:t> </a:t>
            </a:r>
            <a:r>
              <a:rPr lang="de-DE" dirty="0" err="1"/>
              <a:t>stored</a:t>
            </a:r>
            <a:r>
              <a:rPr lang="de-DE" dirty="0"/>
              <a:t> </a:t>
            </a:r>
            <a:r>
              <a:rPr lang="de-DE" dirty="0" err="1"/>
              <a:t>implicitly</a:t>
            </a:r>
            <a:r>
              <a:rPr lang="de-DE" dirty="0"/>
              <a:t> </a:t>
            </a:r>
            <a:r>
              <a:rPr lang="de-DE" dirty="0" err="1"/>
              <a:t>along</a:t>
            </a:r>
            <a:r>
              <a:rPr lang="de-DE" dirty="0"/>
              <a:t> </a:t>
            </a:r>
            <a:r>
              <a:rPr lang="de-DE" dirty="0" err="1"/>
              <a:t>paths</a:t>
            </a:r>
            <a:endParaRPr lang="de-DE" dirty="0"/>
          </a:p>
          <a:p>
            <a:pPr marL="285750" indent="-285750">
              <a:buFontTx/>
              <a:buChar char="-"/>
            </a:pPr>
            <a:endParaRPr lang="de-DE" dirty="0"/>
          </a:p>
          <a:p>
            <a:pPr marL="285750" indent="-285750">
              <a:buFontTx/>
              <a:buChar char="-"/>
            </a:pPr>
            <a:endParaRPr dirty="0"/>
          </a:p>
        </p:txBody>
      </p:sp>
      <p:sp>
        <p:nvSpPr>
          <p:cNvPr id="4" name="Foliennummernplatzhalter 3"/>
          <p:cNvSpPr>
            <a:spLocks noGrp="1"/>
          </p:cNvSpPr>
          <p:nvPr>
            <p:ph type="sldNum" sz="quarter" idx="11"/>
          </p:nvPr>
        </p:nvSpPr>
        <p:spPr>
          <a:prstGeom prst="rect">
            <a:avLst/>
          </a:prstGeom>
        </p:spPr>
        <p:txBody>
          <a:bodyPr/>
          <a:lstStyle/>
          <a:p>
            <a:fld id="{CE58CB1E-F828-4F11-99E0-327109AF9DA4}" type="slidenum">
              <a:rPr lang="de-DE" smtClean="0"/>
              <a:pPr/>
              <a:t>4</a:t>
            </a:fld>
            <a:endParaRPr lang="de-DE" dirty="0"/>
          </a:p>
        </p:txBody>
      </p:sp>
      <p:sp>
        <p:nvSpPr>
          <p:cNvPr id="6" name="Fußzeilenplatzhalter 4"/>
          <p:cNvSpPr>
            <a:spLocks noGrp="1"/>
          </p:cNvSpPr>
          <p:nvPr>
            <p:ph type="ftr" sz="quarter" idx="12"/>
          </p:nvPr>
        </p:nvSpPr>
        <p:spPr/>
        <p:txBody>
          <a:bodyPr/>
          <a:lstStyle/>
          <a:p>
            <a:r>
              <a:rPr lang="de-DE" dirty="0"/>
              <a:t>Jonas Fritsch | The Adaptive Radix Tree</a:t>
            </a:r>
            <a:endParaRPr lang="en-US" dirty="0"/>
          </a:p>
        </p:txBody>
      </p:sp>
      <p:sp>
        <p:nvSpPr>
          <p:cNvPr id="3" name="Titel 2"/>
          <p:cNvSpPr>
            <a:spLocks noGrp="1"/>
          </p:cNvSpPr>
          <p:nvPr>
            <p:ph type="title"/>
          </p:nvPr>
        </p:nvSpPr>
        <p:spPr>
          <a:prstGeom prst="rect">
            <a:avLst/>
          </a:prstGeom>
        </p:spPr>
        <p:txBody>
          <a:bodyPr/>
          <a:lstStyle/>
          <a:p>
            <a:r>
              <a:rPr sz="3000" dirty="0"/>
              <a:t>Tries </a:t>
            </a:r>
            <a:r>
              <a:rPr lang="de-DE" sz="3000" dirty="0"/>
              <a:t>–</a:t>
            </a:r>
            <a:r>
              <a:rPr sz="3000" dirty="0"/>
              <a:t> Properties</a:t>
            </a:r>
            <a:endParaRPr lang="de-DE" sz="3000" dirty="0"/>
          </a:p>
        </p:txBody>
      </p:sp>
      <p:sp>
        <p:nvSpPr>
          <p:cNvPr id="5" name="Rectangle 4">
            <a:extLst>
              <a:ext uri="{FF2B5EF4-FFF2-40B4-BE49-F238E27FC236}">
                <a16:creationId xmlns:a16="http://schemas.microsoft.com/office/drawing/2014/main" id="{A1C74294-BEB8-251A-AC8C-10D4D211BE63}"/>
              </a:ext>
            </a:extLst>
          </p:cNvPr>
          <p:cNvSpPr/>
          <p:nvPr/>
        </p:nvSpPr>
        <p:spPr>
          <a:xfrm>
            <a:off x="3397403" y="1762188"/>
            <a:ext cx="546411" cy="41037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14000"/>
              </a:lnSpc>
            </a:pPr>
            <a:r>
              <a:rPr lang="de-DE" dirty="0"/>
              <a:t>H</a:t>
            </a:r>
          </a:p>
        </p:txBody>
      </p:sp>
      <p:sp>
        <p:nvSpPr>
          <p:cNvPr id="7" name="Rectangle 6">
            <a:extLst>
              <a:ext uri="{FF2B5EF4-FFF2-40B4-BE49-F238E27FC236}">
                <a16:creationId xmlns:a16="http://schemas.microsoft.com/office/drawing/2014/main" id="{6B3AF17C-1D1E-4D03-69E6-7E26292656A4}"/>
              </a:ext>
            </a:extLst>
          </p:cNvPr>
          <p:cNvSpPr/>
          <p:nvPr/>
        </p:nvSpPr>
        <p:spPr>
          <a:xfrm>
            <a:off x="2750630" y="2662316"/>
            <a:ext cx="546411" cy="41037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14000"/>
              </a:lnSpc>
            </a:pPr>
            <a:r>
              <a:rPr lang="de-DE" dirty="0"/>
              <a:t>A</a:t>
            </a:r>
          </a:p>
        </p:txBody>
      </p:sp>
      <p:sp>
        <p:nvSpPr>
          <p:cNvPr id="8" name="Rectangle 7">
            <a:extLst>
              <a:ext uri="{FF2B5EF4-FFF2-40B4-BE49-F238E27FC236}">
                <a16:creationId xmlns:a16="http://schemas.microsoft.com/office/drawing/2014/main" id="{0A99FB4C-349B-9C93-2DD7-0BD0612FDB50}"/>
              </a:ext>
            </a:extLst>
          </p:cNvPr>
          <p:cNvSpPr/>
          <p:nvPr/>
        </p:nvSpPr>
        <p:spPr>
          <a:xfrm>
            <a:off x="3330494" y="2662316"/>
            <a:ext cx="546411" cy="41037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14000"/>
              </a:lnSpc>
            </a:pPr>
            <a:r>
              <a:rPr lang="de-DE" dirty="0"/>
              <a:t>E</a:t>
            </a:r>
          </a:p>
        </p:txBody>
      </p:sp>
      <p:sp>
        <p:nvSpPr>
          <p:cNvPr id="9" name="Rectangle 8">
            <a:extLst>
              <a:ext uri="{FF2B5EF4-FFF2-40B4-BE49-F238E27FC236}">
                <a16:creationId xmlns:a16="http://schemas.microsoft.com/office/drawing/2014/main" id="{0C1F2F21-95C1-4E47-0055-58A875A13733}"/>
              </a:ext>
            </a:extLst>
          </p:cNvPr>
          <p:cNvSpPr/>
          <p:nvPr/>
        </p:nvSpPr>
        <p:spPr>
          <a:xfrm>
            <a:off x="1921719" y="3562444"/>
            <a:ext cx="546411" cy="410370"/>
          </a:xfrm>
          <a:prstGeom prst="rect">
            <a:avLst/>
          </a:prstGeom>
          <a:solidFill>
            <a:schemeClr val="accent1"/>
          </a:solid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14000"/>
              </a:lnSpc>
            </a:pPr>
            <a:r>
              <a:rPr lang="de-DE" dirty="0"/>
              <a:t>T</a:t>
            </a:r>
          </a:p>
        </p:txBody>
      </p:sp>
      <p:sp>
        <p:nvSpPr>
          <p:cNvPr id="10" name="Rectangle 9">
            <a:extLst>
              <a:ext uri="{FF2B5EF4-FFF2-40B4-BE49-F238E27FC236}">
                <a16:creationId xmlns:a16="http://schemas.microsoft.com/office/drawing/2014/main" id="{FCA6C8AC-A1B9-BC8A-FCB2-644A667A0199}"/>
              </a:ext>
            </a:extLst>
          </p:cNvPr>
          <p:cNvSpPr/>
          <p:nvPr/>
        </p:nvSpPr>
        <p:spPr>
          <a:xfrm>
            <a:off x="2501583" y="3562444"/>
            <a:ext cx="546411" cy="41037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14000"/>
              </a:lnSpc>
            </a:pPr>
            <a:r>
              <a:rPr lang="de-DE" dirty="0"/>
              <a:t>V</a:t>
            </a:r>
          </a:p>
        </p:txBody>
      </p:sp>
      <p:sp>
        <p:nvSpPr>
          <p:cNvPr id="11" name="Rectangle 10">
            <a:extLst>
              <a:ext uri="{FF2B5EF4-FFF2-40B4-BE49-F238E27FC236}">
                <a16:creationId xmlns:a16="http://schemas.microsoft.com/office/drawing/2014/main" id="{C7A9CAF1-F879-4058-C48B-05E1B9FF4CA7}"/>
              </a:ext>
            </a:extLst>
          </p:cNvPr>
          <p:cNvSpPr/>
          <p:nvPr/>
        </p:nvSpPr>
        <p:spPr>
          <a:xfrm>
            <a:off x="2501583" y="4462572"/>
            <a:ext cx="546411" cy="410370"/>
          </a:xfrm>
          <a:prstGeom prst="rect">
            <a:avLst/>
          </a:prstGeom>
          <a:solidFill>
            <a:schemeClr val="accent1"/>
          </a:solid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14000"/>
              </a:lnSpc>
            </a:pPr>
            <a:r>
              <a:rPr lang="de-DE" dirty="0"/>
              <a:t>E</a:t>
            </a:r>
          </a:p>
        </p:txBody>
      </p:sp>
      <p:sp>
        <p:nvSpPr>
          <p:cNvPr id="12" name="Rectangle 11">
            <a:extLst>
              <a:ext uri="{FF2B5EF4-FFF2-40B4-BE49-F238E27FC236}">
                <a16:creationId xmlns:a16="http://schemas.microsoft.com/office/drawing/2014/main" id="{747F7734-5FFE-3034-584C-BF7F9EC91F8F}"/>
              </a:ext>
            </a:extLst>
          </p:cNvPr>
          <p:cNvSpPr/>
          <p:nvPr/>
        </p:nvSpPr>
        <p:spPr>
          <a:xfrm>
            <a:off x="3724502" y="3562444"/>
            <a:ext cx="546411" cy="41037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14000"/>
              </a:lnSpc>
            </a:pPr>
            <a:r>
              <a:rPr lang="de-DE" dirty="0"/>
              <a:t>L</a:t>
            </a:r>
          </a:p>
        </p:txBody>
      </p:sp>
      <p:sp>
        <p:nvSpPr>
          <p:cNvPr id="13" name="Rectangle 12">
            <a:extLst>
              <a:ext uri="{FF2B5EF4-FFF2-40B4-BE49-F238E27FC236}">
                <a16:creationId xmlns:a16="http://schemas.microsoft.com/office/drawing/2014/main" id="{1E3029C1-F37F-ED83-9734-52963DAFC649}"/>
              </a:ext>
            </a:extLst>
          </p:cNvPr>
          <p:cNvSpPr/>
          <p:nvPr/>
        </p:nvSpPr>
        <p:spPr>
          <a:xfrm>
            <a:off x="3724502" y="4462572"/>
            <a:ext cx="546411" cy="41037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14000"/>
              </a:lnSpc>
            </a:pPr>
            <a:r>
              <a:rPr lang="de-DE" dirty="0"/>
              <a:t>L</a:t>
            </a:r>
          </a:p>
        </p:txBody>
      </p:sp>
      <p:sp>
        <p:nvSpPr>
          <p:cNvPr id="14" name="Rectangle 13">
            <a:extLst>
              <a:ext uri="{FF2B5EF4-FFF2-40B4-BE49-F238E27FC236}">
                <a16:creationId xmlns:a16="http://schemas.microsoft.com/office/drawing/2014/main" id="{A79EBC9B-A043-DEE5-DD2A-6A7684BB6ECB}"/>
              </a:ext>
            </a:extLst>
          </p:cNvPr>
          <p:cNvSpPr/>
          <p:nvPr/>
        </p:nvSpPr>
        <p:spPr>
          <a:xfrm>
            <a:off x="3724502" y="5357400"/>
            <a:ext cx="546411" cy="410370"/>
          </a:xfrm>
          <a:prstGeom prst="rect">
            <a:avLst/>
          </a:prstGeom>
          <a:solidFill>
            <a:schemeClr val="accent1"/>
          </a:solid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14000"/>
              </a:lnSpc>
            </a:pPr>
            <a:r>
              <a:rPr lang="de-DE" dirty="0"/>
              <a:t>O</a:t>
            </a:r>
          </a:p>
        </p:txBody>
      </p:sp>
      <p:cxnSp>
        <p:nvCxnSpPr>
          <p:cNvPr id="16" name="Straight Arrow Connector 15">
            <a:extLst>
              <a:ext uri="{FF2B5EF4-FFF2-40B4-BE49-F238E27FC236}">
                <a16:creationId xmlns:a16="http://schemas.microsoft.com/office/drawing/2014/main" id="{C6A23FB2-2A37-C5A8-1C59-72C88E53A598}"/>
              </a:ext>
            </a:extLst>
          </p:cNvPr>
          <p:cNvCxnSpPr>
            <a:cxnSpLocks/>
            <a:stCxn id="5" idx="2"/>
          </p:cNvCxnSpPr>
          <p:nvPr/>
        </p:nvCxnSpPr>
        <p:spPr>
          <a:xfrm flipH="1">
            <a:off x="3297041" y="2172558"/>
            <a:ext cx="373568" cy="489758"/>
          </a:xfrm>
          <a:prstGeom prst="straightConnector1">
            <a:avLst/>
          </a:prstGeom>
          <a:ln w="635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196E2A1C-94C5-6837-7224-DB98C668D3D2}"/>
              </a:ext>
            </a:extLst>
          </p:cNvPr>
          <p:cNvCxnSpPr>
            <a:cxnSpLocks/>
            <a:stCxn id="7" idx="2"/>
          </p:cNvCxnSpPr>
          <p:nvPr/>
        </p:nvCxnSpPr>
        <p:spPr>
          <a:xfrm flipH="1">
            <a:off x="2501583" y="3072686"/>
            <a:ext cx="522253" cy="489758"/>
          </a:xfrm>
          <a:prstGeom prst="straightConnector1">
            <a:avLst/>
          </a:prstGeom>
          <a:ln w="635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D885874B-00B3-316C-BEE2-C91D0EBCDB20}"/>
              </a:ext>
            </a:extLst>
          </p:cNvPr>
          <p:cNvCxnSpPr>
            <a:cxnSpLocks/>
            <a:stCxn id="10" idx="2"/>
            <a:endCxn id="11" idx="0"/>
          </p:cNvCxnSpPr>
          <p:nvPr/>
        </p:nvCxnSpPr>
        <p:spPr>
          <a:xfrm>
            <a:off x="2774789" y="3972814"/>
            <a:ext cx="0" cy="489758"/>
          </a:xfrm>
          <a:prstGeom prst="straightConnector1">
            <a:avLst/>
          </a:prstGeom>
          <a:ln w="635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7BD7A323-E617-54CA-6075-40299936F6B5}"/>
              </a:ext>
            </a:extLst>
          </p:cNvPr>
          <p:cNvCxnSpPr>
            <a:cxnSpLocks/>
            <a:stCxn id="8" idx="2"/>
            <a:endCxn id="12" idx="0"/>
          </p:cNvCxnSpPr>
          <p:nvPr/>
        </p:nvCxnSpPr>
        <p:spPr>
          <a:xfrm>
            <a:off x="3603700" y="3072686"/>
            <a:ext cx="394008" cy="489758"/>
          </a:xfrm>
          <a:prstGeom prst="straightConnector1">
            <a:avLst/>
          </a:prstGeom>
          <a:ln w="635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25785AAF-D8A4-20F7-043E-712594C4037A}"/>
              </a:ext>
            </a:extLst>
          </p:cNvPr>
          <p:cNvCxnSpPr>
            <a:cxnSpLocks/>
            <a:stCxn id="12" idx="2"/>
            <a:endCxn id="13" idx="0"/>
          </p:cNvCxnSpPr>
          <p:nvPr/>
        </p:nvCxnSpPr>
        <p:spPr>
          <a:xfrm>
            <a:off x="3997708" y="3972814"/>
            <a:ext cx="0" cy="489758"/>
          </a:xfrm>
          <a:prstGeom prst="straightConnector1">
            <a:avLst/>
          </a:prstGeom>
          <a:ln w="635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92DC62F5-C06E-B99B-90DE-40B54282E133}"/>
              </a:ext>
            </a:extLst>
          </p:cNvPr>
          <p:cNvCxnSpPr>
            <a:cxnSpLocks/>
            <a:stCxn id="13" idx="2"/>
            <a:endCxn id="14" idx="0"/>
          </p:cNvCxnSpPr>
          <p:nvPr/>
        </p:nvCxnSpPr>
        <p:spPr>
          <a:xfrm>
            <a:off x="3997708" y="4872942"/>
            <a:ext cx="0" cy="484458"/>
          </a:xfrm>
          <a:prstGeom prst="straightConnector1">
            <a:avLst/>
          </a:prstGeom>
          <a:ln w="635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34" name="Inhaltsplatzhalter 1">
            <a:extLst>
              <a:ext uri="{FF2B5EF4-FFF2-40B4-BE49-F238E27FC236}">
                <a16:creationId xmlns:a16="http://schemas.microsoft.com/office/drawing/2014/main" id="{AFBD4F7E-D557-E99E-4FC8-07EF8ED2E628}"/>
              </a:ext>
            </a:extLst>
          </p:cNvPr>
          <p:cNvSpPr txBox="1">
            <a:spLocks/>
          </p:cNvSpPr>
          <p:nvPr/>
        </p:nvSpPr>
        <p:spPr>
          <a:xfrm>
            <a:off x="1219171" y="1762188"/>
            <a:ext cx="1791669" cy="469957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gn="l" rtl="0" eaLnBrk="1" fontAlgn="base" hangingPunct="1">
              <a:lnSpc>
                <a:spcPct val="114000"/>
              </a:lnSpc>
              <a:spcBef>
                <a:spcPct val="0"/>
              </a:spcBef>
              <a:spcAft>
                <a:spcPct val="0"/>
              </a:spcAft>
              <a:defRPr lang="de-DE" sz="1600" kern="1200" noProof="0" dirty="0" smtClean="0">
                <a:solidFill>
                  <a:schemeClr val="tx1"/>
                </a:solidFill>
                <a:latin typeface="+mn-lt"/>
                <a:ea typeface="+mn-ea"/>
                <a:cs typeface="+mn-cs"/>
              </a:defRPr>
            </a:lvl1pPr>
            <a:lvl2pPr marL="176213" indent="-176213" algn="l" rtl="0" eaLnBrk="1" fontAlgn="base" hangingPunct="1">
              <a:lnSpc>
                <a:spcPct val="114000"/>
              </a:lnSpc>
              <a:spcBef>
                <a:spcPct val="0"/>
              </a:spcBef>
              <a:spcAft>
                <a:spcPct val="0"/>
              </a:spcAft>
              <a:buFont typeface="Arial" charset="0"/>
              <a:buChar char="•"/>
              <a:defRPr lang="de-DE" sz="1600" kern="1200" noProof="0" dirty="0" smtClean="0">
                <a:solidFill>
                  <a:schemeClr val="tx1"/>
                </a:solidFill>
                <a:latin typeface="+mn-lt"/>
                <a:ea typeface="+mn-ea"/>
                <a:cs typeface="+mn-cs"/>
              </a:defRPr>
            </a:lvl2pPr>
            <a:lvl3pPr marL="360363" indent="-184150" algn="l" rtl="0" eaLnBrk="1" fontAlgn="base" hangingPunct="1">
              <a:lnSpc>
                <a:spcPct val="125000"/>
              </a:lnSpc>
              <a:spcBef>
                <a:spcPct val="0"/>
              </a:spcBef>
              <a:spcAft>
                <a:spcPct val="0"/>
              </a:spcAft>
              <a:buFont typeface="Symbol" pitchFamily="18" charset="2"/>
              <a:buChar char="-"/>
              <a:defRPr sz="1600" kern="1200">
                <a:solidFill>
                  <a:schemeClr val="tx1"/>
                </a:solidFill>
                <a:latin typeface="+mn-lt"/>
                <a:ea typeface="+mn-ea"/>
                <a:cs typeface="+mn-cs"/>
              </a:defRPr>
            </a:lvl3pPr>
            <a:lvl4pPr marL="538163" indent="-177800" algn="l" rtl="0" eaLnBrk="1" fontAlgn="base" hangingPunct="1">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75" indent="-176213" algn="l" rtl="0" eaLnBrk="1" fontAlgn="base" hangingPunct="1">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de-DE" b="1"/>
              <a:t>Keys:</a:t>
            </a:r>
          </a:p>
          <a:p>
            <a:r>
              <a:rPr lang="de-DE"/>
              <a:t>HELLO,</a:t>
            </a:r>
          </a:p>
          <a:p>
            <a:r>
              <a:rPr lang="de-DE"/>
              <a:t>HAT,</a:t>
            </a:r>
          </a:p>
          <a:p>
            <a:r>
              <a:rPr lang="de-DE"/>
              <a:t>HAVE</a:t>
            </a:r>
          </a:p>
        </p:txBody>
      </p:sp>
    </p:spTree>
    <p:extLst>
      <p:ext uri="{BB962C8B-B14F-4D97-AF65-F5344CB8AC3E}">
        <p14:creationId xmlns:p14="http://schemas.microsoft.com/office/powerpoint/2010/main" val="2279962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a:xfrm>
            <a:off x="5480802" y="1762188"/>
            <a:ext cx="3347288" cy="1177054"/>
          </a:xfrm>
        </p:spPr>
        <p:txBody>
          <a:bodyPr/>
          <a:lstStyle/>
          <a:p>
            <a:r>
              <a:rPr lang="de-DE" dirty="0" err="1">
                <a:latin typeface="Cascadia Code" panose="020B0609020000020004" pitchFamily="49" charset="0"/>
                <a:cs typeface="Cascadia Code" panose="020B0609020000020004" pitchFamily="49" charset="0"/>
              </a:rPr>
              <a:t>class</a:t>
            </a:r>
            <a:r>
              <a:rPr lang="de-DE" dirty="0">
                <a:latin typeface="Cascadia Code" panose="020B0609020000020004" pitchFamily="49" charset="0"/>
                <a:cs typeface="Cascadia Code" panose="020B0609020000020004" pitchFamily="49" charset="0"/>
              </a:rPr>
              <a:t> </a:t>
            </a:r>
            <a:r>
              <a:rPr lang="de-DE" dirty="0" err="1">
                <a:latin typeface="Cascadia Code" panose="020B0609020000020004" pitchFamily="49" charset="0"/>
                <a:cs typeface="Cascadia Code" panose="020B0609020000020004" pitchFamily="49" charset="0"/>
              </a:rPr>
              <a:t>Node</a:t>
            </a:r>
            <a:r>
              <a:rPr lang="de-DE" dirty="0">
                <a:latin typeface="Cascadia Code" panose="020B0609020000020004" pitchFamily="49" charset="0"/>
                <a:cs typeface="Cascadia Code" panose="020B0609020000020004" pitchFamily="49" charset="0"/>
              </a:rPr>
              <a:t> {</a:t>
            </a:r>
          </a:p>
          <a:p>
            <a:r>
              <a:rPr lang="de-DE" dirty="0">
                <a:latin typeface="Cascadia Code" panose="020B0609020000020004" pitchFamily="49" charset="0"/>
                <a:cs typeface="Cascadia Code" panose="020B0609020000020004" pitchFamily="49" charset="0"/>
              </a:rPr>
              <a:t>    </a:t>
            </a:r>
            <a:r>
              <a:rPr lang="de-DE" dirty="0" err="1">
                <a:latin typeface="Cascadia Code" panose="020B0609020000020004" pitchFamily="49" charset="0"/>
                <a:cs typeface="Cascadia Code" panose="020B0609020000020004" pitchFamily="49" charset="0"/>
              </a:rPr>
              <a:t>bool</a:t>
            </a:r>
            <a:r>
              <a:rPr lang="de-DE" dirty="0">
                <a:latin typeface="Cascadia Code" panose="020B0609020000020004" pitchFamily="49" charset="0"/>
                <a:cs typeface="Cascadia Code" panose="020B0609020000020004" pitchFamily="49" charset="0"/>
              </a:rPr>
              <a:t> </a:t>
            </a:r>
            <a:r>
              <a:rPr lang="de-DE" dirty="0" err="1">
                <a:latin typeface="Cascadia Code" panose="020B0609020000020004" pitchFamily="49" charset="0"/>
                <a:cs typeface="Cascadia Code" panose="020B0609020000020004" pitchFamily="49" charset="0"/>
              </a:rPr>
              <a:t>is_leaf</a:t>
            </a:r>
            <a:r>
              <a:rPr lang="de-DE" dirty="0">
                <a:latin typeface="Cascadia Code" panose="020B0609020000020004" pitchFamily="49" charset="0"/>
                <a:cs typeface="Cascadia Code" panose="020B0609020000020004" pitchFamily="49" charset="0"/>
              </a:rPr>
              <a:t>;</a:t>
            </a:r>
          </a:p>
          <a:p>
            <a:r>
              <a:rPr lang="de-DE" dirty="0">
                <a:latin typeface="Cascadia Code" panose="020B0609020000020004" pitchFamily="49" charset="0"/>
                <a:cs typeface="Cascadia Code" panose="020B0609020000020004" pitchFamily="49" charset="0"/>
              </a:rPr>
              <a:t>    </a:t>
            </a:r>
            <a:r>
              <a:rPr lang="de-DE" dirty="0">
                <a:solidFill>
                  <a:schemeClr val="bg1">
                    <a:lumMod val="50000"/>
                  </a:schemeClr>
                </a:solidFill>
                <a:latin typeface="Cascadia Code" panose="020B0609020000020004" pitchFamily="49" charset="0"/>
                <a:cs typeface="Cascadia Code" panose="020B0609020000020004" pitchFamily="49" charset="0"/>
              </a:rPr>
              <a:t>// ‘A‘ </a:t>
            </a:r>
            <a:r>
              <a:rPr lang="de-DE" dirty="0" err="1">
                <a:solidFill>
                  <a:schemeClr val="bg1">
                    <a:lumMod val="50000"/>
                  </a:schemeClr>
                </a:solidFill>
                <a:latin typeface="Cascadia Code" panose="020B0609020000020004" pitchFamily="49" charset="0"/>
                <a:cs typeface="Cascadia Code" panose="020B0609020000020004" pitchFamily="49" charset="0"/>
              </a:rPr>
              <a:t>to</a:t>
            </a:r>
            <a:r>
              <a:rPr lang="de-DE" dirty="0">
                <a:solidFill>
                  <a:schemeClr val="bg1">
                    <a:lumMod val="50000"/>
                  </a:schemeClr>
                </a:solidFill>
                <a:latin typeface="Cascadia Code" panose="020B0609020000020004" pitchFamily="49" charset="0"/>
                <a:cs typeface="Cascadia Code" panose="020B0609020000020004" pitchFamily="49" charset="0"/>
              </a:rPr>
              <a:t> ‘Z‘</a:t>
            </a:r>
          </a:p>
          <a:p>
            <a:r>
              <a:rPr lang="de-DE" dirty="0">
                <a:latin typeface="Cascadia Code" panose="020B0609020000020004" pitchFamily="49" charset="0"/>
                <a:cs typeface="Cascadia Code" panose="020B0609020000020004" pitchFamily="49" charset="0"/>
              </a:rPr>
              <a:t>    </a:t>
            </a:r>
            <a:r>
              <a:rPr lang="de-DE" dirty="0" err="1">
                <a:latin typeface="Cascadia Code" panose="020B0609020000020004" pitchFamily="49" charset="0"/>
                <a:cs typeface="Cascadia Code" panose="020B0609020000020004" pitchFamily="49" charset="0"/>
              </a:rPr>
              <a:t>Node</a:t>
            </a:r>
            <a:r>
              <a:rPr lang="de-DE" dirty="0">
                <a:latin typeface="Cascadia Code" panose="020B0609020000020004" pitchFamily="49" charset="0"/>
                <a:cs typeface="Cascadia Code" panose="020B0609020000020004" pitchFamily="49" charset="0"/>
              </a:rPr>
              <a:t>* </a:t>
            </a:r>
            <a:r>
              <a:rPr lang="de-DE" dirty="0" err="1">
                <a:latin typeface="Cascadia Code" panose="020B0609020000020004" pitchFamily="49" charset="0"/>
                <a:cs typeface="Cascadia Code" panose="020B0609020000020004" pitchFamily="49" charset="0"/>
              </a:rPr>
              <a:t>children</a:t>
            </a:r>
            <a:r>
              <a:rPr lang="de-DE" dirty="0">
                <a:latin typeface="Cascadia Code" panose="020B0609020000020004" pitchFamily="49" charset="0"/>
                <a:cs typeface="Cascadia Code" panose="020B0609020000020004" pitchFamily="49" charset="0"/>
              </a:rPr>
              <a:t>[26];</a:t>
            </a:r>
          </a:p>
          <a:p>
            <a:r>
              <a:rPr lang="de-DE" dirty="0">
                <a:latin typeface="Cascadia Code" panose="020B0609020000020004" pitchFamily="49" charset="0"/>
                <a:cs typeface="Cascadia Code" panose="020B0609020000020004" pitchFamily="49" charset="0"/>
              </a:rPr>
              <a:t>}</a:t>
            </a:r>
            <a:endParaRPr dirty="0">
              <a:latin typeface="Cascadia Code" panose="020B0609020000020004" pitchFamily="49" charset="0"/>
              <a:cs typeface="Cascadia Code" panose="020B0609020000020004" pitchFamily="49" charset="0"/>
            </a:endParaRPr>
          </a:p>
        </p:txBody>
      </p:sp>
      <p:sp>
        <p:nvSpPr>
          <p:cNvPr id="4" name="Foliennummernplatzhalter 3"/>
          <p:cNvSpPr>
            <a:spLocks noGrp="1"/>
          </p:cNvSpPr>
          <p:nvPr>
            <p:ph type="sldNum" sz="quarter" idx="11"/>
          </p:nvPr>
        </p:nvSpPr>
        <p:spPr>
          <a:prstGeom prst="rect">
            <a:avLst/>
          </a:prstGeom>
        </p:spPr>
        <p:txBody>
          <a:bodyPr/>
          <a:lstStyle/>
          <a:p>
            <a:fld id="{CE58CB1E-F828-4F11-99E0-327109AF9DA4}" type="slidenum">
              <a:rPr lang="de-DE" smtClean="0"/>
              <a:pPr/>
              <a:t>5</a:t>
            </a:fld>
            <a:endParaRPr lang="de-DE" dirty="0"/>
          </a:p>
        </p:txBody>
      </p:sp>
      <p:sp>
        <p:nvSpPr>
          <p:cNvPr id="6" name="Fußzeilenplatzhalter 4"/>
          <p:cNvSpPr>
            <a:spLocks noGrp="1"/>
          </p:cNvSpPr>
          <p:nvPr>
            <p:ph type="ftr" sz="quarter" idx="12"/>
          </p:nvPr>
        </p:nvSpPr>
        <p:spPr/>
        <p:txBody>
          <a:bodyPr/>
          <a:lstStyle/>
          <a:p>
            <a:r>
              <a:rPr lang="de-DE" dirty="0"/>
              <a:t>Jonas Fritsch | The Adaptive Radix Tree</a:t>
            </a:r>
            <a:endParaRPr lang="en-US" dirty="0"/>
          </a:p>
        </p:txBody>
      </p:sp>
      <p:sp>
        <p:nvSpPr>
          <p:cNvPr id="3" name="Titel 2"/>
          <p:cNvSpPr>
            <a:spLocks noGrp="1"/>
          </p:cNvSpPr>
          <p:nvPr>
            <p:ph type="title"/>
          </p:nvPr>
        </p:nvSpPr>
        <p:spPr>
          <a:prstGeom prst="rect">
            <a:avLst/>
          </a:prstGeom>
        </p:spPr>
        <p:txBody>
          <a:bodyPr/>
          <a:lstStyle/>
          <a:p>
            <a:r>
              <a:rPr sz="3000" dirty="0"/>
              <a:t>Tries </a:t>
            </a:r>
            <a:r>
              <a:rPr lang="de-DE" sz="3000" dirty="0"/>
              <a:t>–</a:t>
            </a:r>
            <a:r>
              <a:rPr sz="3000" dirty="0"/>
              <a:t> Implementation</a:t>
            </a:r>
            <a:endParaRPr lang="de-DE" sz="3000" dirty="0"/>
          </a:p>
        </p:txBody>
      </p:sp>
      <p:sp>
        <p:nvSpPr>
          <p:cNvPr id="5" name="Rectangle 4">
            <a:extLst>
              <a:ext uri="{FF2B5EF4-FFF2-40B4-BE49-F238E27FC236}">
                <a16:creationId xmlns:a16="http://schemas.microsoft.com/office/drawing/2014/main" id="{A1C74294-BEB8-251A-AC8C-10D4D211BE63}"/>
              </a:ext>
            </a:extLst>
          </p:cNvPr>
          <p:cNvSpPr/>
          <p:nvPr/>
        </p:nvSpPr>
        <p:spPr>
          <a:xfrm>
            <a:off x="3397403" y="1762188"/>
            <a:ext cx="546411" cy="41037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14000"/>
              </a:lnSpc>
            </a:pPr>
            <a:r>
              <a:rPr lang="de-DE" dirty="0"/>
              <a:t>H</a:t>
            </a:r>
          </a:p>
        </p:txBody>
      </p:sp>
      <p:sp>
        <p:nvSpPr>
          <p:cNvPr id="7" name="Rectangle 6">
            <a:extLst>
              <a:ext uri="{FF2B5EF4-FFF2-40B4-BE49-F238E27FC236}">
                <a16:creationId xmlns:a16="http://schemas.microsoft.com/office/drawing/2014/main" id="{6B3AF17C-1D1E-4D03-69E6-7E26292656A4}"/>
              </a:ext>
            </a:extLst>
          </p:cNvPr>
          <p:cNvSpPr/>
          <p:nvPr/>
        </p:nvSpPr>
        <p:spPr>
          <a:xfrm>
            <a:off x="2750630" y="2662316"/>
            <a:ext cx="546411" cy="41037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14000"/>
              </a:lnSpc>
            </a:pPr>
            <a:r>
              <a:rPr lang="de-DE" dirty="0"/>
              <a:t>A</a:t>
            </a:r>
          </a:p>
        </p:txBody>
      </p:sp>
      <p:sp>
        <p:nvSpPr>
          <p:cNvPr id="8" name="Rectangle 7">
            <a:extLst>
              <a:ext uri="{FF2B5EF4-FFF2-40B4-BE49-F238E27FC236}">
                <a16:creationId xmlns:a16="http://schemas.microsoft.com/office/drawing/2014/main" id="{0A99FB4C-349B-9C93-2DD7-0BD0612FDB50}"/>
              </a:ext>
            </a:extLst>
          </p:cNvPr>
          <p:cNvSpPr/>
          <p:nvPr/>
        </p:nvSpPr>
        <p:spPr>
          <a:xfrm>
            <a:off x="3330494" y="2662316"/>
            <a:ext cx="546411" cy="41037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14000"/>
              </a:lnSpc>
            </a:pPr>
            <a:r>
              <a:rPr lang="de-DE" dirty="0"/>
              <a:t>E</a:t>
            </a:r>
          </a:p>
        </p:txBody>
      </p:sp>
      <p:sp>
        <p:nvSpPr>
          <p:cNvPr id="9" name="Rectangle 8">
            <a:extLst>
              <a:ext uri="{FF2B5EF4-FFF2-40B4-BE49-F238E27FC236}">
                <a16:creationId xmlns:a16="http://schemas.microsoft.com/office/drawing/2014/main" id="{0C1F2F21-95C1-4E47-0055-58A875A13733}"/>
              </a:ext>
            </a:extLst>
          </p:cNvPr>
          <p:cNvSpPr/>
          <p:nvPr/>
        </p:nvSpPr>
        <p:spPr>
          <a:xfrm>
            <a:off x="1921719" y="3562444"/>
            <a:ext cx="546411" cy="410370"/>
          </a:xfrm>
          <a:prstGeom prst="rect">
            <a:avLst/>
          </a:prstGeom>
          <a:solidFill>
            <a:schemeClr val="accent1">
              <a:alpha val="50000"/>
            </a:schemeClr>
          </a:solidFill>
          <a:ln w="38100">
            <a:solidFill>
              <a:schemeClr val="accent6">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14000"/>
              </a:lnSpc>
            </a:pPr>
            <a:r>
              <a:rPr lang="de-DE" dirty="0"/>
              <a:t>T</a:t>
            </a:r>
          </a:p>
        </p:txBody>
      </p:sp>
      <p:sp>
        <p:nvSpPr>
          <p:cNvPr id="10" name="Rectangle 9">
            <a:extLst>
              <a:ext uri="{FF2B5EF4-FFF2-40B4-BE49-F238E27FC236}">
                <a16:creationId xmlns:a16="http://schemas.microsoft.com/office/drawing/2014/main" id="{FCA6C8AC-A1B9-BC8A-FCB2-644A667A0199}"/>
              </a:ext>
            </a:extLst>
          </p:cNvPr>
          <p:cNvSpPr/>
          <p:nvPr/>
        </p:nvSpPr>
        <p:spPr>
          <a:xfrm>
            <a:off x="2501583" y="3562444"/>
            <a:ext cx="546411" cy="410370"/>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14000"/>
              </a:lnSpc>
            </a:pPr>
            <a:r>
              <a:rPr lang="de-DE" dirty="0"/>
              <a:t>V</a:t>
            </a:r>
          </a:p>
        </p:txBody>
      </p:sp>
      <p:sp>
        <p:nvSpPr>
          <p:cNvPr id="11" name="Rectangle 10">
            <a:extLst>
              <a:ext uri="{FF2B5EF4-FFF2-40B4-BE49-F238E27FC236}">
                <a16:creationId xmlns:a16="http://schemas.microsoft.com/office/drawing/2014/main" id="{C7A9CAF1-F879-4058-C48B-05E1B9FF4CA7}"/>
              </a:ext>
            </a:extLst>
          </p:cNvPr>
          <p:cNvSpPr/>
          <p:nvPr/>
        </p:nvSpPr>
        <p:spPr>
          <a:xfrm>
            <a:off x="2501583" y="4462572"/>
            <a:ext cx="546411" cy="410370"/>
          </a:xfrm>
          <a:prstGeom prst="rect">
            <a:avLst/>
          </a:prstGeom>
          <a:solidFill>
            <a:schemeClr val="accent1">
              <a:alpha val="50000"/>
            </a:schemeClr>
          </a:solidFill>
          <a:ln w="38100">
            <a:solidFill>
              <a:schemeClr val="accent6">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14000"/>
              </a:lnSpc>
            </a:pPr>
            <a:r>
              <a:rPr lang="de-DE" dirty="0"/>
              <a:t>E</a:t>
            </a:r>
          </a:p>
        </p:txBody>
      </p:sp>
      <p:sp>
        <p:nvSpPr>
          <p:cNvPr id="12" name="Rectangle 11">
            <a:extLst>
              <a:ext uri="{FF2B5EF4-FFF2-40B4-BE49-F238E27FC236}">
                <a16:creationId xmlns:a16="http://schemas.microsoft.com/office/drawing/2014/main" id="{747F7734-5FFE-3034-584C-BF7F9EC91F8F}"/>
              </a:ext>
            </a:extLst>
          </p:cNvPr>
          <p:cNvSpPr/>
          <p:nvPr/>
        </p:nvSpPr>
        <p:spPr>
          <a:xfrm>
            <a:off x="3724502" y="3562444"/>
            <a:ext cx="546411" cy="410370"/>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14000"/>
              </a:lnSpc>
            </a:pPr>
            <a:r>
              <a:rPr lang="de-DE" dirty="0"/>
              <a:t>L</a:t>
            </a:r>
          </a:p>
        </p:txBody>
      </p:sp>
      <p:sp>
        <p:nvSpPr>
          <p:cNvPr id="13" name="Rectangle 12">
            <a:extLst>
              <a:ext uri="{FF2B5EF4-FFF2-40B4-BE49-F238E27FC236}">
                <a16:creationId xmlns:a16="http://schemas.microsoft.com/office/drawing/2014/main" id="{1E3029C1-F37F-ED83-9734-52963DAFC649}"/>
              </a:ext>
            </a:extLst>
          </p:cNvPr>
          <p:cNvSpPr/>
          <p:nvPr/>
        </p:nvSpPr>
        <p:spPr>
          <a:xfrm>
            <a:off x="3724502" y="4462572"/>
            <a:ext cx="546411" cy="410370"/>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14000"/>
              </a:lnSpc>
            </a:pPr>
            <a:r>
              <a:rPr lang="de-DE" dirty="0"/>
              <a:t>L</a:t>
            </a:r>
          </a:p>
        </p:txBody>
      </p:sp>
      <p:sp>
        <p:nvSpPr>
          <p:cNvPr id="14" name="Rectangle 13">
            <a:extLst>
              <a:ext uri="{FF2B5EF4-FFF2-40B4-BE49-F238E27FC236}">
                <a16:creationId xmlns:a16="http://schemas.microsoft.com/office/drawing/2014/main" id="{A79EBC9B-A043-DEE5-DD2A-6A7684BB6ECB}"/>
              </a:ext>
            </a:extLst>
          </p:cNvPr>
          <p:cNvSpPr/>
          <p:nvPr/>
        </p:nvSpPr>
        <p:spPr>
          <a:xfrm>
            <a:off x="3724502" y="5357400"/>
            <a:ext cx="546411" cy="410370"/>
          </a:xfrm>
          <a:prstGeom prst="rect">
            <a:avLst/>
          </a:prstGeom>
          <a:solidFill>
            <a:schemeClr val="accent1">
              <a:alpha val="50000"/>
            </a:schemeClr>
          </a:solidFill>
          <a:ln w="38100">
            <a:solidFill>
              <a:schemeClr val="accent6">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14000"/>
              </a:lnSpc>
            </a:pPr>
            <a:r>
              <a:rPr lang="de-DE" dirty="0"/>
              <a:t>O</a:t>
            </a:r>
          </a:p>
        </p:txBody>
      </p:sp>
      <p:cxnSp>
        <p:nvCxnSpPr>
          <p:cNvPr id="16" name="Straight Arrow Connector 15">
            <a:extLst>
              <a:ext uri="{FF2B5EF4-FFF2-40B4-BE49-F238E27FC236}">
                <a16:creationId xmlns:a16="http://schemas.microsoft.com/office/drawing/2014/main" id="{C6A23FB2-2A37-C5A8-1C59-72C88E53A598}"/>
              </a:ext>
            </a:extLst>
          </p:cNvPr>
          <p:cNvCxnSpPr>
            <a:cxnSpLocks/>
            <a:stCxn id="5" idx="2"/>
          </p:cNvCxnSpPr>
          <p:nvPr/>
        </p:nvCxnSpPr>
        <p:spPr>
          <a:xfrm flipH="1">
            <a:off x="3297041" y="2172558"/>
            <a:ext cx="373568" cy="489758"/>
          </a:xfrm>
          <a:prstGeom prst="straightConnector1">
            <a:avLst/>
          </a:prstGeom>
          <a:ln w="635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196E2A1C-94C5-6837-7224-DB98C668D3D2}"/>
              </a:ext>
            </a:extLst>
          </p:cNvPr>
          <p:cNvCxnSpPr>
            <a:cxnSpLocks/>
            <a:stCxn id="7" idx="2"/>
          </p:cNvCxnSpPr>
          <p:nvPr/>
        </p:nvCxnSpPr>
        <p:spPr>
          <a:xfrm flipH="1">
            <a:off x="2501583" y="3072686"/>
            <a:ext cx="522253" cy="489758"/>
          </a:xfrm>
          <a:prstGeom prst="straightConnector1">
            <a:avLst/>
          </a:prstGeom>
          <a:ln w="63500">
            <a:solidFill>
              <a:schemeClr val="accent3">
                <a:alpha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D885874B-00B3-316C-BEE2-C91D0EBCDB20}"/>
              </a:ext>
            </a:extLst>
          </p:cNvPr>
          <p:cNvCxnSpPr>
            <a:cxnSpLocks/>
            <a:stCxn id="10" idx="2"/>
            <a:endCxn id="11" idx="0"/>
          </p:cNvCxnSpPr>
          <p:nvPr/>
        </p:nvCxnSpPr>
        <p:spPr>
          <a:xfrm>
            <a:off x="2774789" y="3972814"/>
            <a:ext cx="0" cy="489758"/>
          </a:xfrm>
          <a:prstGeom prst="straightConnector1">
            <a:avLst/>
          </a:prstGeom>
          <a:ln w="63500">
            <a:solidFill>
              <a:schemeClr val="accent3">
                <a:alpha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7BD7A323-E617-54CA-6075-40299936F6B5}"/>
              </a:ext>
            </a:extLst>
          </p:cNvPr>
          <p:cNvCxnSpPr>
            <a:cxnSpLocks/>
            <a:stCxn id="8" idx="2"/>
            <a:endCxn id="12" idx="0"/>
          </p:cNvCxnSpPr>
          <p:nvPr/>
        </p:nvCxnSpPr>
        <p:spPr>
          <a:xfrm>
            <a:off x="3603700" y="3072686"/>
            <a:ext cx="394008" cy="489758"/>
          </a:xfrm>
          <a:prstGeom prst="straightConnector1">
            <a:avLst/>
          </a:prstGeom>
          <a:ln w="63500">
            <a:solidFill>
              <a:schemeClr val="accent3">
                <a:alpha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25785AAF-D8A4-20F7-043E-712594C4037A}"/>
              </a:ext>
            </a:extLst>
          </p:cNvPr>
          <p:cNvCxnSpPr>
            <a:cxnSpLocks/>
            <a:stCxn id="12" idx="2"/>
            <a:endCxn id="13" idx="0"/>
          </p:cNvCxnSpPr>
          <p:nvPr/>
        </p:nvCxnSpPr>
        <p:spPr>
          <a:xfrm>
            <a:off x="3997708" y="3972814"/>
            <a:ext cx="0" cy="489758"/>
          </a:xfrm>
          <a:prstGeom prst="straightConnector1">
            <a:avLst/>
          </a:prstGeom>
          <a:ln w="63500">
            <a:solidFill>
              <a:schemeClr val="accent3">
                <a:alpha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92DC62F5-C06E-B99B-90DE-40B54282E133}"/>
              </a:ext>
            </a:extLst>
          </p:cNvPr>
          <p:cNvCxnSpPr>
            <a:cxnSpLocks/>
            <a:stCxn id="13" idx="2"/>
            <a:endCxn id="14" idx="0"/>
          </p:cNvCxnSpPr>
          <p:nvPr/>
        </p:nvCxnSpPr>
        <p:spPr>
          <a:xfrm>
            <a:off x="3997708" y="4872942"/>
            <a:ext cx="0" cy="484458"/>
          </a:xfrm>
          <a:prstGeom prst="straightConnector1">
            <a:avLst/>
          </a:prstGeom>
          <a:ln w="63500">
            <a:solidFill>
              <a:schemeClr val="accent3">
                <a:alpha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4" name="Inhaltsplatzhalter 1">
            <a:extLst>
              <a:ext uri="{FF2B5EF4-FFF2-40B4-BE49-F238E27FC236}">
                <a16:creationId xmlns:a16="http://schemas.microsoft.com/office/drawing/2014/main" id="{AFBD4F7E-D557-E99E-4FC8-07EF8ED2E628}"/>
              </a:ext>
            </a:extLst>
          </p:cNvPr>
          <p:cNvSpPr txBox="1">
            <a:spLocks/>
          </p:cNvSpPr>
          <p:nvPr/>
        </p:nvSpPr>
        <p:spPr>
          <a:xfrm>
            <a:off x="1219171" y="1762188"/>
            <a:ext cx="757507" cy="469957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gn="l" rtl="0" eaLnBrk="1" fontAlgn="base" hangingPunct="1">
              <a:lnSpc>
                <a:spcPct val="114000"/>
              </a:lnSpc>
              <a:spcBef>
                <a:spcPct val="0"/>
              </a:spcBef>
              <a:spcAft>
                <a:spcPct val="0"/>
              </a:spcAft>
              <a:defRPr lang="de-DE" sz="1600" kern="1200" noProof="0" dirty="0" smtClean="0">
                <a:solidFill>
                  <a:schemeClr val="tx1"/>
                </a:solidFill>
                <a:latin typeface="+mn-lt"/>
                <a:ea typeface="+mn-ea"/>
                <a:cs typeface="+mn-cs"/>
              </a:defRPr>
            </a:lvl1pPr>
            <a:lvl2pPr marL="176213" indent="-176213" algn="l" rtl="0" eaLnBrk="1" fontAlgn="base" hangingPunct="1">
              <a:lnSpc>
                <a:spcPct val="114000"/>
              </a:lnSpc>
              <a:spcBef>
                <a:spcPct val="0"/>
              </a:spcBef>
              <a:spcAft>
                <a:spcPct val="0"/>
              </a:spcAft>
              <a:buFont typeface="Arial" charset="0"/>
              <a:buChar char="•"/>
              <a:defRPr lang="de-DE" sz="1600" kern="1200" noProof="0" dirty="0" smtClean="0">
                <a:solidFill>
                  <a:schemeClr val="tx1"/>
                </a:solidFill>
                <a:latin typeface="+mn-lt"/>
                <a:ea typeface="+mn-ea"/>
                <a:cs typeface="+mn-cs"/>
              </a:defRPr>
            </a:lvl2pPr>
            <a:lvl3pPr marL="360363" indent="-184150" algn="l" rtl="0" eaLnBrk="1" fontAlgn="base" hangingPunct="1">
              <a:lnSpc>
                <a:spcPct val="125000"/>
              </a:lnSpc>
              <a:spcBef>
                <a:spcPct val="0"/>
              </a:spcBef>
              <a:spcAft>
                <a:spcPct val="0"/>
              </a:spcAft>
              <a:buFont typeface="Symbol" pitchFamily="18" charset="2"/>
              <a:buChar char="-"/>
              <a:defRPr sz="1600" kern="1200">
                <a:solidFill>
                  <a:schemeClr val="tx1"/>
                </a:solidFill>
                <a:latin typeface="+mn-lt"/>
                <a:ea typeface="+mn-ea"/>
                <a:cs typeface="+mn-cs"/>
              </a:defRPr>
            </a:lvl3pPr>
            <a:lvl4pPr marL="538163" indent="-177800" algn="l" rtl="0" eaLnBrk="1" fontAlgn="base" hangingPunct="1">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75" indent="-176213" algn="l" rtl="0" eaLnBrk="1" fontAlgn="base" hangingPunct="1">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de-DE" b="1" dirty="0"/>
              <a:t>Keys:</a:t>
            </a:r>
          </a:p>
          <a:p>
            <a:r>
              <a:rPr lang="de-DE" dirty="0"/>
              <a:t>HELLO,</a:t>
            </a:r>
          </a:p>
          <a:p>
            <a:r>
              <a:rPr lang="de-DE" dirty="0"/>
              <a:t>HAT,</a:t>
            </a:r>
          </a:p>
          <a:p>
            <a:r>
              <a:rPr lang="de-DE" dirty="0"/>
              <a:t>HAVE</a:t>
            </a:r>
          </a:p>
        </p:txBody>
      </p:sp>
      <p:sp>
        <p:nvSpPr>
          <p:cNvPr id="28" name="Rectangle 27">
            <a:extLst>
              <a:ext uri="{FF2B5EF4-FFF2-40B4-BE49-F238E27FC236}">
                <a16:creationId xmlns:a16="http://schemas.microsoft.com/office/drawing/2014/main" id="{B7BE99BD-0B69-BC1F-F05A-BD56BA1AEDE1}"/>
              </a:ext>
            </a:extLst>
          </p:cNvPr>
          <p:cNvSpPr/>
          <p:nvPr/>
        </p:nvSpPr>
        <p:spPr>
          <a:xfrm>
            <a:off x="5917557" y="3604646"/>
            <a:ext cx="546411" cy="41037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14000"/>
              </a:lnSpc>
            </a:pPr>
            <a:r>
              <a:rPr lang="de-DE" dirty="0"/>
              <a:t>H</a:t>
            </a:r>
          </a:p>
        </p:txBody>
      </p:sp>
      <p:sp>
        <p:nvSpPr>
          <p:cNvPr id="29" name="Rectangle 28">
            <a:extLst>
              <a:ext uri="{FF2B5EF4-FFF2-40B4-BE49-F238E27FC236}">
                <a16:creationId xmlns:a16="http://schemas.microsoft.com/office/drawing/2014/main" id="{68BAB84F-8764-88B8-BDEA-46C736A2E7A2}"/>
              </a:ext>
            </a:extLst>
          </p:cNvPr>
          <p:cNvSpPr/>
          <p:nvPr/>
        </p:nvSpPr>
        <p:spPr>
          <a:xfrm>
            <a:off x="5058931" y="4426181"/>
            <a:ext cx="546411" cy="41037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14000"/>
              </a:lnSpc>
            </a:pPr>
            <a:r>
              <a:rPr lang="de-DE" dirty="0"/>
              <a:t>A</a:t>
            </a:r>
          </a:p>
        </p:txBody>
      </p:sp>
      <p:sp>
        <p:nvSpPr>
          <p:cNvPr id="31" name="Rectangle 30">
            <a:extLst>
              <a:ext uri="{FF2B5EF4-FFF2-40B4-BE49-F238E27FC236}">
                <a16:creationId xmlns:a16="http://schemas.microsoft.com/office/drawing/2014/main" id="{923C22F9-DEF1-BAE5-D01B-1320F216C649}"/>
              </a:ext>
            </a:extLst>
          </p:cNvPr>
          <p:cNvSpPr/>
          <p:nvPr/>
        </p:nvSpPr>
        <p:spPr>
          <a:xfrm>
            <a:off x="7383944" y="4421594"/>
            <a:ext cx="546411" cy="42011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14000"/>
              </a:lnSpc>
            </a:pPr>
            <a:r>
              <a:rPr lang="de-DE" dirty="0"/>
              <a:t>E</a:t>
            </a:r>
          </a:p>
        </p:txBody>
      </p:sp>
      <p:cxnSp>
        <p:nvCxnSpPr>
          <p:cNvPr id="32" name="Straight Arrow Connector 31">
            <a:extLst>
              <a:ext uri="{FF2B5EF4-FFF2-40B4-BE49-F238E27FC236}">
                <a16:creationId xmlns:a16="http://schemas.microsoft.com/office/drawing/2014/main" id="{10DB55F4-A8DD-5BD5-EE30-E0C9E7C462BD}"/>
              </a:ext>
            </a:extLst>
          </p:cNvPr>
          <p:cNvCxnSpPr>
            <a:cxnSpLocks/>
            <a:stCxn id="28" idx="2"/>
          </p:cNvCxnSpPr>
          <p:nvPr/>
        </p:nvCxnSpPr>
        <p:spPr>
          <a:xfrm flipH="1">
            <a:off x="5605342" y="4015016"/>
            <a:ext cx="585421" cy="406578"/>
          </a:xfrm>
          <a:prstGeom prst="straightConnector1">
            <a:avLst/>
          </a:prstGeom>
          <a:ln w="635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5D3484B5-BDEB-7454-48FF-FAA7302C7F4F}"/>
              </a:ext>
            </a:extLst>
          </p:cNvPr>
          <p:cNvCxnSpPr>
            <a:cxnSpLocks/>
            <a:stCxn id="29" idx="2"/>
          </p:cNvCxnSpPr>
          <p:nvPr/>
        </p:nvCxnSpPr>
        <p:spPr>
          <a:xfrm flipH="1">
            <a:off x="5332135" y="4836551"/>
            <a:ext cx="2" cy="485171"/>
          </a:xfrm>
          <a:prstGeom prst="straightConnector1">
            <a:avLst/>
          </a:prstGeom>
          <a:ln w="635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C672D456-E1C8-0A41-A672-3532115DEF66}"/>
              </a:ext>
            </a:extLst>
          </p:cNvPr>
          <p:cNvCxnSpPr>
            <a:cxnSpLocks/>
            <a:stCxn id="31" idx="2"/>
          </p:cNvCxnSpPr>
          <p:nvPr/>
        </p:nvCxnSpPr>
        <p:spPr>
          <a:xfrm>
            <a:off x="7657150" y="4841712"/>
            <a:ext cx="0" cy="517737"/>
          </a:xfrm>
          <a:prstGeom prst="straightConnector1">
            <a:avLst/>
          </a:prstGeom>
          <a:ln w="635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36" name="Rectangle 35">
            <a:extLst>
              <a:ext uri="{FF2B5EF4-FFF2-40B4-BE49-F238E27FC236}">
                <a16:creationId xmlns:a16="http://schemas.microsoft.com/office/drawing/2014/main" id="{CD86C1CC-A9FF-ADE0-98AB-BFFC05D32928}"/>
              </a:ext>
            </a:extLst>
          </p:cNvPr>
          <p:cNvSpPr/>
          <p:nvPr/>
        </p:nvSpPr>
        <p:spPr>
          <a:xfrm>
            <a:off x="5638795" y="4426181"/>
            <a:ext cx="546411" cy="41037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14000"/>
              </a:lnSpc>
            </a:pPr>
            <a:r>
              <a:rPr lang="de-DE" dirty="0"/>
              <a:t>B</a:t>
            </a:r>
          </a:p>
        </p:txBody>
      </p:sp>
      <p:sp>
        <p:nvSpPr>
          <p:cNvPr id="37" name="Rectangle 36">
            <a:extLst>
              <a:ext uri="{FF2B5EF4-FFF2-40B4-BE49-F238E27FC236}">
                <a16:creationId xmlns:a16="http://schemas.microsoft.com/office/drawing/2014/main" id="{C075A226-D138-CC3C-D003-D3A81EE0A6B8}"/>
              </a:ext>
            </a:extLst>
          </p:cNvPr>
          <p:cNvSpPr/>
          <p:nvPr/>
        </p:nvSpPr>
        <p:spPr>
          <a:xfrm>
            <a:off x="6224216" y="4421593"/>
            <a:ext cx="546411" cy="41495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14000"/>
              </a:lnSpc>
            </a:pPr>
            <a:r>
              <a:rPr lang="de-DE" dirty="0"/>
              <a:t>C</a:t>
            </a:r>
          </a:p>
        </p:txBody>
      </p:sp>
      <p:sp>
        <p:nvSpPr>
          <p:cNvPr id="38" name="Rectangle 37">
            <a:extLst>
              <a:ext uri="{FF2B5EF4-FFF2-40B4-BE49-F238E27FC236}">
                <a16:creationId xmlns:a16="http://schemas.microsoft.com/office/drawing/2014/main" id="{2693A811-4BF7-1C41-8DC9-5BA90C9EF9DB}"/>
              </a:ext>
            </a:extLst>
          </p:cNvPr>
          <p:cNvSpPr/>
          <p:nvPr/>
        </p:nvSpPr>
        <p:spPr>
          <a:xfrm>
            <a:off x="6804080" y="4421594"/>
            <a:ext cx="546411" cy="42011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14000"/>
              </a:lnSpc>
            </a:pPr>
            <a:r>
              <a:rPr lang="de-DE" dirty="0"/>
              <a:t>D</a:t>
            </a:r>
          </a:p>
        </p:txBody>
      </p:sp>
      <p:sp>
        <p:nvSpPr>
          <p:cNvPr id="15" name="TextBox 14">
            <a:extLst>
              <a:ext uri="{FF2B5EF4-FFF2-40B4-BE49-F238E27FC236}">
                <a16:creationId xmlns:a16="http://schemas.microsoft.com/office/drawing/2014/main" id="{38855FEB-B639-6108-79DC-225D354A4B25}"/>
              </a:ext>
            </a:extLst>
          </p:cNvPr>
          <p:cNvSpPr txBox="1"/>
          <p:nvPr/>
        </p:nvSpPr>
        <p:spPr>
          <a:xfrm>
            <a:off x="7930355" y="4284939"/>
            <a:ext cx="524905" cy="450188"/>
          </a:xfrm>
          <a:prstGeom prst="rect">
            <a:avLst/>
          </a:prstGeom>
          <a:noFill/>
        </p:spPr>
        <p:txBody>
          <a:bodyPr wrap="square" lIns="0" tIns="0" rIns="0" bIns="0" rtlCol="0" anchor="ctr">
            <a:spAutoFit/>
          </a:bodyPr>
          <a:lstStyle/>
          <a:p>
            <a:pPr algn="ctr">
              <a:lnSpc>
                <a:spcPct val="114000"/>
              </a:lnSpc>
            </a:pPr>
            <a:r>
              <a:rPr lang="de-DE" sz="2800" b="1" dirty="0">
                <a:latin typeface="+mn-lt"/>
              </a:rPr>
              <a:t>…</a:t>
            </a:r>
          </a:p>
        </p:txBody>
      </p:sp>
      <p:sp>
        <p:nvSpPr>
          <p:cNvPr id="39" name="Rectangle 38">
            <a:extLst>
              <a:ext uri="{FF2B5EF4-FFF2-40B4-BE49-F238E27FC236}">
                <a16:creationId xmlns:a16="http://schemas.microsoft.com/office/drawing/2014/main" id="{85E079B9-A0C2-070A-21B6-9CCAEFC0EA39}"/>
              </a:ext>
            </a:extLst>
          </p:cNvPr>
          <p:cNvSpPr/>
          <p:nvPr/>
        </p:nvSpPr>
        <p:spPr>
          <a:xfrm>
            <a:off x="8471137" y="4421594"/>
            <a:ext cx="546411" cy="42011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14000"/>
              </a:lnSpc>
            </a:pPr>
            <a:r>
              <a:rPr lang="de-DE" dirty="0"/>
              <a:t>Z</a:t>
            </a:r>
          </a:p>
        </p:txBody>
      </p:sp>
      <p:sp>
        <p:nvSpPr>
          <p:cNvPr id="43" name="TextBox 42">
            <a:extLst>
              <a:ext uri="{FF2B5EF4-FFF2-40B4-BE49-F238E27FC236}">
                <a16:creationId xmlns:a16="http://schemas.microsoft.com/office/drawing/2014/main" id="{6277D06B-A7F4-BBEC-3694-9661C7199C68}"/>
              </a:ext>
            </a:extLst>
          </p:cNvPr>
          <p:cNvSpPr txBox="1"/>
          <p:nvPr/>
        </p:nvSpPr>
        <p:spPr>
          <a:xfrm>
            <a:off x="5080437" y="5108181"/>
            <a:ext cx="524905" cy="450188"/>
          </a:xfrm>
          <a:prstGeom prst="rect">
            <a:avLst/>
          </a:prstGeom>
          <a:noFill/>
        </p:spPr>
        <p:txBody>
          <a:bodyPr wrap="square" lIns="0" tIns="0" rIns="0" bIns="0" rtlCol="0" anchor="ctr">
            <a:spAutoFit/>
          </a:bodyPr>
          <a:lstStyle/>
          <a:p>
            <a:pPr algn="ctr">
              <a:lnSpc>
                <a:spcPct val="114000"/>
              </a:lnSpc>
            </a:pPr>
            <a:r>
              <a:rPr lang="de-DE" sz="2800" b="1" dirty="0">
                <a:latin typeface="+mn-lt"/>
              </a:rPr>
              <a:t>…</a:t>
            </a:r>
          </a:p>
        </p:txBody>
      </p:sp>
      <p:sp>
        <p:nvSpPr>
          <p:cNvPr id="44" name="TextBox 43">
            <a:extLst>
              <a:ext uri="{FF2B5EF4-FFF2-40B4-BE49-F238E27FC236}">
                <a16:creationId xmlns:a16="http://schemas.microsoft.com/office/drawing/2014/main" id="{F138CD92-D3E0-E5AB-A9AD-07B42D27FE01}"/>
              </a:ext>
            </a:extLst>
          </p:cNvPr>
          <p:cNvSpPr txBox="1"/>
          <p:nvPr/>
        </p:nvSpPr>
        <p:spPr>
          <a:xfrm>
            <a:off x="7433999" y="5154140"/>
            <a:ext cx="524905" cy="450188"/>
          </a:xfrm>
          <a:prstGeom prst="rect">
            <a:avLst/>
          </a:prstGeom>
          <a:noFill/>
        </p:spPr>
        <p:txBody>
          <a:bodyPr wrap="square" lIns="0" tIns="0" rIns="0" bIns="0" rtlCol="0" anchor="ctr">
            <a:spAutoFit/>
          </a:bodyPr>
          <a:lstStyle/>
          <a:p>
            <a:pPr algn="ctr">
              <a:lnSpc>
                <a:spcPct val="114000"/>
              </a:lnSpc>
            </a:pPr>
            <a:r>
              <a:rPr lang="de-DE" sz="2800" b="1" dirty="0">
                <a:latin typeface="+mn-lt"/>
              </a:rPr>
              <a:t>…</a:t>
            </a:r>
          </a:p>
        </p:txBody>
      </p:sp>
    </p:spTree>
    <p:extLst>
      <p:ext uri="{BB962C8B-B14F-4D97-AF65-F5344CB8AC3E}">
        <p14:creationId xmlns:p14="http://schemas.microsoft.com/office/powerpoint/2010/main" val="17802578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1"/>
          </p:nvPr>
        </p:nvSpPr>
        <p:spPr>
          <a:prstGeom prst="rect">
            <a:avLst/>
          </a:prstGeom>
        </p:spPr>
        <p:txBody>
          <a:bodyPr/>
          <a:lstStyle/>
          <a:p>
            <a:fld id="{CE58CB1E-F828-4F11-99E0-327109AF9DA4}" type="slidenum">
              <a:rPr lang="de-DE" smtClean="0"/>
              <a:pPr/>
              <a:t>6</a:t>
            </a:fld>
            <a:endParaRPr lang="de-DE" dirty="0"/>
          </a:p>
        </p:txBody>
      </p:sp>
      <p:sp>
        <p:nvSpPr>
          <p:cNvPr id="6" name="Fußzeilenplatzhalter 4"/>
          <p:cNvSpPr>
            <a:spLocks noGrp="1"/>
          </p:cNvSpPr>
          <p:nvPr>
            <p:ph type="ftr" sz="quarter" idx="12"/>
          </p:nvPr>
        </p:nvSpPr>
        <p:spPr/>
        <p:txBody>
          <a:bodyPr/>
          <a:lstStyle/>
          <a:p>
            <a:r>
              <a:rPr lang="de-DE" dirty="0"/>
              <a:t>Jonas Fritsch | The Adaptive Radix Tree</a:t>
            </a:r>
            <a:endParaRPr lang="en-US" dirty="0"/>
          </a:p>
        </p:txBody>
      </p:sp>
      <p:sp>
        <p:nvSpPr>
          <p:cNvPr id="3" name="Titel 2"/>
          <p:cNvSpPr>
            <a:spLocks noGrp="1"/>
          </p:cNvSpPr>
          <p:nvPr>
            <p:ph type="title"/>
          </p:nvPr>
        </p:nvSpPr>
        <p:spPr>
          <a:prstGeom prst="rect">
            <a:avLst/>
          </a:prstGeom>
        </p:spPr>
        <p:txBody>
          <a:bodyPr/>
          <a:lstStyle/>
          <a:p>
            <a:r>
              <a:rPr sz="3000" dirty="0"/>
              <a:t>Tries </a:t>
            </a:r>
            <a:r>
              <a:rPr lang="de-DE" sz="3000" dirty="0"/>
              <a:t>–</a:t>
            </a:r>
            <a:r>
              <a:rPr sz="3000" dirty="0"/>
              <a:t> Key Span &amp; </a:t>
            </a:r>
            <a:r>
              <a:rPr sz="3000" dirty="0" err="1"/>
              <a:t>Fanout</a:t>
            </a:r>
            <a:endParaRPr lang="de-DE" sz="3000" dirty="0"/>
          </a:p>
        </p:txBody>
      </p:sp>
      <p:sp>
        <p:nvSpPr>
          <p:cNvPr id="5" name="Rectangle 4">
            <a:extLst>
              <a:ext uri="{FF2B5EF4-FFF2-40B4-BE49-F238E27FC236}">
                <a16:creationId xmlns:a16="http://schemas.microsoft.com/office/drawing/2014/main" id="{A1C74294-BEB8-251A-AC8C-10D4D211BE63}"/>
              </a:ext>
            </a:extLst>
          </p:cNvPr>
          <p:cNvSpPr/>
          <p:nvPr/>
        </p:nvSpPr>
        <p:spPr>
          <a:xfrm>
            <a:off x="3397403" y="1762188"/>
            <a:ext cx="706246" cy="41037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14000"/>
              </a:lnSpc>
            </a:pPr>
            <a:r>
              <a:rPr lang="de-DE" dirty="0"/>
              <a:t>0x48</a:t>
            </a:r>
          </a:p>
        </p:txBody>
      </p:sp>
      <p:sp>
        <p:nvSpPr>
          <p:cNvPr id="7" name="Rectangle 6">
            <a:extLst>
              <a:ext uri="{FF2B5EF4-FFF2-40B4-BE49-F238E27FC236}">
                <a16:creationId xmlns:a16="http://schemas.microsoft.com/office/drawing/2014/main" id="{6B3AF17C-1D1E-4D03-69E6-7E26292656A4}"/>
              </a:ext>
            </a:extLst>
          </p:cNvPr>
          <p:cNvSpPr/>
          <p:nvPr/>
        </p:nvSpPr>
        <p:spPr>
          <a:xfrm>
            <a:off x="2609386" y="2662316"/>
            <a:ext cx="687656" cy="41037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14000"/>
              </a:lnSpc>
            </a:pPr>
            <a:r>
              <a:rPr lang="de-DE" dirty="0"/>
              <a:t>0x41</a:t>
            </a:r>
          </a:p>
        </p:txBody>
      </p:sp>
      <p:sp>
        <p:nvSpPr>
          <p:cNvPr id="8" name="Rectangle 7">
            <a:extLst>
              <a:ext uri="{FF2B5EF4-FFF2-40B4-BE49-F238E27FC236}">
                <a16:creationId xmlns:a16="http://schemas.microsoft.com/office/drawing/2014/main" id="{0A99FB4C-349B-9C93-2DD7-0BD0612FDB50}"/>
              </a:ext>
            </a:extLst>
          </p:cNvPr>
          <p:cNvSpPr/>
          <p:nvPr/>
        </p:nvSpPr>
        <p:spPr>
          <a:xfrm>
            <a:off x="3330494" y="2662316"/>
            <a:ext cx="687656" cy="41037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14000"/>
              </a:lnSpc>
            </a:pPr>
            <a:r>
              <a:rPr lang="de-DE" dirty="0"/>
              <a:t>0x45</a:t>
            </a:r>
          </a:p>
        </p:txBody>
      </p:sp>
      <p:sp>
        <p:nvSpPr>
          <p:cNvPr id="9" name="Rectangle 8">
            <a:extLst>
              <a:ext uri="{FF2B5EF4-FFF2-40B4-BE49-F238E27FC236}">
                <a16:creationId xmlns:a16="http://schemas.microsoft.com/office/drawing/2014/main" id="{0C1F2F21-95C1-4E47-0055-58A875A13733}"/>
              </a:ext>
            </a:extLst>
          </p:cNvPr>
          <p:cNvSpPr/>
          <p:nvPr/>
        </p:nvSpPr>
        <p:spPr>
          <a:xfrm>
            <a:off x="1780475" y="3562444"/>
            <a:ext cx="687655" cy="410370"/>
          </a:xfrm>
          <a:prstGeom prst="rect">
            <a:avLst/>
          </a:prstGeom>
          <a:solidFill>
            <a:schemeClr val="accent1"/>
          </a:solid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14000"/>
              </a:lnSpc>
            </a:pPr>
            <a:r>
              <a:rPr lang="de-DE" dirty="0"/>
              <a:t>0x54</a:t>
            </a:r>
          </a:p>
        </p:txBody>
      </p:sp>
      <p:sp>
        <p:nvSpPr>
          <p:cNvPr id="10" name="Rectangle 9">
            <a:extLst>
              <a:ext uri="{FF2B5EF4-FFF2-40B4-BE49-F238E27FC236}">
                <a16:creationId xmlns:a16="http://schemas.microsoft.com/office/drawing/2014/main" id="{FCA6C8AC-A1B9-BC8A-FCB2-644A667A0199}"/>
              </a:ext>
            </a:extLst>
          </p:cNvPr>
          <p:cNvSpPr/>
          <p:nvPr/>
        </p:nvSpPr>
        <p:spPr>
          <a:xfrm>
            <a:off x="2501583" y="3562444"/>
            <a:ext cx="687655" cy="41037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14000"/>
              </a:lnSpc>
            </a:pPr>
            <a:r>
              <a:rPr lang="de-DE" dirty="0"/>
              <a:t>0x56</a:t>
            </a:r>
          </a:p>
        </p:txBody>
      </p:sp>
      <p:sp>
        <p:nvSpPr>
          <p:cNvPr id="11" name="Rectangle 10">
            <a:extLst>
              <a:ext uri="{FF2B5EF4-FFF2-40B4-BE49-F238E27FC236}">
                <a16:creationId xmlns:a16="http://schemas.microsoft.com/office/drawing/2014/main" id="{C7A9CAF1-F879-4058-C48B-05E1B9FF4CA7}"/>
              </a:ext>
            </a:extLst>
          </p:cNvPr>
          <p:cNvSpPr/>
          <p:nvPr/>
        </p:nvSpPr>
        <p:spPr>
          <a:xfrm>
            <a:off x="2360341" y="4462572"/>
            <a:ext cx="687654" cy="410370"/>
          </a:xfrm>
          <a:prstGeom prst="rect">
            <a:avLst/>
          </a:prstGeom>
          <a:solidFill>
            <a:schemeClr val="accent1"/>
          </a:solid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14000"/>
              </a:lnSpc>
            </a:pPr>
            <a:r>
              <a:rPr lang="de-DE" dirty="0"/>
              <a:t>0x45</a:t>
            </a:r>
          </a:p>
        </p:txBody>
      </p:sp>
      <p:sp>
        <p:nvSpPr>
          <p:cNvPr id="12" name="Rectangle 11">
            <a:extLst>
              <a:ext uri="{FF2B5EF4-FFF2-40B4-BE49-F238E27FC236}">
                <a16:creationId xmlns:a16="http://schemas.microsoft.com/office/drawing/2014/main" id="{747F7734-5FFE-3034-584C-BF7F9EC91F8F}"/>
              </a:ext>
            </a:extLst>
          </p:cNvPr>
          <p:cNvSpPr/>
          <p:nvPr/>
        </p:nvSpPr>
        <p:spPr>
          <a:xfrm>
            <a:off x="3724502" y="3562444"/>
            <a:ext cx="812167" cy="41037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14000"/>
              </a:lnSpc>
            </a:pPr>
            <a:r>
              <a:rPr lang="de-DE" dirty="0"/>
              <a:t>0x4C</a:t>
            </a:r>
          </a:p>
        </p:txBody>
      </p:sp>
      <p:sp>
        <p:nvSpPr>
          <p:cNvPr id="13" name="Rectangle 12">
            <a:extLst>
              <a:ext uri="{FF2B5EF4-FFF2-40B4-BE49-F238E27FC236}">
                <a16:creationId xmlns:a16="http://schemas.microsoft.com/office/drawing/2014/main" id="{1E3029C1-F37F-ED83-9734-52963DAFC649}"/>
              </a:ext>
            </a:extLst>
          </p:cNvPr>
          <p:cNvSpPr/>
          <p:nvPr/>
        </p:nvSpPr>
        <p:spPr>
          <a:xfrm>
            <a:off x="3724502" y="4462572"/>
            <a:ext cx="786145" cy="41037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14000"/>
              </a:lnSpc>
            </a:pPr>
            <a:r>
              <a:rPr lang="de-DE" dirty="0"/>
              <a:t>0x4C</a:t>
            </a:r>
          </a:p>
        </p:txBody>
      </p:sp>
      <p:sp>
        <p:nvSpPr>
          <p:cNvPr id="14" name="Rectangle 13">
            <a:extLst>
              <a:ext uri="{FF2B5EF4-FFF2-40B4-BE49-F238E27FC236}">
                <a16:creationId xmlns:a16="http://schemas.microsoft.com/office/drawing/2014/main" id="{A79EBC9B-A043-DEE5-DD2A-6A7684BB6ECB}"/>
              </a:ext>
            </a:extLst>
          </p:cNvPr>
          <p:cNvSpPr/>
          <p:nvPr/>
        </p:nvSpPr>
        <p:spPr>
          <a:xfrm>
            <a:off x="3724502" y="5357400"/>
            <a:ext cx="786145" cy="410370"/>
          </a:xfrm>
          <a:prstGeom prst="rect">
            <a:avLst/>
          </a:prstGeom>
          <a:solidFill>
            <a:schemeClr val="accent1"/>
          </a:solid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14000"/>
              </a:lnSpc>
            </a:pPr>
            <a:r>
              <a:rPr lang="de-DE" dirty="0"/>
              <a:t>0x4F</a:t>
            </a:r>
          </a:p>
        </p:txBody>
      </p:sp>
      <p:cxnSp>
        <p:nvCxnSpPr>
          <p:cNvPr id="16" name="Straight Arrow Connector 15">
            <a:extLst>
              <a:ext uri="{FF2B5EF4-FFF2-40B4-BE49-F238E27FC236}">
                <a16:creationId xmlns:a16="http://schemas.microsoft.com/office/drawing/2014/main" id="{C6A23FB2-2A37-C5A8-1C59-72C88E53A598}"/>
              </a:ext>
            </a:extLst>
          </p:cNvPr>
          <p:cNvCxnSpPr>
            <a:cxnSpLocks/>
            <a:stCxn id="5" idx="2"/>
          </p:cNvCxnSpPr>
          <p:nvPr/>
        </p:nvCxnSpPr>
        <p:spPr>
          <a:xfrm flipH="1">
            <a:off x="3297041" y="2172558"/>
            <a:ext cx="453485" cy="489758"/>
          </a:xfrm>
          <a:prstGeom prst="straightConnector1">
            <a:avLst/>
          </a:prstGeom>
          <a:ln w="635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196E2A1C-94C5-6837-7224-DB98C668D3D2}"/>
              </a:ext>
            </a:extLst>
          </p:cNvPr>
          <p:cNvCxnSpPr>
            <a:cxnSpLocks/>
            <a:stCxn id="7" idx="2"/>
          </p:cNvCxnSpPr>
          <p:nvPr/>
        </p:nvCxnSpPr>
        <p:spPr>
          <a:xfrm flipH="1">
            <a:off x="2501583" y="3072686"/>
            <a:ext cx="451631" cy="489758"/>
          </a:xfrm>
          <a:prstGeom prst="straightConnector1">
            <a:avLst/>
          </a:prstGeom>
          <a:ln w="635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D885874B-00B3-316C-BEE2-C91D0EBCDB20}"/>
              </a:ext>
            </a:extLst>
          </p:cNvPr>
          <p:cNvCxnSpPr>
            <a:cxnSpLocks/>
            <a:stCxn id="10" idx="2"/>
            <a:endCxn id="11" idx="0"/>
          </p:cNvCxnSpPr>
          <p:nvPr/>
        </p:nvCxnSpPr>
        <p:spPr>
          <a:xfrm flipH="1">
            <a:off x="2704168" y="3972814"/>
            <a:ext cx="141243" cy="489758"/>
          </a:xfrm>
          <a:prstGeom prst="straightConnector1">
            <a:avLst/>
          </a:prstGeom>
          <a:ln w="635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7BD7A323-E617-54CA-6075-40299936F6B5}"/>
              </a:ext>
            </a:extLst>
          </p:cNvPr>
          <p:cNvCxnSpPr>
            <a:cxnSpLocks/>
            <a:stCxn id="8" idx="2"/>
            <a:endCxn id="12" idx="0"/>
          </p:cNvCxnSpPr>
          <p:nvPr/>
        </p:nvCxnSpPr>
        <p:spPr>
          <a:xfrm>
            <a:off x="3674322" y="3072686"/>
            <a:ext cx="456264" cy="489758"/>
          </a:xfrm>
          <a:prstGeom prst="straightConnector1">
            <a:avLst/>
          </a:prstGeom>
          <a:ln w="635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25785AAF-D8A4-20F7-043E-712594C4037A}"/>
              </a:ext>
            </a:extLst>
          </p:cNvPr>
          <p:cNvCxnSpPr>
            <a:cxnSpLocks/>
            <a:stCxn id="12" idx="2"/>
            <a:endCxn id="13" idx="0"/>
          </p:cNvCxnSpPr>
          <p:nvPr/>
        </p:nvCxnSpPr>
        <p:spPr>
          <a:xfrm flipH="1">
            <a:off x="4117575" y="3972814"/>
            <a:ext cx="13011" cy="489758"/>
          </a:xfrm>
          <a:prstGeom prst="straightConnector1">
            <a:avLst/>
          </a:prstGeom>
          <a:ln w="635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92DC62F5-C06E-B99B-90DE-40B54282E133}"/>
              </a:ext>
            </a:extLst>
          </p:cNvPr>
          <p:cNvCxnSpPr>
            <a:cxnSpLocks/>
            <a:stCxn id="13" idx="2"/>
            <a:endCxn id="14" idx="0"/>
          </p:cNvCxnSpPr>
          <p:nvPr/>
        </p:nvCxnSpPr>
        <p:spPr>
          <a:xfrm>
            <a:off x="4117575" y="4872942"/>
            <a:ext cx="0" cy="484458"/>
          </a:xfrm>
          <a:prstGeom prst="straightConnector1">
            <a:avLst/>
          </a:prstGeom>
          <a:ln w="635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34" name="Inhaltsplatzhalter 1">
            <a:extLst>
              <a:ext uri="{FF2B5EF4-FFF2-40B4-BE49-F238E27FC236}">
                <a16:creationId xmlns:a16="http://schemas.microsoft.com/office/drawing/2014/main" id="{AFBD4F7E-D557-E99E-4FC8-07EF8ED2E628}"/>
              </a:ext>
            </a:extLst>
          </p:cNvPr>
          <p:cNvSpPr txBox="1">
            <a:spLocks/>
          </p:cNvSpPr>
          <p:nvPr/>
        </p:nvSpPr>
        <p:spPr>
          <a:xfrm>
            <a:off x="1219171" y="1762188"/>
            <a:ext cx="873545" cy="469957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gn="l" rtl="0" eaLnBrk="1" fontAlgn="base" hangingPunct="1">
              <a:lnSpc>
                <a:spcPct val="114000"/>
              </a:lnSpc>
              <a:spcBef>
                <a:spcPct val="0"/>
              </a:spcBef>
              <a:spcAft>
                <a:spcPct val="0"/>
              </a:spcAft>
              <a:defRPr lang="de-DE" sz="1600" kern="1200" noProof="0" dirty="0" smtClean="0">
                <a:solidFill>
                  <a:schemeClr val="tx1"/>
                </a:solidFill>
                <a:latin typeface="+mn-lt"/>
                <a:ea typeface="+mn-ea"/>
                <a:cs typeface="+mn-cs"/>
              </a:defRPr>
            </a:lvl1pPr>
            <a:lvl2pPr marL="176213" indent="-176213" algn="l" rtl="0" eaLnBrk="1" fontAlgn="base" hangingPunct="1">
              <a:lnSpc>
                <a:spcPct val="114000"/>
              </a:lnSpc>
              <a:spcBef>
                <a:spcPct val="0"/>
              </a:spcBef>
              <a:spcAft>
                <a:spcPct val="0"/>
              </a:spcAft>
              <a:buFont typeface="Arial" charset="0"/>
              <a:buChar char="•"/>
              <a:defRPr lang="de-DE" sz="1600" kern="1200" noProof="0" dirty="0" smtClean="0">
                <a:solidFill>
                  <a:schemeClr val="tx1"/>
                </a:solidFill>
                <a:latin typeface="+mn-lt"/>
                <a:ea typeface="+mn-ea"/>
                <a:cs typeface="+mn-cs"/>
              </a:defRPr>
            </a:lvl2pPr>
            <a:lvl3pPr marL="360363" indent="-184150" algn="l" rtl="0" eaLnBrk="1" fontAlgn="base" hangingPunct="1">
              <a:lnSpc>
                <a:spcPct val="125000"/>
              </a:lnSpc>
              <a:spcBef>
                <a:spcPct val="0"/>
              </a:spcBef>
              <a:spcAft>
                <a:spcPct val="0"/>
              </a:spcAft>
              <a:buFont typeface="Symbol" pitchFamily="18" charset="2"/>
              <a:buChar char="-"/>
              <a:defRPr sz="1600" kern="1200">
                <a:solidFill>
                  <a:schemeClr val="tx1"/>
                </a:solidFill>
                <a:latin typeface="+mn-lt"/>
                <a:ea typeface="+mn-ea"/>
                <a:cs typeface="+mn-cs"/>
              </a:defRPr>
            </a:lvl3pPr>
            <a:lvl4pPr marL="538163" indent="-177800" algn="l" rtl="0" eaLnBrk="1" fontAlgn="base" hangingPunct="1">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75" indent="-176213" algn="l" rtl="0" eaLnBrk="1" fontAlgn="base" hangingPunct="1">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de-DE" b="1" dirty="0"/>
              <a:t>Keys:</a:t>
            </a:r>
          </a:p>
          <a:p>
            <a:r>
              <a:rPr lang="de-DE" dirty="0"/>
              <a:t>HELLO,</a:t>
            </a:r>
          </a:p>
          <a:p>
            <a:r>
              <a:rPr lang="de-DE" dirty="0"/>
              <a:t>HAT,</a:t>
            </a:r>
          </a:p>
          <a:p>
            <a:r>
              <a:rPr lang="de-DE" dirty="0"/>
              <a:t>HAVE</a:t>
            </a:r>
          </a:p>
        </p:txBody>
      </p:sp>
      <p:sp>
        <p:nvSpPr>
          <p:cNvPr id="40" name="Inhaltsplatzhalter 1">
            <a:extLst>
              <a:ext uri="{FF2B5EF4-FFF2-40B4-BE49-F238E27FC236}">
                <a16:creationId xmlns:a16="http://schemas.microsoft.com/office/drawing/2014/main" id="{495B17E8-14A5-FC39-E2AC-4FCB2EAC3DD3}"/>
              </a:ext>
            </a:extLst>
          </p:cNvPr>
          <p:cNvSpPr>
            <a:spLocks noGrp="1"/>
          </p:cNvSpPr>
          <p:nvPr>
            <p:ph idx="1"/>
          </p:nvPr>
        </p:nvSpPr>
        <p:spPr>
          <a:xfrm>
            <a:off x="5480802" y="1762188"/>
            <a:ext cx="3347288" cy="4699572"/>
          </a:xfrm>
        </p:spPr>
        <p:txBody>
          <a:bodyPr/>
          <a:lstStyle/>
          <a:p>
            <a:r>
              <a:rPr lang="de-DE" b="1" dirty="0"/>
              <a:t>Key Span:</a:t>
            </a:r>
          </a:p>
          <a:p>
            <a:r>
              <a:rPr lang="de-DE" dirty="0" err="1"/>
              <a:t>Number</a:t>
            </a:r>
            <a:r>
              <a:rPr lang="de-DE" dirty="0"/>
              <a:t> </a:t>
            </a:r>
            <a:r>
              <a:rPr lang="de-DE" dirty="0" err="1"/>
              <a:t>of</a:t>
            </a:r>
            <a:r>
              <a:rPr lang="de-DE" dirty="0"/>
              <a:t> </a:t>
            </a:r>
            <a:r>
              <a:rPr lang="de-DE" dirty="0" err="1"/>
              <a:t>bits</a:t>
            </a:r>
            <a:r>
              <a:rPr lang="de-DE" dirty="0"/>
              <a:t> </a:t>
            </a:r>
            <a:r>
              <a:rPr lang="de-DE" dirty="0" err="1"/>
              <a:t>each</a:t>
            </a:r>
            <a:r>
              <a:rPr lang="de-DE" dirty="0"/>
              <a:t> partial </a:t>
            </a:r>
            <a:r>
              <a:rPr lang="de-DE" dirty="0" err="1"/>
              <a:t>key</a:t>
            </a:r>
            <a:r>
              <a:rPr lang="de-DE" dirty="0"/>
              <a:t> </a:t>
            </a:r>
            <a:r>
              <a:rPr lang="de-DE" dirty="0" err="1"/>
              <a:t>represents</a:t>
            </a:r>
            <a:r>
              <a:rPr lang="de-DE" dirty="0"/>
              <a:t> (e.g. </a:t>
            </a:r>
            <a:r>
              <a:rPr lang="de-DE" dirty="0" err="1"/>
              <a:t>char</a:t>
            </a:r>
            <a:r>
              <a:rPr lang="de-DE" dirty="0"/>
              <a:t> </a:t>
            </a:r>
            <a:r>
              <a:rPr lang="de-DE" dirty="0" err="1"/>
              <a:t>is</a:t>
            </a:r>
            <a:r>
              <a:rPr lang="de-DE" dirty="0"/>
              <a:t> 8 </a:t>
            </a:r>
            <a:r>
              <a:rPr lang="de-DE" dirty="0" err="1"/>
              <a:t>bit</a:t>
            </a:r>
            <a:r>
              <a:rPr lang="de-DE" dirty="0"/>
              <a:t> span)</a:t>
            </a:r>
          </a:p>
          <a:p>
            <a:endParaRPr lang="de-DE" dirty="0"/>
          </a:p>
          <a:p>
            <a:endParaRPr lang="de-DE" dirty="0"/>
          </a:p>
          <a:p>
            <a:endParaRPr lang="de-DE" dirty="0"/>
          </a:p>
          <a:p>
            <a:r>
              <a:rPr lang="de-DE" b="1" dirty="0" err="1"/>
              <a:t>Fanout</a:t>
            </a:r>
            <a:r>
              <a:rPr lang="de-DE" b="1" dirty="0"/>
              <a:t>:</a:t>
            </a:r>
          </a:p>
          <a:p>
            <a:r>
              <a:rPr lang="de-DE" dirty="0"/>
              <a:t>Size </a:t>
            </a:r>
            <a:r>
              <a:rPr lang="de-DE" dirty="0" err="1"/>
              <a:t>of</a:t>
            </a:r>
            <a:r>
              <a:rPr lang="de-DE" dirty="0"/>
              <a:t> </a:t>
            </a:r>
            <a:r>
              <a:rPr lang="de-DE" dirty="0" err="1"/>
              <a:t>children</a:t>
            </a:r>
            <a:r>
              <a:rPr lang="de-DE" dirty="0"/>
              <a:t> </a:t>
            </a:r>
            <a:r>
              <a:rPr lang="de-DE" dirty="0" err="1"/>
              <a:t>for</a:t>
            </a:r>
            <a:r>
              <a:rPr lang="de-DE" dirty="0"/>
              <a:t> a </a:t>
            </a:r>
            <a:r>
              <a:rPr lang="de-DE" dirty="0" err="1"/>
              <a:t>node</a:t>
            </a:r>
            <a:endParaRPr lang="de-DE" dirty="0"/>
          </a:p>
          <a:p>
            <a:endParaRPr lang="de-DE" dirty="0"/>
          </a:p>
          <a:p>
            <a:r>
              <a:rPr lang="de-DE" dirty="0" err="1"/>
              <a:t>Determined</a:t>
            </a:r>
            <a:r>
              <a:rPr lang="de-DE" dirty="0"/>
              <a:t> </a:t>
            </a:r>
            <a:r>
              <a:rPr lang="de-DE" dirty="0" err="1"/>
              <a:t>by</a:t>
            </a:r>
            <a:r>
              <a:rPr lang="de-DE" dirty="0"/>
              <a:t> </a:t>
            </a:r>
            <a:r>
              <a:rPr lang="de-DE" dirty="0" err="1"/>
              <a:t>specific</a:t>
            </a:r>
            <a:r>
              <a:rPr lang="de-DE" dirty="0"/>
              <a:t> </a:t>
            </a:r>
            <a:r>
              <a:rPr lang="de-DE" dirty="0" err="1"/>
              <a:t>implementation</a:t>
            </a:r>
            <a:r>
              <a:rPr lang="de-DE" dirty="0"/>
              <a:t> but in </a:t>
            </a:r>
            <a:r>
              <a:rPr lang="de-DE" dirty="0" err="1"/>
              <a:t>general</a:t>
            </a:r>
            <a:r>
              <a:rPr lang="de-DE" dirty="0"/>
              <a:t> ≤ 2^Key Span</a:t>
            </a:r>
          </a:p>
          <a:p>
            <a:endParaRPr lang="de-DE" dirty="0"/>
          </a:p>
          <a:p>
            <a:pPr marL="285750" indent="-285750">
              <a:buFontTx/>
              <a:buChar char="-"/>
            </a:pPr>
            <a:endParaRPr dirty="0"/>
          </a:p>
        </p:txBody>
      </p:sp>
    </p:spTree>
    <p:extLst>
      <p:ext uri="{BB962C8B-B14F-4D97-AF65-F5344CB8AC3E}">
        <p14:creationId xmlns:p14="http://schemas.microsoft.com/office/powerpoint/2010/main" val="14326567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1"/>
          </p:nvPr>
        </p:nvSpPr>
        <p:spPr>
          <a:prstGeom prst="rect">
            <a:avLst/>
          </a:prstGeom>
        </p:spPr>
        <p:txBody>
          <a:bodyPr/>
          <a:lstStyle/>
          <a:p>
            <a:fld id="{CE58CB1E-F828-4F11-99E0-327109AF9DA4}" type="slidenum">
              <a:rPr lang="de-DE" smtClean="0"/>
              <a:pPr/>
              <a:t>7</a:t>
            </a:fld>
            <a:endParaRPr lang="de-DE" dirty="0"/>
          </a:p>
        </p:txBody>
      </p:sp>
      <p:sp>
        <p:nvSpPr>
          <p:cNvPr id="6" name="Fußzeilenplatzhalter 4"/>
          <p:cNvSpPr>
            <a:spLocks noGrp="1"/>
          </p:cNvSpPr>
          <p:nvPr>
            <p:ph type="ftr" sz="quarter" idx="12"/>
          </p:nvPr>
        </p:nvSpPr>
        <p:spPr/>
        <p:txBody>
          <a:bodyPr/>
          <a:lstStyle/>
          <a:p>
            <a:r>
              <a:rPr lang="de-DE" dirty="0"/>
              <a:t>Jonas Fritsch | The Adaptive Radix Tree</a:t>
            </a:r>
            <a:endParaRPr lang="en-US" dirty="0"/>
          </a:p>
        </p:txBody>
      </p:sp>
      <p:sp>
        <p:nvSpPr>
          <p:cNvPr id="3" name="Titel 2"/>
          <p:cNvSpPr>
            <a:spLocks noGrp="1"/>
          </p:cNvSpPr>
          <p:nvPr>
            <p:ph type="title"/>
          </p:nvPr>
        </p:nvSpPr>
        <p:spPr>
          <a:prstGeom prst="rect">
            <a:avLst/>
          </a:prstGeom>
        </p:spPr>
        <p:txBody>
          <a:bodyPr/>
          <a:lstStyle/>
          <a:p>
            <a:r>
              <a:rPr sz="3000" dirty="0"/>
              <a:t>Radix </a:t>
            </a:r>
            <a:r>
              <a:rPr sz="3000" dirty="0" err="1"/>
              <a:t>Trees</a:t>
            </a:r>
            <a:endParaRPr lang="de-DE" sz="3000" dirty="0"/>
          </a:p>
        </p:txBody>
      </p:sp>
      <p:sp>
        <p:nvSpPr>
          <p:cNvPr id="5" name="Rectangle 4">
            <a:extLst>
              <a:ext uri="{FF2B5EF4-FFF2-40B4-BE49-F238E27FC236}">
                <a16:creationId xmlns:a16="http://schemas.microsoft.com/office/drawing/2014/main" id="{A1C74294-BEB8-251A-AC8C-10D4D211BE63}"/>
              </a:ext>
            </a:extLst>
          </p:cNvPr>
          <p:cNvSpPr/>
          <p:nvPr/>
        </p:nvSpPr>
        <p:spPr>
          <a:xfrm>
            <a:off x="3397403" y="1762188"/>
            <a:ext cx="546411" cy="41037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14000"/>
              </a:lnSpc>
            </a:pPr>
            <a:r>
              <a:rPr lang="de-DE" dirty="0"/>
              <a:t>H</a:t>
            </a:r>
          </a:p>
        </p:txBody>
      </p:sp>
      <p:sp>
        <p:nvSpPr>
          <p:cNvPr id="7" name="Rectangle 6">
            <a:extLst>
              <a:ext uri="{FF2B5EF4-FFF2-40B4-BE49-F238E27FC236}">
                <a16:creationId xmlns:a16="http://schemas.microsoft.com/office/drawing/2014/main" id="{6B3AF17C-1D1E-4D03-69E6-7E26292656A4}"/>
              </a:ext>
            </a:extLst>
          </p:cNvPr>
          <p:cNvSpPr/>
          <p:nvPr/>
        </p:nvSpPr>
        <p:spPr>
          <a:xfrm>
            <a:off x="3090745" y="2673869"/>
            <a:ext cx="546411" cy="41037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14000"/>
              </a:lnSpc>
            </a:pPr>
            <a:r>
              <a:rPr lang="de-DE" dirty="0"/>
              <a:t>A</a:t>
            </a:r>
          </a:p>
        </p:txBody>
      </p:sp>
      <p:sp>
        <p:nvSpPr>
          <p:cNvPr id="8" name="Rectangle 7">
            <a:extLst>
              <a:ext uri="{FF2B5EF4-FFF2-40B4-BE49-F238E27FC236}">
                <a16:creationId xmlns:a16="http://schemas.microsoft.com/office/drawing/2014/main" id="{0A99FB4C-349B-9C93-2DD7-0BD0612FDB50}"/>
              </a:ext>
            </a:extLst>
          </p:cNvPr>
          <p:cNvSpPr/>
          <p:nvPr/>
        </p:nvSpPr>
        <p:spPr>
          <a:xfrm>
            <a:off x="3681760" y="2673869"/>
            <a:ext cx="806608" cy="410370"/>
          </a:xfrm>
          <a:prstGeom prst="rect">
            <a:avLst/>
          </a:prstGeom>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14000"/>
              </a:lnSpc>
            </a:pPr>
            <a:r>
              <a:rPr lang="de-DE" dirty="0"/>
              <a:t>ELLO</a:t>
            </a:r>
          </a:p>
        </p:txBody>
      </p:sp>
      <p:sp>
        <p:nvSpPr>
          <p:cNvPr id="9" name="Rectangle 8">
            <a:extLst>
              <a:ext uri="{FF2B5EF4-FFF2-40B4-BE49-F238E27FC236}">
                <a16:creationId xmlns:a16="http://schemas.microsoft.com/office/drawing/2014/main" id="{0C1F2F21-95C1-4E47-0055-58A875A13733}"/>
              </a:ext>
            </a:extLst>
          </p:cNvPr>
          <p:cNvSpPr/>
          <p:nvPr/>
        </p:nvSpPr>
        <p:spPr>
          <a:xfrm>
            <a:off x="2817539" y="3635356"/>
            <a:ext cx="546411" cy="410370"/>
          </a:xfrm>
          <a:prstGeom prst="rect">
            <a:avLst/>
          </a:prstGeom>
          <a:solidFill>
            <a:schemeClr val="accent1"/>
          </a:solid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14000"/>
              </a:lnSpc>
            </a:pPr>
            <a:r>
              <a:rPr lang="de-DE" dirty="0"/>
              <a:t>T</a:t>
            </a:r>
          </a:p>
        </p:txBody>
      </p:sp>
      <p:sp>
        <p:nvSpPr>
          <p:cNvPr id="10" name="Rectangle 9">
            <a:extLst>
              <a:ext uri="{FF2B5EF4-FFF2-40B4-BE49-F238E27FC236}">
                <a16:creationId xmlns:a16="http://schemas.microsoft.com/office/drawing/2014/main" id="{FCA6C8AC-A1B9-BC8A-FCB2-644A667A0199}"/>
              </a:ext>
            </a:extLst>
          </p:cNvPr>
          <p:cNvSpPr/>
          <p:nvPr/>
        </p:nvSpPr>
        <p:spPr>
          <a:xfrm>
            <a:off x="3430856" y="3635356"/>
            <a:ext cx="546411" cy="410370"/>
          </a:xfrm>
          <a:prstGeom prst="rect">
            <a:avLst/>
          </a:prstGeom>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14000"/>
              </a:lnSpc>
            </a:pPr>
            <a:r>
              <a:rPr lang="de-DE" dirty="0"/>
              <a:t>VE</a:t>
            </a:r>
          </a:p>
        </p:txBody>
      </p:sp>
      <p:cxnSp>
        <p:nvCxnSpPr>
          <p:cNvPr id="16" name="Straight Arrow Connector 15">
            <a:extLst>
              <a:ext uri="{FF2B5EF4-FFF2-40B4-BE49-F238E27FC236}">
                <a16:creationId xmlns:a16="http://schemas.microsoft.com/office/drawing/2014/main" id="{C6A23FB2-2A37-C5A8-1C59-72C88E53A598}"/>
              </a:ext>
            </a:extLst>
          </p:cNvPr>
          <p:cNvCxnSpPr>
            <a:cxnSpLocks/>
            <a:stCxn id="5" idx="2"/>
          </p:cNvCxnSpPr>
          <p:nvPr/>
        </p:nvCxnSpPr>
        <p:spPr>
          <a:xfrm flipH="1">
            <a:off x="3637156" y="2172558"/>
            <a:ext cx="33453" cy="501311"/>
          </a:xfrm>
          <a:prstGeom prst="straightConnector1">
            <a:avLst/>
          </a:prstGeom>
          <a:ln w="635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196E2A1C-94C5-6837-7224-DB98C668D3D2}"/>
              </a:ext>
            </a:extLst>
          </p:cNvPr>
          <p:cNvCxnSpPr>
            <a:cxnSpLocks/>
            <a:stCxn id="7" idx="2"/>
          </p:cNvCxnSpPr>
          <p:nvPr/>
        </p:nvCxnSpPr>
        <p:spPr>
          <a:xfrm>
            <a:off x="3363951" y="3084239"/>
            <a:ext cx="0" cy="551117"/>
          </a:xfrm>
          <a:prstGeom prst="straightConnector1">
            <a:avLst/>
          </a:prstGeom>
          <a:ln w="635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34" name="Inhaltsplatzhalter 1">
            <a:extLst>
              <a:ext uri="{FF2B5EF4-FFF2-40B4-BE49-F238E27FC236}">
                <a16:creationId xmlns:a16="http://schemas.microsoft.com/office/drawing/2014/main" id="{AFBD4F7E-D557-E99E-4FC8-07EF8ED2E628}"/>
              </a:ext>
            </a:extLst>
          </p:cNvPr>
          <p:cNvSpPr txBox="1">
            <a:spLocks/>
          </p:cNvSpPr>
          <p:nvPr/>
        </p:nvSpPr>
        <p:spPr>
          <a:xfrm>
            <a:off x="1219171" y="1762188"/>
            <a:ext cx="999918" cy="469957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gn="l" rtl="0" eaLnBrk="1" fontAlgn="base" hangingPunct="1">
              <a:lnSpc>
                <a:spcPct val="114000"/>
              </a:lnSpc>
              <a:spcBef>
                <a:spcPct val="0"/>
              </a:spcBef>
              <a:spcAft>
                <a:spcPct val="0"/>
              </a:spcAft>
              <a:defRPr lang="de-DE" sz="1600" kern="1200" noProof="0" dirty="0" smtClean="0">
                <a:solidFill>
                  <a:schemeClr val="tx1"/>
                </a:solidFill>
                <a:latin typeface="+mn-lt"/>
                <a:ea typeface="+mn-ea"/>
                <a:cs typeface="+mn-cs"/>
              </a:defRPr>
            </a:lvl1pPr>
            <a:lvl2pPr marL="176213" indent="-176213" algn="l" rtl="0" eaLnBrk="1" fontAlgn="base" hangingPunct="1">
              <a:lnSpc>
                <a:spcPct val="114000"/>
              </a:lnSpc>
              <a:spcBef>
                <a:spcPct val="0"/>
              </a:spcBef>
              <a:spcAft>
                <a:spcPct val="0"/>
              </a:spcAft>
              <a:buFont typeface="Arial" charset="0"/>
              <a:buChar char="•"/>
              <a:defRPr lang="de-DE" sz="1600" kern="1200" noProof="0" dirty="0" smtClean="0">
                <a:solidFill>
                  <a:schemeClr val="tx1"/>
                </a:solidFill>
                <a:latin typeface="+mn-lt"/>
                <a:ea typeface="+mn-ea"/>
                <a:cs typeface="+mn-cs"/>
              </a:defRPr>
            </a:lvl2pPr>
            <a:lvl3pPr marL="360363" indent="-184150" algn="l" rtl="0" eaLnBrk="1" fontAlgn="base" hangingPunct="1">
              <a:lnSpc>
                <a:spcPct val="125000"/>
              </a:lnSpc>
              <a:spcBef>
                <a:spcPct val="0"/>
              </a:spcBef>
              <a:spcAft>
                <a:spcPct val="0"/>
              </a:spcAft>
              <a:buFont typeface="Symbol" pitchFamily="18" charset="2"/>
              <a:buChar char="-"/>
              <a:defRPr sz="1600" kern="1200">
                <a:solidFill>
                  <a:schemeClr val="tx1"/>
                </a:solidFill>
                <a:latin typeface="+mn-lt"/>
                <a:ea typeface="+mn-ea"/>
                <a:cs typeface="+mn-cs"/>
              </a:defRPr>
            </a:lvl3pPr>
            <a:lvl4pPr marL="538163" indent="-177800" algn="l" rtl="0" eaLnBrk="1" fontAlgn="base" hangingPunct="1">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75" indent="-176213" algn="l" rtl="0" eaLnBrk="1" fontAlgn="base" hangingPunct="1">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de-DE" b="1" dirty="0"/>
              <a:t>Keys:</a:t>
            </a:r>
          </a:p>
          <a:p>
            <a:r>
              <a:rPr lang="de-DE" dirty="0"/>
              <a:t>HELLO,</a:t>
            </a:r>
          </a:p>
          <a:p>
            <a:r>
              <a:rPr lang="de-DE" dirty="0"/>
              <a:t>HAT,</a:t>
            </a:r>
          </a:p>
          <a:p>
            <a:r>
              <a:rPr lang="de-DE" dirty="0"/>
              <a:t>HAVE</a:t>
            </a:r>
          </a:p>
        </p:txBody>
      </p:sp>
      <p:sp>
        <p:nvSpPr>
          <p:cNvPr id="13" name="Rectangle 12">
            <a:extLst>
              <a:ext uri="{FF2B5EF4-FFF2-40B4-BE49-F238E27FC236}">
                <a16:creationId xmlns:a16="http://schemas.microsoft.com/office/drawing/2014/main" id="{025C98D6-65AA-B386-E435-E5EEE2A094F9}"/>
              </a:ext>
            </a:extLst>
          </p:cNvPr>
          <p:cNvSpPr/>
          <p:nvPr/>
        </p:nvSpPr>
        <p:spPr>
          <a:xfrm>
            <a:off x="6742767" y="1762188"/>
            <a:ext cx="546411" cy="41037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14000"/>
              </a:lnSpc>
            </a:pPr>
            <a:r>
              <a:rPr lang="de-DE" dirty="0"/>
              <a:t>H</a:t>
            </a:r>
          </a:p>
        </p:txBody>
      </p:sp>
      <p:sp>
        <p:nvSpPr>
          <p:cNvPr id="14" name="Rectangle 13">
            <a:extLst>
              <a:ext uri="{FF2B5EF4-FFF2-40B4-BE49-F238E27FC236}">
                <a16:creationId xmlns:a16="http://schemas.microsoft.com/office/drawing/2014/main" id="{4F3D41EF-9320-EAE0-3EB6-8FC8DA88C20F}"/>
              </a:ext>
            </a:extLst>
          </p:cNvPr>
          <p:cNvSpPr/>
          <p:nvPr/>
        </p:nvSpPr>
        <p:spPr>
          <a:xfrm>
            <a:off x="6436109" y="2673869"/>
            <a:ext cx="546411" cy="41037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14000"/>
              </a:lnSpc>
            </a:pPr>
            <a:r>
              <a:rPr lang="de-DE" dirty="0"/>
              <a:t>A</a:t>
            </a:r>
          </a:p>
        </p:txBody>
      </p:sp>
      <p:sp>
        <p:nvSpPr>
          <p:cNvPr id="15" name="Rectangle 14">
            <a:extLst>
              <a:ext uri="{FF2B5EF4-FFF2-40B4-BE49-F238E27FC236}">
                <a16:creationId xmlns:a16="http://schemas.microsoft.com/office/drawing/2014/main" id="{20F7F293-675D-7041-D9D2-A2F3D43D46E3}"/>
              </a:ext>
            </a:extLst>
          </p:cNvPr>
          <p:cNvSpPr/>
          <p:nvPr/>
        </p:nvSpPr>
        <p:spPr>
          <a:xfrm>
            <a:off x="7027124" y="2673869"/>
            <a:ext cx="546411" cy="410370"/>
          </a:xfrm>
          <a:prstGeom prst="rect">
            <a:avLst/>
          </a:prstGeom>
          <a:ln w="381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14000"/>
              </a:lnSpc>
            </a:pPr>
            <a:r>
              <a:rPr lang="de-DE" dirty="0"/>
              <a:t>E</a:t>
            </a:r>
          </a:p>
        </p:txBody>
      </p:sp>
      <p:sp>
        <p:nvSpPr>
          <p:cNvPr id="17" name="Rectangle 16">
            <a:extLst>
              <a:ext uri="{FF2B5EF4-FFF2-40B4-BE49-F238E27FC236}">
                <a16:creationId xmlns:a16="http://schemas.microsoft.com/office/drawing/2014/main" id="{72AF415D-821E-5BB8-26B8-9F52293C9711}"/>
              </a:ext>
            </a:extLst>
          </p:cNvPr>
          <p:cNvSpPr/>
          <p:nvPr/>
        </p:nvSpPr>
        <p:spPr>
          <a:xfrm>
            <a:off x="6162903" y="3635356"/>
            <a:ext cx="546411" cy="410370"/>
          </a:xfrm>
          <a:prstGeom prst="rect">
            <a:avLst/>
          </a:pr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14000"/>
              </a:lnSpc>
            </a:pPr>
            <a:r>
              <a:rPr lang="de-DE" dirty="0"/>
              <a:t>T</a:t>
            </a:r>
          </a:p>
        </p:txBody>
      </p:sp>
      <p:sp>
        <p:nvSpPr>
          <p:cNvPr id="19" name="Rectangle 18">
            <a:extLst>
              <a:ext uri="{FF2B5EF4-FFF2-40B4-BE49-F238E27FC236}">
                <a16:creationId xmlns:a16="http://schemas.microsoft.com/office/drawing/2014/main" id="{B3684ECB-9964-5F56-3CA7-6E45E2533492}"/>
              </a:ext>
            </a:extLst>
          </p:cNvPr>
          <p:cNvSpPr/>
          <p:nvPr/>
        </p:nvSpPr>
        <p:spPr>
          <a:xfrm>
            <a:off x="6753918" y="3635356"/>
            <a:ext cx="546411" cy="410370"/>
          </a:xfrm>
          <a:prstGeom prst="rect">
            <a:avLst/>
          </a:prstGeom>
          <a:ln w="381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14000"/>
              </a:lnSpc>
            </a:pPr>
            <a:r>
              <a:rPr lang="de-DE" dirty="0"/>
              <a:t>V</a:t>
            </a:r>
          </a:p>
        </p:txBody>
      </p:sp>
      <p:cxnSp>
        <p:nvCxnSpPr>
          <p:cNvPr id="20" name="Straight Arrow Connector 19">
            <a:extLst>
              <a:ext uri="{FF2B5EF4-FFF2-40B4-BE49-F238E27FC236}">
                <a16:creationId xmlns:a16="http://schemas.microsoft.com/office/drawing/2014/main" id="{5591BA15-E587-79F9-39F1-4B6DEBF3FDA1}"/>
              </a:ext>
            </a:extLst>
          </p:cNvPr>
          <p:cNvCxnSpPr>
            <a:cxnSpLocks/>
            <a:stCxn id="13" idx="2"/>
          </p:cNvCxnSpPr>
          <p:nvPr/>
        </p:nvCxnSpPr>
        <p:spPr>
          <a:xfrm flipH="1">
            <a:off x="6982520" y="2172558"/>
            <a:ext cx="33453" cy="501311"/>
          </a:xfrm>
          <a:prstGeom prst="straightConnector1">
            <a:avLst/>
          </a:prstGeom>
          <a:ln w="635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2785E1DC-02FC-03A6-2473-5536A4B7C9C7}"/>
              </a:ext>
            </a:extLst>
          </p:cNvPr>
          <p:cNvCxnSpPr>
            <a:cxnSpLocks/>
            <a:stCxn id="14" idx="2"/>
          </p:cNvCxnSpPr>
          <p:nvPr/>
        </p:nvCxnSpPr>
        <p:spPr>
          <a:xfrm>
            <a:off x="6709315" y="3084239"/>
            <a:ext cx="0" cy="551117"/>
          </a:xfrm>
          <a:prstGeom prst="straightConnector1">
            <a:avLst/>
          </a:prstGeom>
          <a:ln w="635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3DAE3904-121C-E59A-2CAB-4214C20151A7}"/>
              </a:ext>
            </a:extLst>
          </p:cNvPr>
          <p:cNvCxnSpPr>
            <a:cxnSpLocks/>
            <a:stCxn id="15" idx="2"/>
          </p:cNvCxnSpPr>
          <p:nvPr/>
        </p:nvCxnSpPr>
        <p:spPr>
          <a:xfrm>
            <a:off x="7300330" y="3084239"/>
            <a:ext cx="317809" cy="410369"/>
          </a:xfrm>
          <a:prstGeom prst="straightConnector1">
            <a:avLst/>
          </a:prstGeom>
          <a:ln w="63500">
            <a:solidFill>
              <a:schemeClr val="accent5"/>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CFC7313C-F311-46D0-A54A-446DFAC4AE0D}"/>
              </a:ext>
            </a:extLst>
          </p:cNvPr>
          <p:cNvCxnSpPr>
            <a:cxnSpLocks/>
            <a:stCxn id="17" idx="2"/>
          </p:cNvCxnSpPr>
          <p:nvPr/>
        </p:nvCxnSpPr>
        <p:spPr>
          <a:xfrm>
            <a:off x="6436109" y="4045726"/>
            <a:ext cx="0" cy="634583"/>
          </a:xfrm>
          <a:prstGeom prst="straightConnector1">
            <a:avLst/>
          </a:prstGeom>
          <a:ln w="63500">
            <a:solidFill>
              <a:schemeClr val="accent5"/>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E880C056-1F9F-0EDD-5E2A-CAC8C2B23F82}"/>
              </a:ext>
            </a:extLst>
          </p:cNvPr>
          <p:cNvCxnSpPr>
            <a:cxnSpLocks/>
            <a:stCxn id="19" idx="2"/>
          </p:cNvCxnSpPr>
          <p:nvPr/>
        </p:nvCxnSpPr>
        <p:spPr>
          <a:xfrm>
            <a:off x="7027124" y="4045726"/>
            <a:ext cx="0" cy="634583"/>
          </a:xfrm>
          <a:prstGeom prst="straightConnector1">
            <a:avLst/>
          </a:prstGeom>
          <a:ln w="63500">
            <a:solidFill>
              <a:schemeClr val="accent5"/>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E3A1393F-B774-7309-8D7F-99FEAD0866B0}"/>
              </a:ext>
            </a:extLst>
          </p:cNvPr>
          <p:cNvCxnSpPr>
            <a:cxnSpLocks/>
          </p:cNvCxnSpPr>
          <p:nvPr/>
        </p:nvCxnSpPr>
        <p:spPr>
          <a:xfrm>
            <a:off x="7027124" y="5508524"/>
            <a:ext cx="648630" cy="0"/>
          </a:xfrm>
          <a:prstGeom prst="straightConnector1">
            <a:avLst/>
          </a:prstGeom>
          <a:ln w="63500">
            <a:solidFill>
              <a:schemeClr val="accent5"/>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D2482D64-E624-2346-83A2-36CF6E69E51D}"/>
              </a:ext>
            </a:extLst>
          </p:cNvPr>
          <p:cNvSpPr txBox="1"/>
          <p:nvPr/>
        </p:nvSpPr>
        <p:spPr>
          <a:xfrm>
            <a:off x="6306575" y="5278803"/>
            <a:ext cx="914398" cy="537968"/>
          </a:xfrm>
          <a:prstGeom prst="rect">
            <a:avLst/>
          </a:prstGeom>
          <a:noFill/>
        </p:spPr>
        <p:txBody>
          <a:bodyPr wrap="square" lIns="0" tIns="0" rIns="0" bIns="0" rtlCol="0">
            <a:spAutoFit/>
          </a:bodyPr>
          <a:lstStyle/>
          <a:p>
            <a:pPr>
              <a:lnSpc>
                <a:spcPct val="114000"/>
              </a:lnSpc>
            </a:pPr>
            <a:r>
              <a:rPr lang="de-DE" sz="1600" dirty="0" err="1">
                <a:latin typeface="+mn-lt"/>
              </a:rPr>
              <a:t>Tuple</a:t>
            </a:r>
            <a:r>
              <a:rPr lang="de-DE" sz="1600" dirty="0">
                <a:latin typeface="+mn-lt"/>
              </a:rPr>
              <a:t> Pointer</a:t>
            </a:r>
          </a:p>
        </p:txBody>
      </p:sp>
      <p:sp>
        <p:nvSpPr>
          <p:cNvPr id="27" name="TextBox 26">
            <a:extLst>
              <a:ext uri="{FF2B5EF4-FFF2-40B4-BE49-F238E27FC236}">
                <a16:creationId xmlns:a16="http://schemas.microsoft.com/office/drawing/2014/main" id="{5F921368-54C4-FEEB-3C33-F7C20E3418A8}"/>
              </a:ext>
            </a:extLst>
          </p:cNvPr>
          <p:cNvSpPr txBox="1"/>
          <p:nvPr/>
        </p:nvSpPr>
        <p:spPr>
          <a:xfrm>
            <a:off x="5264303" y="2718272"/>
            <a:ext cx="395871" cy="321563"/>
          </a:xfrm>
          <a:prstGeom prst="rect">
            <a:avLst/>
          </a:prstGeom>
          <a:noFill/>
        </p:spPr>
        <p:txBody>
          <a:bodyPr wrap="square" lIns="0" tIns="0" rIns="0" bIns="0" rtlCol="0">
            <a:spAutoFit/>
          </a:bodyPr>
          <a:lstStyle/>
          <a:p>
            <a:pPr>
              <a:lnSpc>
                <a:spcPct val="114000"/>
              </a:lnSpc>
            </a:pPr>
            <a:r>
              <a:rPr lang="de-DE" sz="2000" b="1" dirty="0">
                <a:latin typeface="+mn-lt"/>
              </a:rPr>
              <a:t>OR</a:t>
            </a:r>
          </a:p>
        </p:txBody>
      </p:sp>
    </p:spTree>
    <p:extLst>
      <p:ext uri="{BB962C8B-B14F-4D97-AF65-F5344CB8AC3E}">
        <p14:creationId xmlns:p14="http://schemas.microsoft.com/office/powerpoint/2010/main" val="5710326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dirty="0"/>
              <a:t>Kurze und knappe Texte, Fließtexte linksbündig, kein Blocksatz</a:t>
            </a:r>
          </a:p>
          <a:p>
            <a:endParaRPr dirty="0"/>
          </a:p>
          <a:p>
            <a:r>
              <a:rPr dirty="0"/>
              <a:t>Beispiel:</a:t>
            </a:r>
          </a:p>
          <a:p>
            <a:r>
              <a:rPr dirty="0" err="1"/>
              <a:t>Tem</a:t>
            </a:r>
            <a:r>
              <a:rPr dirty="0"/>
              <a:t> </a:t>
            </a:r>
            <a:r>
              <a:rPr dirty="0" err="1"/>
              <a:t>soluptam</a:t>
            </a:r>
            <a:r>
              <a:rPr dirty="0"/>
              <a:t>, nisi </a:t>
            </a:r>
            <a:r>
              <a:rPr dirty="0" err="1"/>
              <a:t>as</a:t>
            </a:r>
            <a:r>
              <a:rPr dirty="0"/>
              <a:t> </a:t>
            </a:r>
            <a:r>
              <a:rPr dirty="0" err="1"/>
              <a:t>verum</a:t>
            </a:r>
            <a:r>
              <a:rPr dirty="0"/>
              <a:t> </a:t>
            </a:r>
            <a:r>
              <a:rPr dirty="0" err="1"/>
              <a:t>ereprehendam</a:t>
            </a:r>
            <a:r>
              <a:rPr dirty="0"/>
              <a:t> at </a:t>
            </a:r>
            <a:r>
              <a:rPr dirty="0" err="1"/>
              <a:t>acculpa</a:t>
            </a:r>
            <a:r>
              <a:rPr dirty="0"/>
              <a:t> </a:t>
            </a:r>
            <a:r>
              <a:rPr dirty="0" err="1"/>
              <a:t>quidisq</a:t>
            </a:r>
            <a:r>
              <a:rPr dirty="0"/>
              <a:t> </a:t>
            </a:r>
            <a:r>
              <a:rPr dirty="0" err="1"/>
              <a:t>uissit</a:t>
            </a:r>
            <a:r>
              <a:rPr dirty="0"/>
              <a:t> </a:t>
            </a:r>
            <a:r>
              <a:rPr dirty="0" err="1"/>
              <a:t>volupta</a:t>
            </a:r>
            <a:r>
              <a:rPr dirty="0"/>
              <a:t> </a:t>
            </a:r>
            <a:r>
              <a:rPr dirty="0" err="1"/>
              <a:t>tusdant</a:t>
            </a:r>
            <a:r>
              <a:rPr dirty="0"/>
              <a:t> </a:t>
            </a:r>
            <a:r>
              <a:rPr dirty="0" err="1"/>
              <a:t>utem</a:t>
            </a:r>
            <a:r>
              <a:rPr dirty="0"/>
              <a:t> </a:t>
            </a:r>
            <a:r>
              <a:rPr dirty="0" err="1"/>
              <a:t>as</a:t>
            </a:r>
            <a:r>
              <a:rPr dirty="0"/>
              <a:t> </a:t>
            </a:r>
            <a:r>
              <a:rPr dirty="0" err="1"/>
              <a:t>etur</a:t>
            </a:r>
            <a:r>
              <a:rPr dirty="0"/>
              <a:t>, </a:t>
            </a:r>
            <a:r>
              <a:rPr dirty="0" err="1"/>
              <a:t>odi</a:t>
            </a:r>
            <a:r>
              <a:rPr dirty="0"/>
              <a:t> </a:t>
            </a:r>
            <a:r>
              <a:rPr dirty="0" err="1"/>
              <a:t>odis</a:t>
            </a:r>
            <a:r>
              <a:rPr dirty="0"/>
              <a:t> es </a:t>
            </a:r>
            <a:r>
              <a:rPr dirty="0" err="1"/>
              <a:t>doluptiae</a:t>
            </a:r>
            <a:r>
              <a:rPr dirty="0"/>
              <a:t> dem </a:t>
            </a:r>
            <a:r>
              <a:rPr dirty="0" err="1"/>
              <a:t>nimaion</a:t>
            </a:r>
            <a:r>
              <a:rPr dirty="0"/>
              <a:t> </a:t>
            </a:r>
            <a:r>
              <a:rPr dirty="0" err="1"/>
              <a:t>con</a:t>
            </a:r>
            <a:r>
              <a:rPr dirty="0"/>
              <a:t> </a:t>
            </a:r>
            <a:r>
              <a:rPr dirty="0" err="1"/>
              <a:t>nossinctenis</a:t>
            </a:r>
            <a:r>
              <a:rPr dirty="0"/>
              <a:t> </a:t>
            </a:r>
            <a:r>
              <a:rPr dirty="0" err="1"/>
              <a:t>pora</a:t>
            </a:r>
            <a:r>
              <a:rPr dirty="0"/>
              <a:t> quam </a:t>
            </a:r>
            <a:r>
              <a:rPr dirty="0" err="1"/>
              <a:t>voloria</a:t>
            </a:r>
            <a:r>
              <a:rPr dirty="0"/>
              <a:t> </a:t>
            </a:r>
            <a:r>
              <a:rPr dirty="0" err="1"/>
              <a:t>consenimus</a:t>
            </a:r>
            <a:r>
              <a:rPr dirty="0"/>
              <a:t> </a:t>
            </a:r>
            <a:r>
              <a:rPr dirty="0" err="1"/>
              <a:t>blabore</a:t>
            </a:r>
            <a:r>
              <a:rPr dirty="0"/>
              <a:t> </a:t>
            </a:r>
            <a:r>
              <a:rPr dirty="0" err="1"/>
              <a:t>everfer</a:t>
            </a:r>
            <a:r>
              <a:rPr dirty="0"/>
              <a:t> </a:t>
            </a:r>
            <a:r>
              <a:rPr dirty="0" err="1"/>
              <a:t>epeliquo</a:t>
            </a:r>
            <a:r>
              <a:rPr dirty="0"/>
              <a:t> </a:t>
            </a:r>
            <a:r>
              <a:rPr dirty="0" err="1"/>
              <a:t>maio</a:t>
            </a:r>
            <a:r>
              <a:rPr dirty="0"/>
              <a:t> </a:t>
            </a:r>
            <a:r>
              <a:rPr dirty="0" err="1"/>
              <a:t>etur</a:t>
            </a:r>
            <a:r>
              <a:rPr dirty="0"/>
              <a:t>.</a:t>
            </a:r>
          </a:p>
        </p:txBody>
      </p:sp>
      <p:sp>
        <p:nvSpPr>
          <p:cNvPr id="4" name="Foliennummernplatzhalter 3"/>
          <p:cNvSpPr>
            <a:spLocks noGrp="1"/>
          </p:cNvSpPr>
          <p:nvPr>
            <p:ph type="sldNum" sz="quarter" idx="11"/>
          </p:nvPr>
        </p:nvSpPr>
        <p:spPr/>
        <p:txBody>
          <a:bodyPr/>
          <a:lstStyle/>
          <a:p>
            <a:fld id="{CE58CB1E-F828-4F11-99E0-327109AF9DA4}" type="slidenum">
              <a:rPr lang="de-DE" smtClean="0"/>
              <a:pPr/>
              <a:t>8</a:t>
            </a:fld>
            <a:endParaRPr lang="de-DE" dirty="0"/>
          </a:p>
        </p:txBody>
      </p:sp>
      <p:sp>
        <p:nvSpPr>
          <p:cNvPr id="6" name="Fußzeilenplatzhalter 4"/>
          <p:cNvSpPr>
            <a:spLocks noGrp="1"/>
          </p:cNvSpPr>
          <p:nvPr>
            <p:ph type="ftr" sz="quarter" idx="12"/>
          </p:nvPr>
        </p:nvSpPr>
        <p:spPr/>
        <p:txBody>
          <a:bodyPr/>
          <a:lstStyle/>
          <a:p>
            <a:r>
              <a:rPr lang="de-DE"/>
              <a:t>Dr. rer. nat. Erika Mustermann (TUM) | kann beliebig erweitert werden | Infos mit Strich trennen</a:t>
            </a:r>
            <a:endParaRPr lang="en-US" dirty="0"/>
          </a:p>
        </p:txBody>
      </p:sp>
      <p:sp>
        <p:nvSpPr>
          <p:cNvPr id="3" name="Titel 2"/>
          <p:cNvSpPr>
            <a:spLocks noGrp="1"/>
          </p:cNvSpPr>
          <p:nvPr>
            <p:ph type="title"/>
          </p:nvPr>
        </p:nvSpPr>
        <p:spPr>
          <a:prstGeom prst="rect">
            <a:avLst/>
          </a:prstGeom>
        </p:spPr>
        <p:txBody>
          <a:bodyPr/>
          <a:lstStyle/>
          <a:p>
            <a:r>
              <a:rPr dirty="0"/>
              <a:t>Adaptive Nodes</a:t>
            </a:r>
            <a:endParaRPr lang="de-DE" dirty="0"/>
          </a:p>
        </p:txBody>
      </p:sp>
    </p:spTree>
    <p:extLst>
      <p:ext uri="{BB962C8B-B14F-4D97-AF65-F5344CB8AC3E}">
        <p14:creationId xmlns:p14="http://schemas.microsoft.com/office/powerpoint/2010/main" val="30456947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Inhaltsplatzhalter 5"/>
          <p:cNvGraphicFramePr>
            <a:graphicFrameLocks noGrp="1"/>
          </p:cNvGraphicFramePr>
          <p:nvPr>
            <p:ph idx="1"/>
            <p:extLst>
              <p:ext uri="{D42A27DB-BD31-4B8C-83A1-F6EECF244321}">
                <p14:modId xmlns:p14="http://schemas.microsoft.com/office/powerpoint/2010/main" val="312361149"/>
              </p:ext>
            </p:extLst>
          </p:nvPr>
        </p:nvGraphicFramePr>
        <p:xfrm>
          <a:off x="319088" y="1762125"/>
          <a:ext cx="8509000" cy="4699000"/>
        </p:xfrm>
        <a:graphic>
          <a:graphicData uri="http://schemas.openxmlformats.org/drawingml/2006/chart">
            <c:chart xmlns:c="http://schemas.openxmlformats.org/drawingml/2006/chart" xmlns:r="http://schemas.openxmlformats.org/officeDocument/2006/relationships" r:id="rId3"/>
          </a:graphicData>
        </a:graphic>
      </p:graphicFrame>
      <p:sp>
        <p:nvSpPr>
          <p:cNvPr id="4" name="Foliennummernplatzhalter 3"/>
          <p:cNvSpPr>
            <a:spLocks noGrp="1"/>
          </p:cNvSpPr>
          <p:nvPr>
            <p:ph type="sldNum" sz="quarter" idx="11"/>
          </p:nvPr>
        </p:nvSpPr>
        <p:spPr/>
        <p:txBody>
          <a:bodyPr/>
          <a:lstStyle/>
          <a:p>
            <a:fld id="{CE58CB1E-F828-4F11-99E0-327109AF9DA4}" type="slidenum">
              <a:rPr lang="de-DE" smtClean="0"/>
              <a:pPr/>
              <a:t>9</a:t>
            </a:fld>
            <a:endParaRPr lang="de-DE" dirty="0"/>
          </a:p>
        </p:txBody>
      </p:sp>
      <p:sp>
        <p:nvSpPr>
          <p:cNvPr id="7" name="Fußzeilenplatzhalter 4"/>
          <p:cNvSpPr>
            <a:spLocks noGrp="1"/>
          </p:cNvSpPr>
          <p:nvPr>
            <p:ph type="ftr" sz="quarter" idx="12"/>
          </p:nvPr>
        </p:nvSpPr>
        <p:spPr/>
        <p:txBody>
          <a:bodyPr/>
          <a:lstStyle/>
          <a:p>
            <a:r>
              <a:rPr lang="de-DE" dirty="0"/>
              <a:t>Jonas Fritsch | The Adaptive Radix Tree</a:t>
            </a:r>
            <a:endParaRPr lang="en-US" dirty="0"/>
          </a:p>
        </p:txBody>
      </p:sp>
      <p:sp>
        <p:nvSpPr>
          <p:cNvPr id="3" name="Titel 2"/>
          <p:cNvSpPr>
            <a:spLocks noGrp="1"/>
          </p:cNvSpPr>
          <p:nvPr>
            <p:ph type="title"/>
          </p:nvPr>
        </p:nvSpPr>
        <p:spPr/>
        <p:txBody>
          <a:bodyPr/>
          <a:lstStyle/>
          <a:p>
            <a:r>
              <a:rPr lang="de-DE" dirty="0"/>
              <a:t>Memory-Benchmark</a:t>
            </a:r>
          </a:p>
        </p:txBody>
      </p:sp>
    </p:spTree>
    <p:extLst>
      <p:ext uri="{BB962C8B-B14F-4D97-AF65-F5344CB8AC3E}">
        <p14:creationId xmlns:p14="http://schemas.microsoft.com/office/powerpoint/2010/main" val="2923586155"/>
      </p:ext>
    </p:extLst>
  </p:cSld>
  <p:clrMapOvr>
    <a:masterClrMapping/>
  </p:clrMapOvr>
</p:sld>
</file>

<file path=ppt/theme/theme1.xml><?xml version="1.0" encoding="utf-8"?>
<a:theme xmlns:a="http://schemas.openxmlformats.org/drawingml/2006/main" name="160104_TUM_Praesentation_p_v1">
  <a:themeElements>
    <a:clrScheme name="TUM">
      <a:dk1>
        <a:sysClr val="windowText" lastClr="000000"/>
      </a:dk1>
      <a:lt1>
        <a:sysClr val="window" lastClr="FFFFFF"/>
      </a:lt1>
      <a:dk2>
        <a:srgbClr val="0065BD"/>
      </a:dk2>
      <a:lt2>
        <a:srgbClr val="EEECE1"/>
      </a:lt2>
      <a:accent1>
        <a:srgbClr val="005293"/>
      </a:accent1>
      <a:accent2>
        <a:srgbClr val="98C6EA"/>
      </a:accent2>
      <a:accent3>
        <a:srgbClr val="64A0C8"/>
      </a:accent3>
      <a:accent4>
        <a:srgbClr val="DAD7CB"/>
      </a:accent4>
      <a:accent5>
        <a:srgbClr val="A2AD00"/>
      </a:accent5>
      <a:accent6>
        <a:srgbClr val="E37222"/>
      </a:accent6>
      <a:hlink>
        <a:srgbClr val="0000FF"/>
      </a:hlink>
      <a:folHlink>
        <a:srgbClr val="800080"/>
      </a:folHlink>
    </a:clrScheme>
    <a:fontScheme name="TUM Arial">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lnSpc>
            <a:spcPct val="114000"/>
          </a:lnSpc>
          <a:defRPr dirty="0"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nSpc>
            <a:spcPct val="114000"/>
          </a:lnSpc>
          <a:defRPr sz="1600" dirty="0" err="1" smtClean="0">
            <a:latin typeface="+mn-lt"/>
          </a:defRPr>
        </a:defPPr>
      </a:lstStyle>
    </a:txDef>
  </a:objectDefaults>
  <a:extraClrSchemeLst/>
  <a:extLst>
    <a:ext uri="{05A4C25C-085E-4340-85A3-A5531E510DB2}">
      <thm15:themeFamily xmlns:thm15="http://schemas.microsoft.com/office/thememl/2012/main" name="Präsentation1" id="{2E019856-8A39-4989-9AE1-7C5D0D17D45C}" vid="{3AA9884A-113D-4C11-9945-C6A08D921A6E}"/>
    </a:ext>
  </a:extLst>
</a:theme>
</file>

<file path=ppt/theme/theme2.xml><?xml version="1.0" encoding="utf-8"?>
<a:theme xmlns:a="http://schemas.openxmlformats.org/drawingml/2006/main" name="Titel 2">
  <a:themeElements>
    <a:clrScheme name="TUM">
      <a:dk1>
        <a:sysClr val="windowText" lastClr="000000"/>
      </a:dk1>
      <a:lt1>
        <a:sysClr val="window" lastClr="FFFFFF"/>
      </a:lt1>
      <a:dk2>
        <a:srgbClr val="0065BD"/>
      </a:dk2>
      <a:lt2>
        <a:srgbClr val="EEECE1"/>
      </a:lt2>
      <a:accent1>
        <a:srgbClr val="005293"/>
      </a:accent1>
      <a:accent2>
        <a:srgbClr val="98C6EA"/>
      </a:accent2>
      <a:accent3>
        <a:srgbClr val="64A0C8"/>
      </a:accent3>
      <a:accent4>
        <a:srgbClr val="DAD7CB"/>
      </a:accent4>
      <a:accent5>
        <a:srgbClr val="A2AD00"/>
      </a:accent5>
      <a:accent6>
        <a:srgbClr val="E37222"/>
      </a:accent6>
      <a:hlink>
        <a:srgbClr val="0000FF"/>
      </a:hlink>
      <a:folHlink>
        <a:srgbClr val="800080"/>
      </a:folHlink>
    </a:clrScheme>
    <a:fontScheme name="TUM Arial">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lnSpc>
            <a:spcPct val="114000"/>
          </a:lnSpc>
          <a:defRPr dirty="0"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nSpc>
            <a:spcPct val="114000"/>
          </a:lnSpc>
          <a:defRPr sz="1600" dirty="0" err="1" smtClean="0">
            <a:latin typeface="+mn-lt"/>
          </a:defRPr>
        </a:defPPr>
      </a:lstStyle>
    </a:txDef>
  </a:objectDefaults>
  <a:extraClrSchemeLst/>
  <a:extLst>
    <a:ext uri="{05A4C25C-085E-4340-85A3-A5531E510DB2}">
      <thm15:themeFamily xmlns:thm15="http://schemas.microsoft.com/office/thememl/2012/main" name="Präsentation1" id="{2E019856-8A39-4989-9AE1-7C5D0D17D45C}" vid="{402C367E-F50E-423C-A37C-5A8CABF57FC5}"/>
    </a:ext>
  </a:extLst>
</a:theme>
</file>

<file path=ppt/theme/theme3.xml><?xml version="1.0" encoding="utf-8"?>
<a:theme xmlns:a="http://schemas.openxmlformats.org/drawingml/2006/main" name="Titel 3">
  <a:themeElements>
    <a:clrScheme name="TUM">
      <a:dk1>
        <a:sysClr val="windowText" lastClr="000000"/>
      </a:dk1>
      <a:lt1>
        <a:sysClr val="window" lastClr="FFFFFF"/>
      </a:lt1>
      <a:dk2>
        <a:srgbClr val="0065BD"/>
      </a:dk2>
      <a:lt2>
        <a:srgbClr val="EEECE1"/>
      </a:lt2>
      <a:accent1>
        <a:srgbClr val="005293"/>
      </a:accent1>
      <a:accent2>
        <a:srgbClr val="98C6EA"/>
      </a:accent2>
      <a:accent3>
        <a:srgbClr val="64A0C8"/>
      </a:accent3>
      <a:accent4>
        <a:srgbClr val="DAD7CB"/>
      </a:accent4>
      <a:accent5>
        <a:srgbClr val="A2AD00"/>
      </a:accent5>
      <a:accent6>
        <a:srgbClr val="E37222"/>
      </a:accent6>
      <a:hlink>
        <a:srgbClr val="0000FF"/>
      </a:hlink>
      <a:folHlink>
        <a:srgbClr val="800080"/>
      </a:folHlink>
    </a:clrScheme>
    <a:fontScheme name="TUM Arial">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lnSpc>
            <a:spcPct val="114000"/>
          </a:lnSpc>
          <a:defRPr dirty="0"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nSpc>
            <a:spcPct val="114000"/>
          </a:lnSpc>
          <a:defRPr sz="1600" dirty="0" err="1" smtClean="0">
            <a:latin typeface="+mn-lt"/>
          </a:defRPr>
        </a:defPPr>
      </a:lstStyle>
    </a:txDef>
  </a:objectDefaults>
  <a:extraClrSchemeLst/>
  <a:extLst>
    <a:ext uri="{05A4C25C-085E-4340-85A3-A5531E510DB2}">
      <thm15:themeFamily xmlns:thm15="http://schemas.microsoft.com/office/thememl/2012/main" name="Präsentation1" id="{2E019856-8A39-4989-9AE1-7C5D0D17D45C}" vid="{5CCDF41C-F6E0-4FD6-99AE-3A51B2B147FF}"/>
    </a:ext>
  </a:extLst>
</a:theme>
</file>

<file path=ppt/theme/theme4.xml><?xml version="1.0" encoding="utf-8"?>
<a:theme xmlns:a="http://schemas.openxmlformats.org/drawingml/2006/main" name="Inhalt">
  <a:themeElements>
    <a:clrScheme name="TUM">
      <a:dk1>
        <a:sysClr val="windowText" lastClr="000000"/>
      </a:dk1>
      <a:lt1>
        <a:sysClr val="window" lastClr="FFFFFF"/>
      </a:lt1>
      <a:dk2>
        <a:srgbClr val="003359"/>
      </a:dk2>
      <a:lt2>
        <a:srgbClr val="0065BD"/>
      </a:lt2>
      <a:accent1>
        <a:srgbClr val="005293"/>
      </a:accent1>
      <a:accent2>
        <a:srgbClr val="64A0C8"/>
      </a:accent2>
      <a:accent3>
        <a:srgbClr val="98C6EA"/>
      </a:accent3>
      <a:accent4>
        <a:srgbClr val="A2AD00"/>
      </a:accent4>
      <a:accent5>
        <a:srgbClr val="E37222"/>
      </a:accent5>
      <a:accent6>
        <a:srgbClr val="DAD7CB"/>
      </a:accent6>
      <a:hlink>
        <a:srgbClr val="0000FF"/>
      </a:hlink>
      <a:folHlink>
        <a:srgbClr val="800080"/>
      </a:folHlink>
    </a:clrScheme>
    <a:fontScheme name="TUM Arial">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lnSpc>
            <a:spcPct val="114000"/>
          </a:lnSpc>
          <a:defRPr dirty="0"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nSpc>
            <a:spcPct val="114000"/>
          </a:lnSpc>
          <a:defRPr sz="1600" dirty="0" err="1" smtClean="0">
            <a:latin typeface="+mn-lt"/>
          </a:defRPr>
        </a:defPPr>
      </a:lstStyle>
    </a:txDef>
  </a:objectDefaults>
  <a:extraClrSchemeLst/>
  <a:extLst>
    <a:ext uri="{05A4C25C-085E-4340-85A3-A5531E510DB2}">
      <thm15:themeFamily xmlns:thm15="http://schemas.microsoft.com/office/thememl/2012/main" name="Präsentation1" id="{2E019856-8A39-4989-9AE1-7C5D0D17D45C}" vid="{1567C3F1-47A2-4B46-B4FE-8FF264F6166D}"/>
    </a:ext>
  </a:extLst>
</a:theme>
</file>

<file path=ppt/theme/theme5.xml><?xml version="1.0" encoding="utf-8"?>
<a:theme xmlns:a="http://schemas.openxmlformats.org/drawingml/2006/main" name="Kapiteltrenner blau">
  <a:themeElements>
    <a:clrScheme name="TUM">
      <a:dk1>
        <a:sysClr val="windowText" lastClr="000000"/>
      </a:dk1>
      <a:lt1>
        <a:sysClr val="window" lastClr="FFFFFF"/>
      </a:lt1>
      <a:dk2>
        <a:srgbClr val="0065BD"/>
      </a:dk2>
      <a:lt2>
        <a:srgbClr val="EEECE1"/>
      </a:lt2>
      <a:accent1>
        <a:srgbClr val="005293"/>
      </a:accent1>
      <a:accent2>
        <a:srgbClr val="98C6EA"/>
      </a:accent2>
      <a:accent3>
        <a:srgbClr val="64A0C8"/>
      </a:accent3>
      <a:accent4>
        <a:srgbClr val="DAD7CB"/>
      </a:accent4>
      <a:accent5>
        <a:srgbClr val="A2AD00"/>
      </a:accent5>
      <a:accent6>
        <a:srgbClr val="E37222"/>
      </a:accent6>
      <a:hlink>
        <a:srgbClr val="0000FF"/>
      </a:hlink>
      <a:folHlink>
        <a:srgbClr val="800080"/>
      </a:folHlink>
    </a:clrScheme>
    <a:fontScheme name="TUM Arial">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lnSpc>
            <a:spcPct val="114000"/>
          </a:lnSpc>
          <a:defRPr dirty="0"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nSpc>
            <a:spcPct val="114000"/>
          </a:lnSpc>
          <a:defRPr sz="1600" dirty="0" err="1" smtClean="0">
            <a:latin typeface="+mn-lt"/>
          </a:defRPr>
        </a:defPPr>
      </a:lstStyle>
    </a:txDef>
  </a:objectDefaults>
  <a:extraClrSchemeLst/>
  <a:extLst>
    <a:ext uri="{05A4C25C-085E-4340-85A3-A5531E510DB2}">
      <thm15:themeFamily xmlns:thm15="http://schemas.microsoft.com/office/thememl/2012/main" name="Präsentation1" id="{2E019856-8A39-4989-9AE1-7C5D0D17D45C}" vid="{F07EE733-870D-406F-B5B6-25783610C7BF}"/>
    </a:ext>
  </a:extLst>
</a:theme>
</file>

<file path=ppt/theme/theme6.xml><?xml version="1.0" encoding="utf-8"?>
<a:theme xmlns:a="http://schemas.openxmlformats.org/drawingml/2006/main" name="Kapiteltrenner schwarz">
  <a:themeElements>
    <a:clrScheme name="TUM">
      <a:dk1>
        <a:sysClr val="windowText" lastClr="000000"/>
      </a:dk1>
      <a:lt1>
        <a:sysClr val="window" lastClr="FFFFFF"/>
      </a:lt1>
      <a:dk2>
        <a:srgbClr val="0065BD"/>
      </a:dk2>
      <a:lt2>
        <a:srgbClr val="EEECE1"/>
      </a:lt2>
      <a:accent1>
        <a:srgbClr val="005293"/>
      </a:accent1>
      <a:accent2>
        <a:srgbClr val="98C6EA"/>
      </a:accent2>
      <a:accent3>
        <a:srgbClr val="64A0C8"/>
      </a:accent3>
      <a:accent4>
        <a:srgbClr val="DAD7CB"/>
      </a:accent4>
      <a:accent5>
        <a:srgbClr val="A2AD00"/>
      </a:accent5>
      <a:accent6>
        <a:srgbClr val="E37222"/>
      </a:accent6>
      <a:hlink>
        <a:srgbClr val="0000FF"/>
      </a:hlink>
      <a:folHlink>
        <a:srgbClr val="800080"/>
      </a:folHlink>
    </a:clrScheme>
    <a:fontScheme name="TUM Arial">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lnSpc>
            <a:spcPct val="114000"/>
          </a:lnSpc>
          <a:defRPr dirty="0"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nSpc>
            <a:spcPct val="114000"/>
          </a:lnSpc>
          <a:defRPr sz="1600" dirty="0" err="1" smtClean="0">
            <a:latin typeface="+mn-lt"/>
          </a:defRPr>
        </a:defPPr>
      </a:lstStyle>
    </a:txDef>
  </a:objectDefaults>
  <a:extraClrSchemeLst/>
  <a:extLst>
    <a:ext uri="{05A4C25C-085E-4340-85A3-A5531E510DB2}">
      <thm15:themeFamily xmlns:thm15="http://schemas.microsoft.com/office/thememl/2012/main" name="Präsentation1" id="{2E019856-8A39-4989-9AE1-7C5D0D17D45C}" vid="{B8BECA3F-AAB3-4A25-9CB6-CCBE808D17ED}"/>
    </a:ext>
  </a:extLst>
</a:theme>
</file>

<file path=ppt/theme/theme7.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Presentation</Template>
  <TotalTime>0</TotalTime>
  <Words>2006</Words>
  <Application>Microsoft Office PowerPoint</Application>
  <PresentationFormat>On-screen Show (4:3)</PresentationFormat>
  <Paragraphs>385</Paragraphs>
  <Slides>34</Slides>
  <Notes>10</Notes>
  <HiddenSlides>0</HiddenSlides>
  <MMClips>0</MMClips>
  <ScaleCrop>false</ScaleCrop>
  <HeadingPairs>
    <vt:vector size="6" baseType="variant">
      <vt:variant>
        <vt:lpstr>Fonts Used</vt:lpstr>
      </vt:variant>
      <vt:variant>
        <vt:i4>6</vt:i4>
      </vt:variant>
      <vt:variant>
        <vt:lpstr>Theme</vt:lpstr>
      </vt:variant>
      <vt:variant>
        <vt:i4>6</vt:i4>
      </vt:variant>
      <vt:variant>
        <vt:lpstr>Slide Titles</vt:lpstr>
      </vt:variant>
      <vt:variant>
        <vt:i4>34</vt:i4>
      </vt:variant>
    </vt:vector>
  </HeadingPairs>
  <TitlesOfParts>
    <vt:vector size="46" baseType="lpstr">
      <vt:lpstr>Arial</vt:lpstr>
      <vt:lpstr>Calibri</vt:lpstr>
      <vt:lpstr>Cascadia Code</vt:lpstr>
      <vt:lpstr>Courier New</vt:lpstr>
      <vt:lpstr>Symbol</vt:lpstr>
      <vt:lpstr>Wingdings</vt:lpstr>
      <vt:lpstr>160104_TUM_Praesentation_p_v1</vt:lpstr>
      <vt:lpstr>Titel 2</vt:lpstr>
      <vt:lpstr>Titel 3</vt:lpstr>
      <vt:lpstr>Inhalt</vt:lpstr>
      <vt:lpstr>Kapiteltrenner blau</vt:lpstr>
      <vt:lpstr>Kapiteltrenner schwarz</vt:lpstr>
      <vt:lpstr>The Adaptive Radix Tree: ARTful Indexing for Main-Memory Databases</vt:lpstr>
      <vt:lpstr>Overview</vt:lpstr>
      <vt:lpstr>Tries</vt:lpstr>
      <vt:lpstr>Tries – Properties</vt:lpstr>
      <vt:lpstr>Tries – Implementation</vt:lpstr>
      <vt:lpstr>Tries – Key Span &amp; Fanout</vt:lpstr>
      <vt:lpstr>Radix Trees</vt:lpstr>
      <vt:lpstr>Adaptive Nodes</vt:lpstr>
      <vt:lpstr>Memory-Benchmark</vt:lpstr>
      <vt:lpstr>Performance-Benchmark (insert)</vt:lpstr>
      <vt:lpstr>Performance-Benchmark (search)</vt:lpstr>
      <vt:lpstr>Summary &amp; Conclusion</vt:lpstr>
      <vt:lpstr>F O L I E N</vt:lpstr>
      <vt:lpstr>PowerPoint Presentation</vt:lpstr>
      <vt:lpstr>PowerPoint Presentation</vt:lpstr>
      <vt:lpstr>Gültigkeit der Masterfolien</vt:lpstr>
      <vt:lpstr>Grundlage der Masterfolien</vt:lpstr>
      <vt:lpstr>Hier steht eine Überschrift max. 2-zeilig</vt:lpstr>
      <vt:lpstr>Schrift</vt:lpstr>
      <vt:lpstr>Farben</vt:lpstr>
      <vt:lpstr>Texte</vt:lpstr>
      <vt:lpstr>Aufzählung</vt:lpstr>
      <vt:lpstr>Bilder - Allgemein</vt:lpstr>
      <vt:lpstr>Bilder</vt:lpstr>
      <vt:lpstr>Bilder</vt:lpstr>
      <vt:lpstr>Bilder</vt:lpstr>
      <vt:lpstr>Bilder</vt:lpstr>
      <vt:lpstr>Nicht formatfüllende Bilder</vt:lpstr>
      <vt:lpstr>Bilder Format füllend - maximale Bildgröße</vt:lpstr>
      <vt:lpstr>Nicht Format füllende Bilder</vt:lpstr>
      <vt:lpstr>Tabelle – Beispiel 1</vt:lpstr>
      <vt:lpstr>Tabelle – Beispiel 2</vt:lpstr>
      <vt:lpstr>Diagramme – Beispiel 1</vt:lpstr>
      <vt:lpstr>Diagramme</vt:lpstr>
    </vt:vector>
  </TitlesOfParts>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Adaptive Radix Tree</dc:title>
  <dc:creator>Jonas Fritsch</dc:creator>
  <cp:lastModifiedBy>Jonas Fritsch</cp:lastModifiedBy>
  <cp:revision>12</cp:revision>
  <cp:lastPrinted>2015-07-30T14:04:45Z</cp:lastPrinted>
  <dcterms:created xsi:type="dcterms:W3CDTF">2022-07-03T13:34:47Z</dcterms:created>
  <dcterms:modified xsi:type="dcterms:W3CDTF">2022-07-04T10:37:46Z</dcterms:modified>
</cp:coreProperties>
</file>