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4"/>
  </p:notesMasterIdLst>
  <p:handoutMasterIdLst>
    <p:handoutMasterId r:id="rId45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399" r:id="rId27"/>
    <p:sldId id="400" r:id="rId28"/>
    <p:sldId id="426" r:id="rId29"/>
    <p:sldId id="430" r:id="rId30"/>
    <p:sldId id="431" r:id="rId31"/>
    <p:sldId id="434" r:id="rId32"/>
    <p:sldId id="401" r:id="rId33"/>
    <p:sldId id="432" r:id="rId34"/>
    <p:sldId id="417" r:id="rId35"/>
    <p:sldId id="435" r:id="rId36"/>
    <p:sldId id="420" r:id="rId37"/>
    <p:sldId id="421" r:id="rId38"/>
    <p:sldId id="422" r:id="rId39"/>
    <p:sldId id="423" r:id="rId40"/>
    <p:sldId id="424" r:id="rId41"/>
    <p:sldId id="429" r:id="rId42"/>
    <p:sldId id="433" r:id="rId4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35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196" autoAdjust="0"/>
  </p:normalViewPr>
  <p:slideViewPr>
    <p:cSldViewPr snapToGrid="0">
      <p:cViewPr varScale="1">
        <p:scale>
          <a:sx n="95" d="100"/>
          <a:sy n="95" d="100"/>
        </p:scale>
        <p:origin x="21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mmm\-yy</c:formatCode>
                <c:ptCount val="6"/>
                <c:pt idx="0" formatCode="General">
                  <c:v>0</c:v>
                </c:pt>
                <c:pt idx="1">
                  <c:v>7.16</c:v>
                </c:pt>
                <c:pt idx="2" formatCode="d\-mmm">
                  <c:v>1.07</c:v>
                </c:pt>
                <c:pt idx="3" formatCode="General">
                  <c:v>0.06</c:v>
                </c:pt>
                <c:pt idx="4" formatCode="General">
                  <c:v>0.85</c:v>
                </c:pt>
                <c:pt idx="5" formatCode="General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4.13</c:v>
                </c:pt>
                <c:pt idx="3">
                  <c:v>0.06</c:v>
                </c:pt>
                <c:pt idx="4">
                  <c:v>1.33</c:v>
                </c:pt>
                <c:pt idx="5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0.78</c:v>
                </c:pt>
                <c:pt idx="2">
                  <c:v>1.1299999999999999</c:v>
                </c:pt>
                <c:pt idx="3">
                  <c:v>11.31</c:v>
                </c:pt>
                <c:pt idx="4">
                  <c:v>0.93</c:v>
                </c:pt>
                <c:pt idx="5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0.54</c:v>
                </c:pt>
                <c:pt idx="3">
                  <c:v>11.21</c:v>
                </c:pt>
                <c:pt idx="4">
                  <c:v>0.89</c:v>
                </c:pt>
                <c:pt idx="5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2.34</c:v>
                </c:pt>
                <c:pt idx="2">
                  <c:v>4.1100000000000003</c:v>
                </c:pt>
                <c:pt idx="3">
                  <c:v>17.100000000000001</c:v>
                </c:pt>
                <c:pt idx="4">
                  <c:v>5</c:v>
                </c:pt>
                <c:pt idx="5">
                  <c:v>13.83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0.56000000000000005</c:v>
                </c:pt>
                <c:pt idx="2">
                  <c:v>1.03</c:v>
                </c:pt>
                <c:pt idx="3">
                  <c:v>16.25</c:v>
                </c:pt>
                <c:pt idx="4">
                  <c:v>4.1100000000000003</c:v>
                </c:pt>
                <c:pt idx="5">
                  <c:v>11.02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1.26</c:v>
                </c:pt>
                <c:pt idx="2">
                  <c:v>1.28</c:v>
                </c:pt>
                <c:pt idx="3">
                  <c:v>3.26</c:v>
                </c:pt>
                <c:pt idx="4">
                  <c:v>0.91</c:v>
                </c:pt>
                <c:pt idx="5">
                  <c:v>19.23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0.77</c:v>
                </c:pt>
                <c:pt idx="3">
                  <c:v>3.24</c:v>
                </c:pt>
                <c:pt idx="4">
                  <c:v>0.84</c:v>
                </c:pt>
                <c:pt idx="5">
                  <c:v>14.95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6.99</c:v>
                </c:pt>
                <c:pt idx="2">
                  <c:v>6.07</c:v>
                </c:pt>
                <c:pt idx="3">
                  <c:v>12.5</c:v>
                </c:pt>
                <c:pt idx="4">
                  <c:v>6.19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1.67</c:v>
                </c:pt>
                <c:pt idx="2">
                  <c:v>1.86</c:v>
                </c:pt>
                <c:pt idx="3">
                  <c:v>12.5</c:v>
                </c:pt>
                <c:pt idx="4">
                  <c:v>5.28</c:v>
                </c:pt>
                <c:pt idx="5">
                  <c:v>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Memory-Benchmark:</a:t>
            </a:r>
          </a:p>
          <a:p>
            <a:endParaRPr lang="de-DE" dirty="0"/>
          </a:p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insert</a:t>
            </a:r>
            <a:r>
              <a:rPr lang="de-DE" dirty="0"/>
              <a:t>):</a:t>
            </a:r>
          </a:p>
          <a:p>
            <a:r>
              <a:rPr lang="de-DE" dirty="0"/>
              <a:t>(Remove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11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15604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45075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62928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7081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 (</a:t>
            </a:r>
            <a:r>
              <a:rPr lang="de-DE" dirty="0" err="1"/>
              <a:t>optionally</a:t>
            </a:r>
            <a:r>
              <a:rPr lang="de-DE" dirty="0"/>
              <a:t> AVX-512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intrinsics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2668</Words>
  <Application>Microsoft Office PowerPoint</Application>
  <PresentationFormat>On-screen Show (4:3)</PresentationFormat>
  <Paragraphs>488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Implementation Specifics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31</cp:revision>
  <cp:lastPrinted>2015-07-30T14:04:45Z</cp:lastPrinted>
  <dcterms:created xsi:type="dcterms:W3CDTF">2022-07-03T13:34:47Z</dcterms:created>
  <dcterms:modified xsi:type="dcterms:W3CDTF">2022-07-08T15:33:13Z</dcterms:modified>
</cp:coreProperties>
</file>