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4"/>
  </p:notesMasterIdLst>
  <p:handoutMasterIdLst>
    <p:handoutMasterId r:id="rId45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436" r:id="rId27"/>
    <p:sldId id="399" r:id="rId28"/>
    <p:sldId id="400" r:id="rId29"/>
    <p:sldId id="426" r:id="rId30"/>
    <p:sldId id="430" r:id="rId31"/>
    <p:sldId id="431" r:id="rId32"/>
    <p:sldId id="434" r:id="rId33"/>
    <p:sldId id="401" r:id="rId34"/>
    <p:sldId id="432" r:id="rId35"/>
    <p:sldId id="435" r:id="rId36"/>
    <p:sldId id="420" r:id="rId37"/>
    <p:sldId id="421" r:id="rId38"/>
    <p:sldId id="422" r:id="rId39"/>
    <p:sldId id="423" r:id="rId40"/>
    <p:sldId id="424" r:id="rId41"/>
    <p:sldId id="429" r:id="rId42"/>
    <p:sldId id="433" r:id="rId4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436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5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74665" autoAdjust="0"/>
  </p:normalViewPr>
  <p:slideViewPr>
    <p:cSldViewPr snapToGrid="0">
      <p:cViewPr varScale="1">
        <p:scale>
          <a:sx n="82" d="100"/>
          <a:sy n="82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22.28</c:v>
                </c:pt>
                <c:pt idx="2">
                  <c:v>3.42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8.85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0.12</c:v>
                </c:pt>
                <c:pt idx="1">
                  <c:v>3.42</c:v>
                </c:pt>
                <c:pt idx="2">
                  <c:v>1.04</c:v>
                </c:pt>
                <c:pt idx="3">
                  <c:v>0.06</c:v>
                </c:pt>
                <c:pt idx="4">
                  <c:v>1.01</c:v>
                </c:pt>
                <c:pt idx="5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0.51</c:v>
                </c:pt>
                <c:pt idx="1">
                  <c:v>8.85</c:v>
                </c:pt>
                <c:pt idx="2">
                  <c:v>4.13</c:v>
                </c:pt>
                <c:pt idx="3">
                  <c:v>0.06</c:v>
                </c:pt>
                <c:pt idx="4">
                  <c:v>1.45</c:v>
                </c:pt>
                <c:pt idx="5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10.6</c:v>
                </c:pt>
                <c:pt idx="1">
                  <c:v>0.59</c:v>
                </c:pt>
                <c:pt idx="2">
                  <c:v>1.135</c:v>
                </c:pt>
                <c:pt idx="3">
                  <c:v>11.276</c:v>
                </c:pt>
                <c:pt idx="4">
                  <c:v>4.2709999999999999</c:v>
                </c:pt>
                <c:pt idx="5">
                  <c:v>0.96230000000000004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7.9320000000000004</c:v>
                </c:pt>
                <c:pt idx="1">
                  <c:v>0.45119999999999999</c:v>
                </c:pt>
                <c:pt idx="2">
                  <c:v>0.48880000000000001</c:v>
                </c:pt>
                <c:pt idx="3">
                  <c:v>11.214</c:v>
                </c:pt>
                <c:pt idx="4">
                  <c:v>3.012</c:v>
                </c:pt>
                <c:pt idx="5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32.5</c:v>
                </c:pt>
                <c:pt idx="1">
                  <c:v>1.6539999999999999</c:v>
                </c:pt>
                <c:pt idx="2">
                  <c:v>2.2890000000000001</c:v>
                </c:pt>
                <c:pt idx="3">
                  <c:v>4.194</c:v>
                </c:pt>
                <c:pt idx="4">
                  <c:v>19.696999999999999</c:v>
                </c:pt>
                <c:pt idx="5">
                  <c:v>15.853999999999999</c:v>
                </c:pt>
                <c:pt idx="6">
                  <c:v>4.9240000000000004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21.667000000000002</c:v>
                </c:pt>
                <c:pt idx="1">
                  <c:v>0.39200000000000002</c:v>
                </c:pt>
                <c:pt idx="2">
                  <c:v>1.016</c:v>
                </c:pt>
                <c:pt idx="3">
                  <c:v>1.006</c:v>
                </c:pt>
                <c:pt idx="4">
                  <c:v>18.056000000000001</c:v>
                </c:pt>
                <c:pt idx="5">
                  <c:v>10.833</c:v>
                </c:pt>
                <c:pt idx="6">
                  <c:v>4.0629999999999997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9.4954999999999998</c:v>
                </c:pt>
                <c:pt idx="1">
                  <c:v>0.6</c:v>
                </c:pt>
                <c:pt idx="2">
                  <c:v>1.3</c:v>
                </c:pt>
                <c:pt idx="3">
                  <c:v>3.2690000000000001</c:v>
                </c:pt>
                <c:pt idx="4">
                  <c:v>19.649999999999999</c:v>
                </c:pt>
                <c:pt idx="5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9.3450000000000006</c:v>
                </c:pt>
                <c:pt idx="1">
                  <c:v>0.46600000000000003</c:v>
                </c:pt>
                <c:pt idx="2">
                  <c:v>0.75139999999999996</c:v>
                </c:pt>
                <c:pt idx="3">
                  <c:v>3.2360000000000002</c:v>
                </c:pt>
                <c:pt idx="4">
                  <c:v>14.49</c:v>
                </c:pt>
                <c:pt idx="5">
                  <c:v>0.80800000000000005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65</c:v>
                </c:pt>
                <c:pt idx="1">
                  <c:v>0</c:v>
                </c:pt>
                <c:pt idx="2">
                  <c:v>3.3849999999999998</c:v>
                </c:pt>
                <c:pt idx="3">
                  <c:v>6.31</c:v>
                </c:pt>
                <c:pt idx="4">
                  <c:v>13</c:v>
                </c:pt>
                <c:pt idx="5">
                  <c:v>0</c:v>
                </c:pt>
                <c:pt idx="6">
                  <c:v>6.4349999999999996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65</c:v>
                </c:pt>
                <c:pt idx="1">
                  <c:v>16.25</c:v>
                </c:pt>
                <c:pt idx="2">
                  <c:v>1.3320000000000001</c:v>
                </c:pt>
                <c:pt idx="3">
                  <c:v>1.6579999999999999</c:v>
                </c:pt>
                <c:pt idx="4">
                  <c:v>13</c:v>
                </c:pt>
                <c:pt idx="5">
                  <c:v>65</c:v>
                </c:pt>
                <c:pt idx="6">
                  <c:v>5.4160000000000004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benchmark </a:t>
            </a:r>
            <a:r>
              <a:rPr lang="de-DE" dirty="0" err="1"/>
              <a:t>without</a:t>
            </a:r>
            <a:r>
              <a:rPr lang="de-DE" dirty="0"/>
              <a:t> Trie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endParaRPr lang="de-DE" dirty="0"/>
          </a:p>
          <a:p>
            <a:r>
              <a:rPr lang="de-DE" dirty="0"/>
              <a:t>ART:</a:t>
            </a:r>
          </a:p>
          <a:p>
            <a:r>
              <a:rPr lang="de-DE" dirty="0" err="1"/>
              <a:t>Dense</a:t>
            </a:r>
            <a:r>
              <a:rPr lang="de-DE" dirty="0"/>
              <a:t> = 130 MB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= 500 MB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List:</a:t>
            </a:r>
          </a:p>
          <a:p>
            <a:r>
              <a:rPr lang="de-DE" dirty="0"/>
              <a:t>64 MB 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84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7EE64C2F-F60C-C3ED-0DE7-9028A674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check </a:t>
            </a:r>
            <a:r>
              <a:rPr b="1" dirty="0" err="1"/>
              <a:t>full</a:t>
            </a:r>
            <a:r>
              <a:rPr b="1" dirty="0"/>
              <a:t> </a:t>
            </a:r>
            <a:r>
              <a:rPr b="1" dirty="0" err="1"/>
              <a:t>key</a:t>
            </a:r>
            <a:r>
              <a:rPr b="1" dirty="0"/>
              <a:t>/</a:t>
            </a:r>
            <a:r>
              <a:rPr b="1" dirty="0" err="1"/>
              <a:t>value</a:t>
            </a:r>
            <a:r>
              <a:rPr b="1" dirty="0"/>
              <a:t> 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full</a:t>
            </a:r>
            <a:r>
              <a:rPr dirty="0"/>
              <a:t> </a:t>
            </a:r>
            <a:r>
              <a:rPr dirty="0" err="1"/>
              <a:t>value</a:t>
            </a:r>
            <a:r>
              <a:rPr dirty="0"/>
              <a:t> in additional </a:t>
            </a:r>
            <a:r>
              <a:rPr dirty="0" err="1"/>
              <a:t>leaf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but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Combined</a:t>
            </a:r>
            <a:r>
              <a:rPr lang="de-DE" b="1" dirty="0"/>
              <a:t> </a:t>
            </a:r>
            <a:r>
              <a:rPr lang="de-DE" b="1" dirty="0" err="1"/>
              <a:t>pointer</a:t>
            </a:r>
            <a:r>
              <a:rPr lang="de-DE" b="1" dirty="0"/>
              <a:t>/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slots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just </a:t>
            </a:r>
            <a:r>
              <a:rPr lang="de-DE" dirty="0" err="1"/>
              <a:t>store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distinguishing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valid </a:t>
            </a:r>
            <a:r>
              <a:rPr lang="de-DE" dirty="0" err="1"/>
              <a:t>pointer</a:t>
            </a:r>
            <a:r>
              <a:rPr lang="de-DE" dirty="0"/>
              <a:t> and </a:t>
            </a:r>
            <a:r>
              <a:rPr lang="de-DE" dirty="0" err="1"/>
              <a:t>value</a:t>
            </a:r>
            <a:r>
              <a:rPr lang="de-DE" dirty="0"/>
              <a:t> e.g.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99562"/>
              </p:ext>
            </p:extLst>
          </p:nvPr>
        </p:nvGraphicFramePr>
        <p:xfrm>
          <a:off x="319088" y="164489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067E8-A19D-DF23-778A-8CEF06218492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625281"/>
              </p:ext>
            </p:extLst>
          </p:nvPr>
        </p:nvGraphicFramePr>
        <p:xfrm>
          <a:off x="319088" y="164489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57C7E-77D7-5E72-90E1-96F7420966F8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644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635023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031038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861383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201271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2615</Words>
  <Application>Microsoft Office PowerPoint</Application>
  <PresentationFormat>On-screen Show (4:3)</PresentationFormat>
  <Paragraphs>483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Implementation Specifics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41</cp:revision>
  <cp:lastPrinted>2015-07-30T14:04:45Z</cp:lastPrinted>
  <dcterms:created xsi:type="dcterms:W3CDTF">2022-07-03T13:34:47Z</dcterms:created>
  <dcterms:modified xsi:type="dcterms:W3CDTF">2022-07-10T21:47:44Z</dcterms:modified>
</cp:coreProperties>
</file>