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7"/>
  </p:notesMasterIdLst>
  <p:handoutMasterIdLst>
    <p:handoutMasterId r:id="rId48"/>
  </p:handoutMasterIdLst>
  <p:sldIdLst>
    <p:sldId id="355" r:id="rId7"/>
    <p:sldId id="397" r:id="rId8"/>
    <p:sldId id="415" r:id="rId9"/>
    <p:sldId id="416" r:id="rId10"/>
    <p:sldId id="404" r:id="rId11"/>
    <p:sldId id="446" r:id="rId12"/>
    <p:sldId id="447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440" r:id="rId27"/>
    <p:sldId id="444" r:id="rId28"/>
    <p:sldId id="399" r:id="rId29"/>
    <p:sldId id="400" r:id="rId30"/>
    <p:sldId id="426" r:id="rId31"/>
    <p:sldId id="431" r:id="rId32"/>
    <p:sldId id="441" r:id="rId33"/>
    <p:sldId id="442" r:id="rId34"/>
    <p:sldId id="443" r:id="rId35"/>
    <p:sldId id="438" r:id="rId36"/>
    <p:sldId id="439" r:id="rId37"/>
    <p:sldId id="401" r:id="rId38"/>
    <p:sldId id="432" r:id="rId39"/>
    <p:sldId id="437" r:id="rId40"/>
    <p:sldId id="420" r:id="rId41"/>
    <p:sldId id="421" r:id="rId42"/>
    <p:sldId id="422" r:id="rId43"/>
    <p:sldId id="423" r:id="rId44"/>
    <p:sldId id="424" r:id="rId45"/>
    <p:sldId id="429" r:id="rId4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46"/>
            <p14:sldId id="447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440"/>
            <p14:sldId id="444"/>
            <p14:sldId id="399"/>
            <p14:sldId id="400"/>
            <p14:sldId id="426"/>
            <p14:sldId id="431"/>
            <p14:sldId id="441"/>
            <p14:sldId id="442"/>
            <p14:sldId id="443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2" autoAdjust="0"/>
    <p:restoredTop sz="59924" autoAdjust="0"/>
  </p:normalViewPr>
  <p:slideViewPr>
    <p:cSldViewPr snapToGrid="0">
      <p:cViewPr varScale="1">
        <p:scale>
          <a:sx n="224" d="100"/>
          <a:sy n="224" d="100"/>
        </p:scale>
        <p:origin x="2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0.12900400000000001</c:v>
                </c:pt>
                <c:pt idx="1">
                  <c:v>0.13001099999999999</c:v>
                </c:pt>
                <c:pt idx="2">
                  <c:v>0.492506</c:v>
                </c:pt>
                <c:pt idx="3">
                  <c:v>6.4000062999999996E-2</c:v>
                </c:pt>
                <c:pt idx="4">
                  <c:v>0.51117400000000002</c:v>
                </c:pt>
                <c:pt idx="5">
                  <c:v>0.323625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0.30615900000000001</c:v>
                </c:pt>
                <c:pt idx="1">
                  <c:v>21.503</c:v>
                </c:pt>
                <c:pt idx="2">
                  <c:v>1.9289000000000001</c:v>
                </c:pt>
                <c:pt idx="3">
                  <c:v>6.4000062999999996E-2</c:v>
                </c:pt>
                <c:pt idx="4">
                  <c:v>0.65172300000000005</c:v>
                </c:pt>
                <c:pt idx="5">
                  <c:v>0.51105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 in GB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0.52429999999999999</c:v>
                </c:pt>
                <c:pt idx="1">
                  <c:v>0.53249999999999997</c:v>
                </c:pt>
                <c:pt idx="2">
                  <c:v>2.0009999999999999</c:v>
                </c:pt>
                <c:pt idx="3">
                  <c:v>0.26062999999999997</c:v>
                </c:pt>
                <c:pt idx="4">
                  <c:v>2.0351509999999999</c:v>
                </c:pt>
                <c:pt idx="5">
                  <c:v>1.3152999999999999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1.2433000000000001</c:v>
                </c:pt>
                <c:pt idx="1">
                  <c:v>220.386</c:v>
                </c:pt>
                <c:pt idx="2">
                  <c:v>15.032</c:v>
                </c:pt>
                <c:pt idx="3">
                  <c:v>0.26006299999999999</c:v>
                </c:pt>
                <c:pt idx="4">
                  <c:v>2.6086999999999998</c:v>
                </c:pt>
                <c:pt idx="5">
                  <c:v>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</a:t>
                </a:r>
                <a:r>
                  <a:rPr lang="de-DE" baseline="0" dirty="0"/>
                  <a:t> in MB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0.12900400000000001</c:v>
                </c:pt>
                <c:pt idx="1">
                  <c:v>0.13001099999999999</c:v>
                </c:pt>
                <c:pt idx="2">
                  <c:v>0.492506</c:v>
                </c:pt>
                <c:pt idx="3">
                  <c:v>6.4000062999999996E-2</c:v>
                </c:pt>
                <c:pt idx="4">
                  <c:v>0.51117400000000002</c:v>
                </c:pt>
                <c:pt idx="5">
                  <c:v>0.323625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0.30615900000000001</c:v>
                </c:pt>
                <c:pt idx="1">
                  <c:v>0</c:v>
                </c:pt>
                <c:pt idx="2">
                  <c:v>1.9289000000000001</c:v>
                </c:pt>
                <c:pt idx="3">
                  <c:v>6.4000062999999996E-2</c:v>
                </c:pt>
                <c:pt idx="4">
                  <c:v>0.65172300000000005</c:v>
                </c:pt>
                <c:pt idx="5">
                  <c:v>0.51105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 in GB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0.52429999999999999</c:v>
                </c:pt>
                <c:pt idx="1">
                  <c:v>0.53249999999999997</c:v>
                </c:pt>
                <c:pt idx="2">
                  <c:v>2.0009999999999999</c:v>
                </c:pt>
                <c:pt idx="3">
                  <c:v>0.26062999999999997</c:v>
                </c:pt>
                <c:pt idx="4">
                  <c:v>2.0351509999999999</c:v>
                </c:pt>
                <c:pt idx="5">
                  <c:v>1.3152999999999999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1.2433000000000001</c:v>
                </c:pt>
                <c:pt idx="1">
                  <c:v>0</c:v>
                </c:pt>
                <c:pt idx="2">
                  <c:v>15.032</c:v>
                </c:pt>
                <c:pt idx="3">
                  <c:v>0.26006299999999999</c:v>
                </c:pt>
                <c:pt idx="4">
                  <c:v>2.6086999999999998</c:v>
                </c:pt>
                <c:pt idx="5">
                  <c:v>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</a:t>
                </a:r>
                <a:r>
                  <a:rPr lang="de-DE" baseline="0" dirty="0"/>
                  <a:t> in MB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11.83</c:v>
                </c:pt>
                <c:pt idx="1">
                  <c:v>25.515999999999998</c:v>
                </c:pt>
                <c:pt idx="2">
                  <c:v>0.71099999999999997</c:v>
                </c:pt>
                <c:pt idx="3">
                  <c:v>10.79</c:v>
                </c:pt>
                <c:pt idx="4">
                  <c:v>3.7570000000000001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</c:v>
                </c:pt>
                <c:pt idx="2">
                  <c:v>0.50080000000000002</c:v>
                </c:pt>
                <c:pt idx="3">
                  <c:v>11.0924</c:v>
                </c:pt>
                <c:pt idx="4">
                  <c:v>3.1101000000000001</c:v>
                </c:pt>
                <c:pt idx="5">
                  <c:v>0.83599999999999997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16.2378</c:v>
                </c:pt>
                <c:pt idx="4">
                  <c:v>14.84</c:v>
                </c:pt>
                <c:pt idx="5">
                  <c:v>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24.003</c:v>
                </c:pt>
                <c:pt idx="1">
                  <c:v>1.532</c:v>
                </c:pt>
                <c:pt idx="2">
                  <c:v>1.46</c:v>
                </c:pt>
                <c:pt idx="3">
                  <c:v>17.003</c:v>
                </c:pt>
                <c:pt idx="4">
                  <c:v>12.766</c:v>
                </c:pt>
                <c:pt idx="5">
                  <c:v>4.4669999999999996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14.13</c:v>
                </c:pt>
                <c:pt idx="1">
                  <c:v>33.43</c:v>
                </c:pt>
                <c:pt idx="2">
                  <c:v>0.66900000000000004</c:v>
                </c:pt>
                <c:pt idx="3">
                  <c:v>3.2719999999999998</c:v>
                </c:pt>
                <c:pt idx="4">
                  <c:v>18.489999999999998</c:v>
                </c:pt>
                <c:pt idx="5">
                  <c:v>0.93400000000000005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8.9</c:v>
                </c:pt>
                <c:pt idx="2">
                  <c:v>0.495</c:v>
                </c:pt>
                <c:pt idx="3">
                  <c:v>3.2</c:v>
                </c:pt>
                <c:pt idx="4">
                  <c:v>13.914</c:v>
                </c:pt>
                <c:pt idx="5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57.898000000000003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13.369</c:v>
                </c:pt>
                <c:pt idx="4">
                  <c:v>104.705</c:v>
                </c:pt>
                <c:pt idx="5">
                  <c:v>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37.6</c:v>
                </c:pt>
                <c:pt idx="1">
                  <c:v>12.885999999999999</c:v>
                </c:pt>
                <c:pt idx="2">
                  <c:v>1.43</c:v>
                </c:pt>
                <c:pt idx="3">
                  <c:v>12.59</c:v>
                </c:pt>
                <c:pt idx="4">
                  <c:v>55.25</c:v>
                </c:pt>
                <c:pt idx="5">
                  <c:v>5.6159999999999997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23/08/2022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23/08/2022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create inner nodes if required to distinguish at least 2 leaf nodes.</a:t>
            </a:r>
          </a:p>
          <a:p>
            <a:endParaRPr lang="en-US" dirty="0"/>
          </a:p>
          <a:p>
            <a:r>
              <a:rPr lang="en-US" dirty="0"/>
              <a:t>Need to be able to retrieve full key. Either stored at leaf with value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Trie 65k 233 MB (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); 16M &gt;22 GB</a:t>
            </a:r>
          </a:p>
          <a:p>
            <a:endParaRPr lang="de-DE" dirty="0"/>
          </a:p>
          <a:p>
            <a:r>
              <a:rPr lang="de-DE" dirty="0"/>
              <a:t>ART 16M:</a:t>
            </a:r>
          </a:p>
          <a:p>
            <a:r>
              <a:rPr lang="de-DE" dirty="0" err="1"/>
              <a:t>Dense</a:t>
            </a:r>
            <a:r>
              <a:rPr lang="de-DE" dirty="0"/>
              <a:t>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 16M:</a:t>
            </a:r>
          </a:p>
          <a:p>
            <a:r>
              <a:rPr lang="de-DE" dirty="0"/>
              <a:t>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24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Trie 65k 233 MB (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); 16M &gt;22 GB</a:t>
            </a:r>
          </a:p>
          <a:p>
            <a:endParaRPr lang="de-DE" dirty="0"/>
          </a:p>
          <a:p>
            <a:r>
              <a:rPr lang="de-DE" dirty="0"/>
              <a:t>ART 16M:</a:t>
            </a:r>
          </a:p>
          <a:p>
            <a:r>
              <a:rPr lang="de-DE" dirty="0" err="1"/>
              <a:t>Dense</a:t>
            </a:r>
            <a:r>
              <a:rPr lang="de-DE" dirty="0"/>
              <a:t>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 16M:</a:t>
            </a:r>
          </a:p>
          <a:p>
            <a:r>
              <a:rPr lang="de-DE" dirty="0"/>
              <a:t>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35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0.5 MB and </a:t>
            </a:r>
            <a:r>
              <a:rPr lang="de-DE" dirty="0" err="1"/>
              <a:t>only</a:t>
            </a:r>
            <a:r>
              <a:rPr lang="de-DE" dirty="0"/>
              <a:t> 4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Sparse</a:t>
            </a:r>
            <a:r>
              <a:rPr lang="de-DE" dirty="0"/>
              <a:t> Trie (0.6 M i/s)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CPU)</a:t>
            </a:r>
          </a:p>
          <a:p>
            <a:r>
              <a:rPr lang="de-DE" dirty="0"/>
              <a:t>ART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competitive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Hash Table? </a:t>
            </a:r>
            <a:r>
              <a:rPr lang="de-DE" dirty="0" err="1"/>
              <a:t>Marmur-Hashing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CSB = Cache Sensitive B+-Tree</a:t>
            </a:r>
          </a:p>
          <a:p>
            <a:r>
              <a:rPr lang="de-DE" dirty="0"/>
              <a:t>k-</a:t>
            </a:r>
            <a:r>
              <a:rPr lang="de-DE" dirty="0" err="1"/>
              <a:t>ary</a:t>
            </a:r>
            <a:r>
              <a:rPr lang="de-DE" dirty="0"/>
              <a:t>, FAST = </a:t>
            </a:r>
            <a:r>
              <a:rPr lang="de-DE" dirty="0" err="1"/>
              <a:t>don‘t</a:t>
            </a:r>
            <a:r>
              <a:rPr lang="de-DE" dirty="0"/>
              <a:t> support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, </a:t>
            </a:r>
            <a:r>
              <a:rPr lang="de-DE" dirty="0" err="1"/>
              <a:t>utilize</a:t>
            </a:r>
            <a:r>
              <a:rPr lang="de-DE" dirty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91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39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1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Up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was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threaded</a:t>
            </a:r>
            <a:r>
              <a:rPr lang="de-DE" dirty="0"/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2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504705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35124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Memory Benchmark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1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0691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89269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Memory Benchmark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14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29661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823994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66265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83149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22" name="Content Placeholder 21" descr="Chart, bar chart, histogram&#10;&#10;Description automatically generated">
            <a:extLst>
              <a:ext uri="{FF2B5EF4-FFF2-40B4-BE49-F238E27FC236}">
                <a16:creationId xmlns:a16="http://schemas.microsoft.com/office/drawing/2014/main" id="{58D06617-21A3-F5BD-FA8D-DC155D0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9" y="2769906"/>
            <a:ext cx="9138061" cy="2682628"/>
          </a:xfrm>
        </p:spPr>
      </p:pic>
    </p:spTree>
    <p:extLst>
      <p:ext uri="{BB962C8B-B14F-4D97-AF65-F5344CB8AC3E}">
        <p14:creationId xmlns:p14="http://schemas.microsoft.com/office/powerpoint/2010/main" val="239697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Insert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32D0D8E-20FA-3C75-EDAA-ADB65815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71" y="2777067"/>
            <a:ext cx="9127229" cy="2685818"/>
          </a:xfrm>
        </p:spPr>
      </p:pic>
    </p:spTree>
    <p:extLst>
      <p:ext uri="{BB962C8B-B14F-4D97-AF65-F5344CB8AC3E}">
        <p14:creationId xmlns:p14="http://schemas.microsoft.com/office/powerpoint/2010/main" val="238196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5ECB429-ED5C-562E-5E15-D44FDAE8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765779"/>
            <a:ext cx="9147744" cy="2691526"/>
          </a:xfrm>
        </p:spPr>
      </p:pic>
    </p:spTree>
    <p:extLst>
      <p:ext uri="{BB962C8B-B14F-4D97-AF65-F5344CB8AC3E}">
        <p14:creationId xmlns:p14="http://schemas.microsoft.com/office/powerpoint/2010/main" val="39896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62931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063781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336986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518C7-CB0D-E071-8A42-DC136BCCACD9}"/>
              </a:ext>
            </a:extLst>
          </p:cNvPr>
          <p:cNvSpPr/>
          <p:nvPr/>
        </p:nvSpPr>
        <p:spPr>
          <a:xfrm>
            <a:off x="3063780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57522-776C-7095-3B29-46431C2E57AA}"/>
              </a:ext>
            </a:extLst>
          </p:cNvPr>
          <p:cNvSpPr txBox="1"/>
          <p:nvPr/>
        </p:nvSpPr>
        <p:spPr>
          <a:xfrm>
            <a:off x="3507043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F5F0F6-8DFA-9ACA-6503-F54447D3E59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2559312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CE952-1AE2-E15D-D01A-B449A91D8275}"/>
              </a:ext>
            </a:extLst>
          </p:cNvPr>
          <p:cNvSpPr/>
          <p:nvPr/>
        </p:nvSpPr>
        <p:spPr>
          <a:xfrm>
            <a:off x="2286106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5E76F0-283D-BE79-477C-997DE47CEF5E}"/>
              </a:ext>
            </a:extLst>
          </p:cNvPr>
          <p:cNvSpPr txBox="1"/>
          <p:nvPr/>
        </p:nvSpPr>
        <p:spPr>
          <a:xfrm>
            <a:off x="2775308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18401-A9F5-C60F-D48A-34E8E71EC8C2}"/>
              </a:ext>
            </a:extLst>
          </p:cNvPr>
          <p:cNvSpPr/>
          <p:nvPr/>
        </p:nvSpPr>
        <p:spPr>
          <a:xfrm>
            <a:off x="3821469" y="3366594"/>
            <a:ext cx="546411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752B0-0B4B-7E46-95DE-72C52A5F2218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3336986" y="2966855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E98D5-CBD9-B266-C782-2A09897DE681}"/>
              </a:ext>
            </a:extLst>
          </p:cNvPr>
          <p:cNvSpPr txBox="1"/>
          <p:nvPr/>
        </p:nvSpPr>
        <p:spPr>
          <a:xfrm>
            <a:off x="3749285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2DD56-0ABC-C70B-4B4E-5C074365128B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2009986" y="3765792"/>
            <a:ext cx="549326" cy="46563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C65C3-CBA5-814C-2088-90BB4555AE57}"/>
              </a:ext>
            </a:extLst>
          </p:cNvPr>
          <p:cNvSpPr/>
          <p:nvPr/>
        </p:nvSpPr>
        <p:spPr>
          <a:xfrm>
            <a:off x="1662237" y="4231427"/>
            <a:ext cx="695497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1773E-6871-1F33-EA10-3826C176D2B4}"/>
              </a:ext>
            </a:extLst>
          </p:cNvPr>
          <p:cNvSpPr txBox="1"/>
          <p:nvPr/>
        </p:nvSpPr>
        <p:spPr>
          <a:xfrm>
            <a:off x="2057137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AB201-C4A1-DC28-DBE0-3E46EAD79DF0}"/>
              </a:ext>
            </a:extLst>
          </p:cNvPr>
          <p:cNvSpPr/>
          <p:nvPr/>
        </p:nvSpPr>
        <p:spPr>
          <a:xfrm>
            <a:off x="2716031" y="4235585"/>
            <a:ext cx="695497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B37346-465C-B85F-6C4A-69EE50C634C9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2559312" y="3765792"/>
            <a:ext cx="504468" cy="46979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09A93B-1F0E-631D-F8F5-3F7E26E6872A}"/>
              </a:ext>
            </a:extLst>
          </p:cNvPr>
          <p:cNvSpPr txBox="1"/>
          <p:nvPr/>
        </p:nvSpPr>
        <p:spPr>
          <a:xfrm>
            <a:off x="2909420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4DC4F3-D1B6-04AC-22BF-7DFE96F11A40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flipH="1">
            <a:off x="3063779" y="4641315"/>
            <a:ext cx="1" cy="41566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687B38E-D238-0EB1-0467-2D508C93B961}"/>
              </a:ext>
            </a:extLst>
          </p:cNvPr>
          <p:cNvSpPr/>
          <p:nvPr/>
        </p:nvSpPr>
        <p:spPr>
          <a:xfrm>
            <a:off x="2653973" y="5056984"/>
            <a:ext cx="819612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24E92-0222-D5C1-9B52-570591B903B4}"/>
              </a:ext>
            </a:extLst>
          </p:cNvPr>
          <p:cNvSpPr txBox="1"/>
          <p:nvPr/>
        </p:nvSpPr>
        <p:spPr>
          <a:xfrm>
            <a:off x="3218571" y="466969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E7D40D-C825-8C91-12F2-754E3261DFEB}"/>
              </a:ext>
            </a:extLst>
          </p:cNvPr>
          <p:cNvCxnSpPr>
            <a:cxnSpLocks/>
            <a:stCxn id="32" idx="2"/>
            <a:endCxn id="64" idx="0"/>
          </p:cNvCxnSpPr>
          <p:nvPr/>
        </p:nvCxnSpPr>
        <p:spPr>
          <a:xfrm flipH="1">
            <a:off x="4094674" y="3772324"/>
            <a:ext cx="1" cy="45565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BD62152-31F3-2A2D-D653-280B4E93B3D0}"/>
              </a:ext>
            </a:extLst>
          </p:cNvPr>
          <p:cNvSpPr/>
          <p:nvPr/>
        </p:nvSpPr>
        <p:spPr>
          <a:xfrm>
            <a:off x="3776489" y="4227977"/>
            <a:ext cx="63636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5C475-A28A-9510-874B-D903F6B575A6}"/>
              </a:ext>
            </a:extLst>
          </p:cNvPr>
          <p:cNvSpPr txBox="1"/>
          <p:nvPr/>
        </p:nvSpPr>
        <p:spPr>
          <a:xfrm>
            <a:off x="4251407" y="379398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F9AADF-59CC-FF6A-1791-20E176626FBF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4094674" y="4638347"/>
            <a:ext cx="5580" cy="41693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982F1E7-83F0-ACFD-E833-59A85F6BD6A3}"/>
              </a:ext>
            </a:extLst>
          </p:cNvPr>
          <p:cNvSpPr/>
          <p:nvPr/>
        </p:nvSpPr>
        <p:spPr>
          <a:xfrm>
            <a:off x="3720786" y="5055280"/>
            <a:ext cx="75893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C5677C-BD1F-7839-846C-83170268534D}"/>
              </a:ext>
            </a:extLst>
          </p:cNvPr>
          <p:cNvSpPr txBox="1"/>
          <p:nvPr/>
        </p:nvSpPr>
        <p:spPr>
          <a:xfrm>
            <a:off x="4259579" y="4655370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17295C-C063-EAFB-B1D3-28036BDC6CAB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4099939" y="5465650"/>
            <a:ext cx="315" cy="3791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51469B-A1CD-053D-BE24-945D0E68A48D}"/>
              </a:ext>
            </a:extLst>
          </p:cNvPr>
          <p:cNvSpPr/>
          <p:nvPr/>
        </p:nvSpPr>
        <p:spPr>
          <a:xfrm>
            <a:off x="3632209" y="5844776"/>
            <a:ext cx="935460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BB9E89-4429-C53D-C797-C6C81E36A18D}"/>
              </a:ext>
            </a:extLst>
          </p:cNvPr>
          <p:cNvSpPr txBox="1"/>
          <p:nvPr/>
        </p:nvSpPr>
        <p:spPr>
          <a:xfrm>
            <a:off x="4269142" y="548817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r>
              <a:rPr lang="de-DE" sz="3000" dirty="0"/>
              <a:t> –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063781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336986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518C7-CB0D-E071-8A42-DC136BCCACD9}"/>
              </a:ext>
            </a:extLst>
          </p:cNvPr>
          <p:cNvSpPr/>
          <p:nvPr/>
        </p:nvSpPr>
        <p:spPr>
          <a:xfrm>
            <a:off x="3063780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57522-776C-7095-3B29-46431C2E57AA}"/>
              </a:ext>
            </a:extLst>
          </p:cNvPr>
          <p:cNvSpPr txBox="1"/>
          <p:nvPr/>
        </p:nvSpPr>
        <p:spPr>
          <a:xfrm>
            <a:off x="3507043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F5F0F6-8DFA-9ACA-6503-F54447D3E59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2559312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CE952-1AE2-E15D-D01A-B449A91D8275}"/>
              </a:ext>
            </a:extLst>
          </p:cNvPr>
          <p:cNvSpPr/>
          <p:nvPr/>
        </p:nvSpPr>
        <p:spPr>
          <a:xfrm>
            <a:off x="2286106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5E76F0-283D-BE79-477C-997DE47CEF5E}"/>
              </a:ext>
            </a:extLst>
          </p:cNvPr>
          <p:cNvSpPr txBox="1"/>
          <p:nvPr/>
        </p:nvSpPr>
        <p:spPr>
          <a:xfrm>
            <a:off x="2775308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18401-A9F5-C60F-D48A-34E8E71EC8C2}"/>
              </a:ext>
            </a:extLst>
          </p:cNvPr>
          <p:cNvSpPr/>
          <p:nvPr/>
        </p:nvSpPr>
        <p:spPr>
          <a:xfrm>
            <a:off x="3821469" y="3366594"/>
            <a:ext cx="546411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752B0-0B4B-7E46-95DE-72C52A5F2218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3336986" y="2966855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E98D5-CBD9-B266-C782-2A09897DE681}"/>
              </a:ext>
            </a:extLst>
          </p:cNvPr>
          <p:cNvSpPr txBox="1"/>
          <p:nvPr/>
        </p:nvSpPr>
        <p:spPr>
          <a:xfrm>
            <a:off x="3749285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2DD56-0ABC-C70B-4B4E-5C074365128B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2009986" y="3765792"/>
            <a:ext cx="549326" cy="46563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C65C3-CBA5-814C-2088-90BB4555AE57}"/>
              </a:ext>
            </a:extLst>
          </p:cNvPr>
          <p:cNvSpPr/>
          <p:nvPr/>
        </p:nvSpPr>
        <p:spPr>
          <a:xfrm>
            <a:off x="1662237" y="4231427"/>
            <a:ext cx="695497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1773E-6871-1F33-EA10-3826C176D2B4}"/>
              </a:ext>
            </a:extLst>
          </p:cNvPr>
          <p:cNvSpPr txBox="1"/>
          <p:nvPr/>
        </p:nvSpPr>
        <p:spPr>
          <a:xfrm>
            <a:off x="2057137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AB201-C4A1-DC28-DBE0-3E46EAD79DF0}"/>
              </a:ext>
            </a:extLst>
          </p:cNvPr>
          <p:cNvSpPr/>
          <p:nvPr/>
        </p:nvSpPr>
        <p:spPr>
          <a:xfrm>
            <a:off x="2716031" y="4235585"/>
            <a:ext cx="695497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B37346-465C-B85F-6C4A-69EE50C634C9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2559312" y="3765792"/>
            <a:ext cx="504468" cy="46979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09A93B-1F0E-631D-F8F5-3F7E26E6872A}"/>
              </a:ext>
            </a:extLst>
          </p:cNvPr>
          <p:cNvSpPr txBox="1"/>
          <p:nvPr/>
        </p:nvSpPr>
        <p:spPr>
          <a:xfrm>
            <a:off x="2909420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4DC4F3-D1B6-04AC-22BF-7DFE96F11A40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flipH="1">
            <a:off x="3063779" y="4641315"/>
            <a:ext cx="1" cy="41566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687B38E-D238-0EB1-0467-2D508C93B961}"/>
              </a:ext>
            </a:extLst>
          </p:cNvPr>
          <p:cNvSpPr/>
          <p:nvPr/>
        </p:nvSpPr>
        <p:spPr>
          <a:xfrm>
            <a:off x="2653973" y="5056984"/>
            <a:ext cx="819612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24E92-0222-D5C1-9B52-570591B903B4}"/>
              </a:ext>
            </a:extLst>
          </p:cNvPr>
          <p:cNvSpPr txBox="1"/>
          <p:nvPr/>
        </p:nvSpPr>
        <p:spPr>
          <a:xfrm>
            <a:off x="3218571" y="466969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E7D40D-C825-8C91-12F2-754E3261DFEB}"/>
              </a:ext>
            </a:extLst>
          </p:cNvPr>
          <p:cNvCxnSpPr>
            <a:cxnSpLocks/>
            <a:stCxn id="32" idx="2"/>
            <a:endCxn id="64" idx="0"/>
          </p:cNvCxnSpPr>
          <p:nvPr/>
        </p:nvCxnSpPr>
        <p:spPr>
          <a:xfrm flipH="1">
            <a:off x="4094674" y="3772324"/>
            <a:ext cx="1" cy="45565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BD62152-31F3-2A2D-D653-280B4E93B3D0}"/>
              </a:ext>
            </a:extLst>
          </p:cNvPr>
          <p:cNvSpPr/>
          <p:nvPr/>
        </p:nvSpPr>
        <p:spPr>
          <a:xfrm>
            <a:off x="3776489" y="4227977"/>
            <a:ext cx="63636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5C475-A28A-9510-874B-D903F6B575A6}"/>
              </a:ext>
            </a:extLst>
          </p:cNvPr>
          <p:cNvSpPr txBox="1"/>
          <p:nvPr/>
        </p:nvSpPr>
        <p:spPr>
          <a:xfrm>
            <a:off x="4251407" y="379398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F9AADF-59CC-FF6A-1791-20E176626FBF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4094674" y="4638347"/>
            <a:ext cx="5580" cy="41693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982F1E7-83F0-ACFD-E833-59A85F6BD6A3}"/>
              </a:ext>
            </a:extLst>
          </p:cNvPr>
          <p:cNvSpPr/>
          <p:nvPr/>
        </p:nvSpPr>
        <p:spPr>
          <a:xfrm>
            <a:off x="3720786" y="5055280"/>
            <a:ext cx="75893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C5677C-BD1F-7839-846C-83170268534D}"/>
              </a:ext>
            </a:extLst>
          </p:cNvPr>
          <p:cNvSpPr txBox="1"/>
          <p:nvPr/>
        </p:nvSpPr>
        <p:spPr>
          <a:xfrm>
            <a:off x="4259579" y="4655370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17295C-C063-EAFB-B1D3-28036BDC6CAB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4099939" y="5465650"/>
            <a:ext cx="315" cy="3791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51469B-A1CD-053D-BE24-945D0E68A48D}"/>
              </a:ext>
            </a:extLst>
          </p:cNvPr>
          <p:cNvSpPr/>
          <p:nvPr/>
        </p:nvSpPr>
        <p:spPr>
          <a:xfrm>
            <a:off x="3632209" y="5844776"/>
            <a:ext cx="935460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BB9E89-4429-C53D-C797-C6C81E36A18D}"/>
              </a:ext>
            </a:extLst>
          </p:cNvPr>
          <p:cNvSpPr txBox="1"/>
          <p:nvPr/>
        </p:nvSpPr>
        <p:spPr>
          <a:xfrm>
            <a:off x="4269142" y="548817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O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332DA7-0B1E-78E8-B252-DDC410FB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54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r>
              <a:rPr lang="de-DE" sz="3000" dirty="0"/>
              <a:t> –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063781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336986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518C7-CB0D-E071-8A42-DC136BCCACD9}"/>
              </a:ext>
            </a:extLst>
          </p:cNvPr>
          <p:cNvSpPr/>
          <p:nvPr/>
        </p:nvSpPr>
        <p:spPr>
          <a:xfrm>
            <a:off x="3063780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57522-776C-7095-3B29-46431C2E57AA}"/>
              </a:ext>
            </a:extLst>
          </p:cNvPr>
          <p:cNvSpPr txBox="1"/>
          <p:nvPr/>
        </p:nvSpPr>
        <p:spPr>
          <a:xfrm>
            <a:off x="3507043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F5F0F6-8DFA-9ACA-6503-F54447D3E59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2559312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CE952-1AE2-E15D-D01A-B449A91D8275}"/>
              </a:ext>
            </a:extLst>
          </p:cNvPr>
          <p:cNvSpPr/>
          <p:nvPr/>
        </p:nvSpPr>
        <p:spPr>
          <a:xfrm>
            <a:off x="2286106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5E76F0-283D-BE79-477C-997DE47CEF5E}"/>
              </a:ext>
            </a:extLst>
          </p:cNvPr>
          <p:cNvSpPr txBox="1"/>
          <p:nvPr/>
        </p:nvSpPr>
        <p:spPr>
          <a:xfrm>
            <a:off x="2775308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18401-A9F5-C60F-D48A-34E8E71EC8C2}"/>
              </a:ext>
            </a:extLst>
          </p:cNvPr>
          <p:cNvSpPr/>
          <p:nvPr/>
        </p:nvSpPr>
        <p:spPr>
          <a:xfrm>
            <a:off x="3821469" y="3366594"/>
            <a:ext cx="546411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752B0-0B4B-7E46-95DE-72C52A5F2218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3336986" y="2966855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E98D5-CBD9-B266-C782-2A09897DE681}"/>
              </a:ext>
            </a:extLst>
          </p:cNvPr>
          <p:cNvSpPr txBox="1"/>
          <p:nvPr/>
        </p:nvSpPr>
        <p:spPr>
          <a:xfrm>
            <a:off x="3749285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2DD56-0ABC-C70B-4B4E-5C074365128B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2009986" y="3765792"/>
            <a:ext cx="549326" cy="46563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C65C3-CBA5-814C-2088-90BB4555AE57}"/>
              </a:ext>
            </a:extLst>
          </p:cNvPr>
          <p:cNvSpPr/>
          <p:nvPr/>
        </p:nvSpPr>
        <p:spPr>
          <a:xfrm>
            <a:off x="1662237" y="4231427"/>
            <a:ext cx="695497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1773E-6871-1F33-EA10-3826C176D2B4}"/>
              </a:ext>
            </a:extLst>
          </p:cNvPr>
          <p:cNvSpPr txBox="1"/>
          <p:nvPr/>
        </p:nvSpPr>
        <p:spPr>
          <a:xfrm>
            <a:off x="2057137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AB201-C4A1-DC28-DBE0-3E46EAD79DF0}"/>
              </a:ext>
            </a:extLst>
          </p:cNvPr>
          <p:cNvSpPr/>
          <p:nvPr/>
        </p:nvSpPr>
        <p:spPr>
          <a:xfrm>
            <a:off x="2716031" y="4235585"/>
            <a:ext cx="695497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B37346-465C-B85F-6C4A-69EE50C634C9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2559312" y="3765792"/>
            <a:ext cx="504468" cy="46979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09A93B-1F0E-631D-F8F5-3F7E26E6872A}"/>
              </a:ext>
            </a:extLst>
          </p:cNvPr>
          <p:cNvSpPr txBox="1"/>
          <p:nvPr/>
        </p:nvSpPr>
        <p:spPr>
          <a:xfrm>
            <a:off x="2909420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4DC4F3-D1B6-04AC-22BF-7DFE96F11A40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flipH="1">
            <a:off x="3063779" y="4641315"/>
            <a:ext cx="1" cy="41566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687B38E-D238-0EB1-0467-2D508C93B961}"/>
              </a:ext>
            </a:extLst>
          </p:cNvPr>
          <p:cNvSpPr/>
          <p:nvPr/>
        </p:nvSpPr>
        <p:spPr>
          <a:xfrm>
            <a:off x="2653973" y="5056984"/>
            <a:ext cx="819612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24E92-0222-D5C1-9B52-570591B903B4}"/>
              </a:ext>
            </a:extLst>
          </p:cNvPr>
          <p:cNvSpPr txBox="1"/>
          <p:nvPr/>
        </p:nvSpPr>
        <p:spPr>
          <a:xfrm>
            <a:off x="3218571" y="466969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E7D40D-C825-8C91-12F2-754E3261DFEB}"/>
              </a:ext>
            </a:extLst>
          </p:cNvPr>
          <p:cNvCxnSpPr>
            <a:cxnSpLocks/>
            <a:stCxn id="32" idx="2"/>
            <a:endCxn id="64" idx="0"/>
          </p:cNvCxnSpPr>
          <p:nvPr/>
        </p:nvCxnSpPr>
        <p:spPr>
          <a:xfrm flipH="1">
            <a:off x="4094674" y="3772324"/>
            <a:ext cx="1" cy="45565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BD62152-31F3-2A2D-D653-280B4E93B3D0}"/>
              </a:ext>
            </a:extLst>
          </p:cNvPr>
          <p:cNvSpPr/>
          <p:nvPr/>
        </p:nvSpPr>
        <p:spPr>
          <a:xfrm>
            <a:off x="3776489" y="4227977"/>
            <a:ext cx="63636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5C475-A28A-9510-874B-D903F6B575A6}"/>
              </a:ext>
            </a:extLst>
          </p:cNvPr>
          <p:cNvSpPr txBox="1"/>
          <p:nvPr/>
        </p:nvSpPr>
        <p:spPr>
          <a:xfrm>
            <a:off x="4251407" y="379398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F9AADF-59CC-FF6A-1791-20E176626FBF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4094674" y="4638347"/>
            <a:ext cx="5580" cy="41693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982F1E7-83F0-ACFD-E833-59A85F6BD6A3}"/>
              </a:ext>
            </a:extLst>
          </p:cNvPr>
          <p:cNvSpPr/>
          <p:nvPr/>
        </p:nvSpPr>
        <p:spPr>
          <a:xfrm>
            <a:off x="3720786" y="5055280"/>
            <a:ext cx="75893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C5677C-BD1F-7839-846C-83170268534D}"/>
              </a:ext>
            </a:extLst>
          </p:cNvPr>
          <p:cNvSpPr txBox="1"/>
          <p:nvPr/>
        </p:nvSpPr>
        <p:spPr>
          <a:xfrm>
            <a:off x="4259579" y="4655370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17295C-C063-EAFB-B1D3-28036BDC6CAB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4099939" y="5465650"/>
            <a:ext cx="315" cy="3791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51469B-A1CD-053D-BE24-945D0E68A48D}"/>
              </a:ext>
            </a:extLst>
          </p:cNvPr>
          <p:cNvSpPr/>
          <p:nvPr/>
        </p:nvSpPr>
        <p:spPr>
          <a:xfrm>
            <a:off x="3632209" y="5844776"/>
            <a:ext cx="935460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BB9E89-4429-C53D-C797-C6C81E36A18D}"/>
              </a:ext>
            </a:extLst>
          </p:cNvPr>
          <p:cNvSpPr txBox="1"/>
          <p:nvPr/>
        </p:nvSpPr>
        <p:spPr>
          <a:xfrm>
            <a:off x="4269142" y="548817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O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4490E-002D-7BA7-3811-F5FBEFEB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6D779-1BFD-EAE5-F2F1-078842250FB8}"/>
              </a:ext>
            </a:extLst>
          </p:cNvPr>
          <p:cNvSpPr/>
          <p:nvPr/>
        </p:nvSpPr>
        <p:spPr>
          <a:xfrm>
            <a:off x="1374440" y="3350782"/>
            <a:ext cx="3282753" cy="296482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CCE00-D539-EE9A-A809-D0132880CA85}"/>
              </a:ext>
            </a:extLst>
          </p:cNvPr>
          <p:cNvSpPr/>
          <p:nvPr/>
        </p:nvSpPr>
        <p:spPr>
          <a:xfrm>
            <a:off x="6440420" y="346718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5DDEA9-3158-D4B2-AA30-7138A70C576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6713625" y="3877554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F045F-41DE-C13E-9751-7EA4FEDC02B0}"/>
              </a:ext>
            </a:extLst>
          </p:cNvPr>
          <p:cNvSpPr/>
          <p:nvPr/>
        </p:nvSpPr>
        <p:spPr>
          <a:xfrm>
            <a:off x="6440419" y="42614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7E293-995B-B096-8FE2-3D4437D9E3E7}"/>
              </a:ext>
            </a:extLst>
          </p:cNvPr>
          <p:cNvSpPr txBox="1"/>
          <p:nvPr/>
        </p:nvSpPr>
        <p:spPr>
          <a:xfrm>
            <a:off x="6849727" y="3968836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AAE4BC-D24A-9F8A-70DF-F4A732522F7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935951" y="4671851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4894D1-E74B-9D13-D349-B2D3C6E7E7C5}"/>
              </a:ext>
            </a:extLst>
          </p:cNvPr>
          <p:cNvSpPr txBox="1"/>
          <p:nvPr/>
        </p:nvSpPr>
        <p:spPr>
          <a:xfrm>
            <a:off x="6151947" y="4622615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B3AD4C-FFBF-139F-EC91-D4B6A9BCAAC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13625" y="4671851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D71314-6DCB-AFE0-8878-4D523CCEE5B4}"/>
              </a:ext>
            </a:extLst>
          </p:cNvPr>
          <p:cNvSpPr txBox="1"/>
          <p:nvPr/>
        </p:nvSpPr>
        <p:spPr>
          <a:xfrm>
            <a:off x="6888747" y="4814005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4D40F1-F4AA-0455-E2FE-A1D83FA1892C}"/>
              </a:ext>
            </a:extLst>
          </p:cNvPr>
          <p:cNvCxnSpPr>
            <a:cxnSpLocks/>
          </p:cNvCxnSpPr>
          <p:nvPr/>
        </p:nvCxnSpPr>
        <p:spPr>
          <a:xfrm flipH="1">
            <a:off x="6358243" y="4669697"/>
            <a:ext cx="355381" cy="412524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EAB935-B4BC-1B58-3FA4-3BB65924C2F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13625" y="4671851"/>
            <a:ext cx="139093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0C1515-C633-E651-F206-87405332D74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13625" y="4671851"/>
            <a:ext cx="1211204" cy="38177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39FCAB-8963-B39F-3BB6-DC28E7C046A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51947" y="3877554"/>
            <a:ext cx="561679" cy="33189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580AC0-FDB1-4AA5-E9CE-9FC6EF4C40C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713626" y="3877554"/>
            <a:ext cx="834882" cy="33189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CB629A5-9260-F5C6-67DE-FC5C22B73338}"/>
              </a:ext>
            </a:extLst>
          </p:cNvPr>
          <p:cNvSpPr txBox="1"/>
          <p:nvPr/>
        </p:nvSpPr>
        <p:spPr>
          <a:xfrm>
            <a:off x="7216079" y="3807930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Z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0F721B-F82E-05F6-727F-4A6123752249}"/>
              </a:ext>
            </a:extLst>
          </p:cNvPr>
          <p:cNvSpPr txBox="1"/>
          <p:nvPr/>
        </p:nvSpPr>
        <p:spPr>
          <a:xfrm>
            <a:off x="6199010" y="379398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C4E352E-203F-4752-CAFE-AC7759C89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5672" y="4219355"/>
            <a:ext cx="206297" cy="206297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F427807-FD8B-C9FE-7C24-08E4569E9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486" y="4175919"/>
            <a:ext cx="206297" cy="206297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46ABDF0-A861-083C-C9B5-8B56AB9AA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165" y="5083847"/>
            <a:ext cx="206297" cy="206297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4A7E80D9-7A3E-E2EF-BB2E-97430E8D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639" y="5093774"/>
            <a:ext cx="206297" cy="206297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87A6FF73-CBFD-85E8-7C06-4B6FC7C9B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9233" y="5062038"/>
            <a:ext cx="206297" cy="20629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5F068C6-F54E-696A-A1B7-475C32E3D71F}"/>
              </a:ext>
            </a:extLst>
          </p:cNvPr>
          <p:cNvSpPr/>
          <p:nvPr/>
        </p:nvSpPr>
        <p:spPr>
          <a:xfrm>
            <a:off x="5517842" y="507482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32B19C-F14B-80CD-6056-DEFAB7D36074}"/>
              </a:ext>
            </a:extLst>
          </p:cNvPr>
          <p:cNvSpPr/>
          <p:nvPr/>
        </p:nvSpPr>
        <p:spPr>
          <a:xfrm>
            <a:off x="6512457" y="5068437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521C4-1F54-9FD2-9C00-7E1A61DEDE14}"/>
              </a:ext>
            </a:extLst>
          </p:cNvPr>
          <p:cNvSpPr txBox="1"/>
          <p:nvPr/>
        </p:nvSpPr>
        <p:spPr>
          <a:xfrm>
            <a:off x="7453153" y="4632993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1577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8D4705-A0A7-C84F-5580-28487AD1A9AC}"/>
              </a:ext>
            </a:extLst>
          </p:cNvPr>
          <p:cNvSpPr/>
          <p:nvPr/>
        </p:nvSpPr>
        <p:spPr>
          <a:xfrm>
            <a:off x="3063781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778AFF-D353-AE62-8DE9-58EA4A1E509F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3336986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4F624-F06D-B60F-0C83-800F32D14385}"/>
              </a:ext>
            </a:extLst>
          </p:cNvPr>
          <p:cNvSpPr/>
          <p:nvPr/>
        </p:nvSpPr>
        <p:spPr>
          <a:xfrm>
            <a:off x="3063780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36CF3-62E8-3537-AA18-A4305DAD4A94}"/>
              </a:ext>
            </a:extLst>
          </p:cNvPr>
          <p:cNvSpPr txBox="1"/>
          <p:nvPr/>
        </p:nvSpPr>
        <p:spPr>
          <a:xfrm>
            <a:off x="3507043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DAE1-AB41-A315-B96C-9CEC741591E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2559312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2F2A9-85BE-2D04-580E-4D9EBBEFE71B}"/>
              </a:ext>
            </a:extLst>
          </p:cNvPr>
          <p:cNvSpPr/>
          <p:nvPr/>
        </p:nvSpPr>
        <p:spPr>
          <a:xfrm>
            <a:off x="2286106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E6AA0-493F-D8C7-F177-423A98AEABEF}"/>
              </a:ext>
            </a:extLst>
          </p:cNvPr>
          <p:cNvSpPr txBox="1"/>
          <p:nvPr/>
        </p:nvSpPr>
        <p:spPr>
          <a:xfrm>
            <a:off x="2775308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76DEB-0A89-5D1C-BE07-B10190FEF81B}"/>
              </a:ext>
            </a:extLst>
          </p:cNvPr>
          <p:cNvSpPr/>
          <p:nvPr/>
        </p:nvSpPr>
        <p:spPr>
          <a:xfrm>
            <a:off x="3821469" y="3366594"/>
            <a:ext cx="546411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9AF8DB-7E2D-49D1-3AA7-C627E6FC1BF1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3336986" y="2966855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D6C469-4268-FA66-5422-EE5D14B9CC3E}"/>
              </a:ext>
            </a:extLst>
          </p:cNvPr>
          <p:cNvSpPr txBox="1"/>
          <p:nvPr/>
        </p:nvSpPr>
        <p:spPr>
          <a:xfrm>
            <a:off x="3749285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4C35BF-4A2F-79C3-A1FD-C144F4437EE8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flipH="1">
            <a:off x="2009986" y="3765792"/>
            <a:ext cx="549326" cy="46563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12992-64E4-69E8-EB0D-3E82F4EB0CD8}"/>
              </a:ext>
            </a:extLst>
          </p:cNvPr>
          <p:cNvSpPr/>
          <p:nvPr/>
        </p:nvSpPr>
        <p:spPr>
          <a:xfrm>
            <a:off x="1662237" y="4231427"/>
            <a:ext cx="695497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3F811-62C7-DA81-D317-7296341EBC8C}"/>
              </a:ext>
            </a:extLst>
          </p:cNvPr>
          <p:cNvSpPr txBox="1"/>
          <p:nvPr/>
        </p:nvSpPr>
        <p:spPr>
          <a:xfrm>
            <a:off x="2057137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AAD31-2D44-2981-445A-BAA8991949E5}"/>
              </a:ext>
            </a:extLst>
          </p:cNvPr>
          <p:cNvSpPr/>
          <p:nvPr/>
        </p:nvSpPr>
        <p:spPr>
          <a:xfrm>
            <a:off x="2716031" y="4235585"/>
            <a:ext cx="695497" cy="40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6E95C-1FC5-F929-393A-A7604164420E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559312" y="3765792"/>
            <a:ext cx="504468" cy="46979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0FD19C-3AD2-7656-C3C8-2CD2F044F77F}"/>
              </a:ext>
            </a:extLst>
          </p:cNvPr>
          <p:cNvSpPr txBox="1"/>
          <p:nvPr/>
        </p:nvSpPr>
        <p:spPr>
          <a:xfrm>
            <a:off x="2909420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3707E7-64BF-4DB0-F9FD-01F46023066B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3063779" y="4641315"/>
            <a:ext cx="1" cy="41566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FAB8E8-2EAA-27BF-7874-FFADF0051608}"/>
              </a:ext>
            </a:extLst>
          </p:cNvPr>
          <p:cNvSpPr/>
          <p:nvPr/>
        </p:nvSpPr>
        <p:spPr>
          <a:xfrm>
            <a:off x="2653973" y="5056984"/>
            <a:ext cx="819612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D0AB2C-90DC-7520-8CBA-D2B0DE65D417}"/>
              </a:ext>
            </a:extLst>
          </p:cNvPr>
          <p:cNvSpPr txBox="1"/>
          <p:nvPr/>
        </p:nvSpPr>
        <p:spPr>
          <a:xfrm>
            <a:off x="3218571" y="466969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CC4996-B226-291A-E48C-9907C36D9097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flipH="1">
            <a:off x="4094674" y="3772324"/>
            <a:ext cx="1" cy="45565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9E63B40-A2C7-EE1E-3391-73529594D85A}"/>
              </a:ext>
            </a:extLst>
          </p:cNvPr>
          <p:cNvSpPr/>
          <p:nvPr/>
        </p:nvSpPr>
        <p:spPr>
          <a:xfrm>
            <a:off x="3776489" y="4227977"/>
            <a:ext cx="63636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F1A86-9B05-712F-FDB3-794911338604}"/>
              </a:ext>
            </a:extLst>
          </p:cNvPr>
          <p:cNvSpPr txBox="1"/>
          <p:nvPr/>
        </p:nvSpPr>
        <p:spPr>
          <a:xfrm>
            <a:off x="4251407" y="3793987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338CD-A86E-CA90-FD74-7E34FBEA20D1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4094674" y="4638347"/>
            <a:ext cx="5580" cy="41693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7095D7C-F999-A19D-715F-DE33F06AB85A}"/>
              </a:ext>
            </a:extLst>
          </p:cNvPr>
          <p:cNvSpPr/>
          <p:nvPr/>
        </p:nvSpPr>
        <p:spPr>
          <a:xfrm>
            <a:off x="3720786" y="5055280"/>
            <a:ext cx="75893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85AC7-1A3E-9574-5A94-3B314991C727}"/>
              </a:ext>
            </a:extLst>
          </p:cNvPr>
          <p:cNvSpPr txBox="1"/>
          <p:nvPr/>
        </p:nvSpPr>
        <p:spPr>
          <a:xfrm>
            <a:off x="4259579" y="4655370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E365B9-4E7C-1A23-518B-3658148C01D7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4099939" y="5465650"/>
            <a:ext cx="315" cy="3791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DA6012-7EF7-5C62-8C97-C4E18F768498}"/>
              </a:ext>
            </a:extLst>
          </p:cNvPr>
          <p:cNvSpPr/>
          <p:nvPr/>
        </p:nvSpPr>
        <p:spPr>
          <a:xfrm>
            <a:off x="3632209" y="5844776"/>
            <a:ext cx="935460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BCBB5D-9BDC-3177-88D9-274D99DF088A}"/>
              </a:ext>
            </a:extLst>
          </p:cNvPr>
          <p:cNvSpPr txBox="1"/>
          <p:nvPr/>
        </p:nvSpPr>
        <p:spPr>
          <a:xfrm>
            <a:off x="4269142" y="548817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26B7D-C2EB-7A19-D8BD-A44FAB265255}"/>
              </a:ext>
            </a:extLst>
          </p:cNvPr>
          <p:cNvSpPr/>
          <p:nvPr/>
        </p:nvSpPr>
        <p:spPr>
          <a:xfrm>
            <a:off x="3063781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6EDAA-03B8-1F53-1A36-BF487BF95B3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336986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B1E11-FD62-AC52-77E9-26683D50CBFC}"/>
              </a:ext>
            </a:extLst>
          </p:cNvPr>
          <p:cNvSpPr/>
          <p:nvPr/>
        </p:nvSpPr>
        <p:spPr>
          <a:xfrm>
            <a:off x="3063780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B1F54-E2B6-30D9-B308-C2FC81AE7A0A}"/>
              </a:ext>
            </a:extLst>
          </p:cNvPr>
          <p:cNvSpPr txBox="1"/>
          <p:nvPr/>
        </p:nvSpPr>
        <p:spPr>
          <a:xfrm>
            <a:off x="3507043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7F5A64-A5E7-D053-7EB1-171C7A79B612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2559312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BFFF9-E9B2-00BF-1D34-CC9CC713EEAC}"/>
              </a:ext>
            </a:extLst>
          </p:cNvPr>
          <p:cNvSpPr/>
          <p:nvPr/>
        </p:nvSpPr>
        <p:spPr>
          <a:xfrm>
            <a:off x="2286106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D9881-06CC-825F-932C-D759521E5D55}"/>
              </a:ext>
            </a:extLst>
          </p:cNvPr>
          <p:cNvSpPr txBox="1"/>
          <p:nvPr/>
        </p:nvSpPr>
        <p:spPr>
          <a:xfrm>
            <a:off x="2775308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24F932-E34B-88E5-557E-50EA5CF267E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36986" y="2966855"/>
            <a:ext cx="757689" cy="39973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2F3BA7-B519-FB9E-A120-82902CDECAEE}"/>
              </a:ext>
            </a:extLst>
          </p:cNvPr>
          <p:cNvSpPr txBox="1"/>
          <p:nvPr/>
        </p:nvSpPr>
        <p:spPr>
          <a:xfrm>
            <a:off x="3749285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511EA6-3F07-D309-4330-746D6A206529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2009986" y="3765792"/>
            <a:ext cx="549326" cy="46563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3FC77-466D-EF97-F6B2-69ADC0A6E6E1}"/>
              </a:ext>
            </a:extLst>
          </p:cNvPr>
          <p:cNvSpPr/>
          <p:nvPr/>
        </p:nvSpPr>
        <p:spPr>
          <a:xfrm>
            <a:off x="1662237" y="4231427"/>
            <a:ext cx="695497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0BBE8E-1446-87CD-CFE8-233F0C71EB1E}"/>
              </a:ext>
            </a:extLst>
          </p:cNvPr>
          <p:cNvSpPr txBox="1"/>
          <p:nvPr/>
        </p:nvSpPr>
        <p:spPr>
          <a:xfrm>
            <a:off x="2057137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133F6-8A5E-86C0-BBFF-7B736F4AD33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559312" y="3765792"/>
            <a:ext cx="504468" cy="469793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E8B2A8-AF08-7C77-DB3A-1E58F8CE64F6}"/>
              </a:ext>
            </a:extLst>
          </p:cNvPr>
          <p:cNvSpPr txBox="1"/>
          <p:nvPr/>
        </p:nvSpPr>
        <p:spPr>
          <a:xfrm>
            <a:off x="2909420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CF6D4B-4148-EE7E-0C56-75E9867EEA34}"/>
              </a:ext>
            </a:extLst>
          </p:cNvPr>
          <p:cNvSpPr/>
          <p:nvPr/>
        </p:nvSpPr>
        <p:spPr>
          <a:xfrm>
            <a:off x="2653974" y="4257869"/>
            <a:ext cx="819612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HAVE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8081B1-8584-54DC-6F25-89A48E01807B}"/>
              </a:ext>
            </a:extLst>
          </p:cNvPr>
          <p:cNvSpPr/>
          <p:nvPr/>
        </p:nvSpPr>
        <p:spPr>
          <a:xfrm>
            <a:off x="3626945" y="3393211"/>
            <a:ext cx="935460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HELLO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F37B7-6DF5-9244-F813-2A4630C24E54}"/>
              </a:ext>
            </a:extLst>
          </p:cNvPr>
          <p:cNvSpPr/>
          <p:nvPr/>
        </p:nvSpPr>
        <p:spPr>
          <a:xfrm>
            <a:off x="7041080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AB683C-1E64-F386-6FDD-1FC98C0AA44D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7314285" y="2172558"/>
            <a:ext cx="1" cy="3839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D921663-327E-A498-6D5C-470EECE33579}"/>
              </a:ext>
            </a:extLst>
          </p:cNvPr>
          <p:cNvSpPr/>
          <p:nvPr/>
        </p:nvSpPr>
        <p:spPr>
          <a:xfrm>
            <a:off x="7041079" y="2556485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48AD97-B050-6FE2-C2BE-FF990A6B16E6}"/>
              </a:ext>
            </a:extLst>
          </p:cNvPr>
          <p:cNvSpPr txBox="1"/>
          <p:nvPr/>
        </p:nvSpPr>
        <p:spPr>
          <a:xfrm>
            <a:off x="7484342" y="2199881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37A48-1945-3AC8-5FE9-1CC7DD005113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flipH="1">
            <a:off x="6536611" y="2966855"/>
            <a:ext cx="777674" cy="38856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79C565-7EF0-3579-7EA3-50932BB2DBFF}"/>
              </a:ext>
            </a:extLst>
          </p:cNvPr>
          <p:cNvSpPr/>
          <p:nvPr/>
        </p:nvSpPr>
        <p:spPr>
          <a:xfrm>
            <a:off x="6263405" y="335542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163CBA-6414-7B9A-3635-C982C8405A26}"/>
              </a:ext>
            </a:extLst>
          </p:cNvPr>
          <p:cNvSpPr txBox="1"/>
          <p:nvPr/>
        </p:nvSpPr>
        <p:spPr>
          <a:xfrm>
            <a:off x="6752607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670CF7-A8D9-34E1-2BD4-E700643D7F55}"/>
              </a:ext>
            </a:extLst>
          </p:cNvPr>
          <p:cNvSpPr txBox="1"/>
          <p:nvPr/>
        </p:nvSpPr>
        <p:spPr>
          <a:xfrm>
            <a:off x="7726584" y="2917619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88107E-D961-7D69-B62C-75C01EA0A325}"/>
              </a:ext>
            </a:extLst>
          </p:cNvPr>
          <p:cNvSpPr txBox="1"/>
          <p:nvPr/>
        </p:nvSpPr>
        <p:spPr>
          <a:xfrm>
            <a:off x="6034436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B1BB76-F173-567D-1AFC-6181B9ACA090}"/>
              </a:ext>
            </a:extLst>
          </p:cNvPr>
          <p:cNvSpPr txBox="1"/>
          <p:nvPr/>
        </p:nvSpPr>
        <p:spPr>
          <a:xfrm>
            <a:off x="6886719" y="3782452"/>
            <a:ext cx="20629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9AE940-76DB-7325-002D-87A089BB94A1}"/>
              </a:ext>
            </a:extLst>
          </p:cNvPr>
          <p:cNvCxnSpPr>
            <a:cxnSpLocks/>
          </p:cNvCxnSpPr>
          <p:nvPr/>
        </p:nvCxnSpPr>
        <p:spPr>
          <a:xfrm>
            <a:off x="7314285" y="2966855"/>
            <a:ext cx="679008" cy="383927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56153B-58CE-6701-745E-CE3DC8105E6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536611" y="3765792"/>
            <a:ext cx="597403" cy="465635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A53594-2131-C0C9-8F93-9AA86644DFB6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080222" y="3765792"/>
            <a:ext cx="456389" cy="45645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117</TotalTime>
  <Words>3094</Words>
  <Application>Microsoft Macintosh PowerPoint</Application>
  <PresentationFormat>On-screen Show (4:3)</PresentationFormat>
  <Paragraphs>600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 Benchmark</vt:lpstr>
      <vt:lpstr>Memory Benchmark</vt:lpstr>
      <vt:lpstr>Performance Benchmark (insert)</vt:lpstr>
      <vt:lpstr>Performance Benchmark (search)</vt:lpstr>
      <vt:lpstr>Performance Benchmark (search)</vt:lpstr>
      <vt:lpstr>TPC-C Benchmark</vt:lpstr>
      <vt:lpstr>Other Benchmarks: Memory Usage</vt:lpstr>
      <vt:lpstr>Other Benchmarks: Insert</vt:lpstr>
      <vt:lpstr>Other Benchmarks: Search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62</cp:revision>
  <cp:lastPrinted>2015-07-30T14:04:45Z</cp:lastPrinted>
  <dcterms:created xsi:type="dcterms:W3CDTF">2022-07-03T13:34:47Z</dcterms:created>
  <dcterms:modified xsi:type="dcterms:W3CDTF">2022-08-23T08:43:39Z</dcterms:modified>
</cp:coreProperties>
</file>