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CC00"/>
    <a:srgbClr val="CC9900"/>
    <a:srgbClr val="FFFF99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5" autoAdjust="0"/>
    <p:restoredTop sz="96914" autoAdjust="0"/>
  </p:normalViewPr>
  <p:slideViewPr>
    <p:cSldViewPr>
      <p:cViewPr varScale="1">
        <p:scale>
          <a:sx n="126" d="100"/>
          <a:sy n="126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Worldwide Energy Use by GDP</a:t>
            </a:r>
            <a:br>
              <a:rPr lang="en-US" dirty="0" smtClean="0"/>
            </a:br>
            <a:r>
              <a:rPr lang="en-US" sz="2700" dirty="0"/>
              <a:t>DNSC 6211: Programming for Analytics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Amit Talapatra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 9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2015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90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mit\OneDrive\1 - GWU MSBA\DNSC 6211 Programming for Analytics\Individual Project\images\GDPpc 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mit\OneDrive\1 - GWU MSBA\DNSC 6211 Programming for Analytics\Individual Project\images\GDPpc 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traight Arrow Connector 193"/>
          <p:cNvCxnSpPr>
            <a:stCxn id="169" idx="3"/>
          </p:cNvCxnSpPr>
          <p:nvPr/>
        </p:nvCxnSpPr>
        <p:spPr>
          <a:xfrm>
            <a:off x="7860532" y="5307369"/>
            <a:ext cx="0" cy="6362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7048916" y="3141134"/>
            <a:ext cx="143894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7548155" y="2582333"/>
            <a:ext cx="743292" cy="846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096000" y="1974820"/>
            <a:ext cx="0" cy="9207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2375648" y="3115734"/>
            <a:ext cx="1815352" cy="1295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447800" y="237067"/>
            <a:ext cx="1371600" cy="5334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1232648" y="3609665"/>
            <a:ext cx="206881" cy="440267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3988" y="369433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GDP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825" y="3496734"/>
            <a:ext cx="57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GDP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per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capita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30833" y="2819400"/>
            <a:ext cx="146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GDP or </a:t>
            </a:r>
          </a:p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GDP per capita?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521122" y="2043699"/>
            <a:ext cx="0" cy="816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1591929" y="3612697"/>
            <a:ext cx="206881" cy="440267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1336088" y="3050233"/>
            <a:ext cx="1" cy="5594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1695370" y="3050232"/>
            <a:ext cx="0" cy="562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1178222" y="2859733"/>
            <a:ext cx="685800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2451848" y="3191934"/>
            <a:ext cx="206881" cy="440267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04248" y="3243935"/>
            <a:ext cx="1454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Alternative/Nuclear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4" idx="2"/>
            <a:endCxn id="7" idx="1"/>
          </p:cNvCxnSpPr>
          <p:nvPr/>
        </p:nvCxnSpPr>
        <p:spPr>
          <a:xfrm>
            <a:off x="2133600" y="770467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/>
          <p:cNvSpPr/>
          <p:nvPr/>
        </p:nvSpPr>
        <p:spPr>
          <a:xfrm>
            <a:off x="2756648" y="3535865"/>
            <a:ext cx="206881" cy="440267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5248" y="3587866"/>
            <a:ext cx="1051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Combustibles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3061448" y="3905135"/>
            <a:ext cx="206881" cy="440267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90048" y="3957136"/>
            <a:ext cx="90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Fossil Fuels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743200" y="2043699"/>
            <a:ext cx="1" cy="10720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1371600" y="1075267"/>
            <a:ext cx="1524000" cy="106680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Bank Indicators API</a:t>
            </a:r>
            <a:endParaRPr lang="en-US" dirty="0"/>
          </a:p>
        </p:txBody>
      </p:sp>
      <p:sp>
        <p:nvSpPr>
          <p:cNvPr id="51" name="Flowchart: Data 50"/>
          <p:cNvSpPr/>
          <p:nvPr/>
        </p:nvSpPr>
        <p:spPr>
          <a:xfrm>
            <a:off x="623048" y="4741334"/>
            <a:ext cx="2819400" cy="4233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Combine into data frame and send to SQL Database</a:t>
            </a:r>
            <a:endParaRPr lang="en-US" sz="11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521122" y="4345401"/>
            <a:ext cx="0" cy="4099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Magnetic Disk 80"/>
          <p:cNvSpPr/>
          <p:nvPr/>
        </p:nvSpPr>
        <p:spPr>
          <a:xfrm>
            <a:off x="5388426" y="389467"/>
            <a:ext cx="1643749" cy="6858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Database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" idx="3"/>
          </p:cNvCxnSpPr>
          <p:nvPr/>
        </p:nvCxnSpPr>
        <p:spPr>
          <a:xfrm>
            <a:off x="1336089" y="4049932"/>
            <a:ext cx="0" cy="295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756648" y="4411134"/>
            <a:ext cx="0" cy="327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1" idx="5"/>
          </p:cNvCxnSpPr>
          <p:nvPr/>
        </p:nvCxnSpPr>
        <p:spPr>
          <a:xfrm flipV="1">
            <a:off x="3160508" y="4953000"/>
            <a:ext cx="1411492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572000" y="732367"/>
            <a:ext cx="0" cy="42206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81" idx="2"/>
          </p:cNvCxnSpPr>
          <p:nvPr/>
        </p:nvCxnSpPr>
        <p:spPr>
          <a:xfrm>
            <a:off x="4572000" y="732367"/>
            <a:ext cx="816426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52400" y="2286000"/>
            <a:ext cx="8703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14690" y="1143000"/>
            <a:ext cx="3145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Flowchart: Preparation 132"/>
          <p:cNvSpPr/>
          <p:nvPr/>
        </p:nvSpPr>
        <p:spPr>
          <a:xfrm>
            <a:off x="4800600" y="1562040"/>
            <a:ext cx="2819400" cy="412780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Remove countries with missing data</a:t>
            </a:r>
            <a:endParaRPr lang="en-US" sz="1200" b="1" dirty="0"/>
          </a:p>
        </p:txBody>
      </p:sp>
      <p:cxnSp>
        <p:nvCxnSpPr>
          <p:cNvPr id="134" name="Straight Arrow Connector 133"/>
          <p:cNvCxnSpPr>
            <a:stCxn id="81" idx="3"/>
            <a:endCxn id="133" idx="0"/>
          </p:cNvCxnSpPr>
          <p:nvPr/>
        </p:nvCxnSpPr>
        <p:spPr>
          <a:xfrm flipH="1">
            <a:off x="6210300" y="1075267"/>
            <a:ext cx="1" cy="4867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Data 140"/>
          <p:cNvSpPr/>
          <p:nvPr/>
        </p:nvSpPr>
        <p:spPr>
          <a:xfrm>
            <a:off x="6215749" y="2362200"/>
            <a:ext cx="1480451" cy="42333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Produce heatmaps</a:t>
            </a:r>
            <a:endParaRPr lang="en-US" sz="1100" b="1" dirty="0"/>
          </a:p>
        </p:txBody>
      </p:sp>
      <p:pic>
        <p:nvPicPr>
          <p:cNvPr id="1026" name="Picture 2" descr="C:\Users\Amit\OneDrive\1 - GWU MSBA\DNSC 6211 Programming for Analytics\Individual Project\images\GD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015067"/>
            <a:ext cx="609217" cy="3838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mit\OneDrive\1 - GWU MSBA\DNSC 6211 Programming for Analytics\Individual Project\images\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59" y="2015067"/>
            <a:ext cx="617248" cy="3838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mit\OneDrive\1 - GWU MSBA\DNSC 6211 Programming for Analytics\Individual Project\images\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39569"/>
            <a:ext cx="609217" cy="3777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mit\OneDrive\1 - GWU MSBA\DNSC 6211 Programming for Analytics\Individual Project\images\FO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60" y="2439569"/>
            <a:ext cx="617248" cy="382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/>
          <p:cNvCxnSpPr/>
          <p:nvPr/>
        </p:nvCxnSpPr>
        <p:spPr>
          <a:xfrm flipH="1">
            <a:off x="6672948" y="1974820"/>
            <a:ext cx="2" cy="3873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Data 158"/>
          <p:cNvSpPr/>
          <p:nvPr/>
        </p:nvSpPr>
        <p:spPr>
          <a:xfrm>
            <a:off x="5715000" y="2895600"/>
            <a:ext cx="1524000" cy="42333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Plot all data points</a:t>
            </a:r>
            <a:endParaRPr lang="en-US" sz="1100" b="1" dirty="0"/>
          </a:p>
        </p:txBody>
      </p:sp>
      <p:sp>
        <p:nvSpPr>
          <p:cNvPr id="169" name="Flowchart: Data 168"/>
          <p:cNvSpPr/>
          <p:nvPr/>
        </p:nvSpPr>
        <p:spPr>
          <a:xfrm>
            <a:off x="7108534" y="4680837"/>
            <a:ext cx="1879996" cy="626532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Plot cluster-based summary of data </a:t>
            </a:r>
            <a:endParaRPr lang="en-US" sz="1100" b="1" dirty="0"/>
          </a:p>
        </p:txBody>
      </p:sp>
      <p:sp>
        <p:nvSpPr>
          <p:cNvPr id="170" name="Flowchart: Preparation 169"/>
          <p:cNvSpPr/>
          <p:nvPr/>
        </p:nvSpPr>
        <p:spPr>
          <a:xfrm>
            <a:off x="4724400" y="3506632"/>
            <a:ext cx="2155375" cy="83876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 </a:t>
            </a:r>
            <a:r>
              <a:rPr lang="en-US" sz="1200" b="1" dirty="0"/>
              <a:t>k</a:t>
            </a:r>
            <a:r>
              <a:rPr lang="en-US" sz="1200" b="1" dirty="0" smtClean="0"/>
              <a:t>-means clustering to group countries based on GDP</a:t>
            </a:r>
            <a:endParaRPr lang="en-US" sz="1200" b="1" dirty="0"/>
          </a:p>
        </p:txBody>
      </p:sp>
      <p:sp>
        <p:nvSpPr>
          <p:cNvPr id="171" name="Flowchart: Preparation 170"/>
          <p:cNvSpPr/>
          <p:nvPr/>
        </p:nvSpPr>
        <p:spPr>
          <a:xfrm>
            <a:off x="4724399" y="4574718"/>
            <a:ext cx="2155375" cy="83876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Find mean of GDP and energy proportions for each cluster</a:t>
            </a:r>
            <a:endParaRPr lang="en-US" sz="1200" b="1" dirty="0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5486400" y="1974820"/>
            <a:ext cx="0" cy="1531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71" idx="0"/>
          </p:cNvCxnSpPr>
          <p:nvPr/>
        </p:nvCxnSpPr>
        <p:spPr>
          <a:xfrm flipH="1">
            <a:off x="5802087" y="4345401"/>
            <a:ext cx="1" cy="229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1" idx="3"/>
            <a:endCxn id="169" idx="2"/>
          </p:cNvCxnSpPr>
          <p:nvPr/>
        </p:nvCxnSpPr>
        <p:spPr>
          <a:xfrm>
            <a:off x="6879774" y="4994103"/>
            <a:ext cx="416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6" descr="C:\Users\Amit\OneDrive\1 - GWU MSBA\DNSC 6211 Programming for Analytics\Individual Project\images\GDP 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95600"/>
            <a:ext cx="1495294" cy="927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7" descr="C:\Users\Amit\OneDrive\1 - GWU MSBA\DNSC 6211 Programming for Analytics\Individual Project\images\GDP clu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86400"/>
            <a:ext cx="1860162" cy="11533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Flowchart: Alternate Process 197"/>
          <p:cNvSpPr/>
          <p:nvPr/>
        </p:nvSpPr>
        <p:spPr>
          <a:xfrm>
            <a:off x="5116288" y="5796361"/>
            <a:ext cx="1371600" cy="5334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End</a:t>
            </a:r>
            <a:endParaRPr lang="en-US" sz="3200" dirty="0"/>
          </a:p>
        </p:txBody>
      </p:sp>
      <p:cxnSp>
        <p:nvCxnSpPr>
          <p:cNvPr id="199" name="Straight Arrow Connector 198"/>
          <p:cNvCxnSpPr>
            <a:stCxn id="171" idx="2"/>
            <a:endCxn id="198" idx="0"/>
          </p:cNvCxnSpPr>
          <p:nvPr/>
        </p:nvCxnSpPr>
        <p:spPr>
          <a:xfrm>
            <a:off x="5802087" y="5413487"/>
            <a:ext cx="1" cy="382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1695370" y="4054597"/>
            <a:ext cx="0" cy="295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336089" y="4345401"/>
            <a:ext cx="3592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it\OneDrive\1 - GWU MSBA\DNSC 6211 Programming for Analytics\Individual Project\images\G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0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t\OneDrive\1 - GWU MSBA\DNSC 6211 Programming for Analytics\Individual Project\images\GDP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mit\OneDrive\1 - GWU MSBA\DNSC 6211 Programming for Analytics\Individual Project\images\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mit\OneDrive\1 - GWU MSBA\DNSC 6211 Programming for Analytics\Individual Project\images\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it\OneDrive\1 - GWU MSBA\DNSC 6211 Programming for Analytics\Individual Project\images\F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mit\OneDrive\1 - GWU MSBA\DNSC 6211 Programming for Analytics\Individual Project\images\GDP 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mit\OneDrive\1 - GWU MSBA\DNSC 6211 Programming for Analytics\Individual Project\images\GDP 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00113"/>
            <a:ext cx="8154987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79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Worldwide Energy Use by GDP DNSC 6211: Programming for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Talapatra</dc:creator>
  <cp:lastModifiedBy>Amit Talapatra</cp:lastModifiedBy>
  <cp:revision>16</cp:revision>
  <dcterms:created xsi:type="dcterms:W3CDTF">2006-08-16T00:00:00Z</dcterms:created>
  <dcterms:modified xsi:type="dcterms:W3CDTF">2015-12-09T04:30:04Z</dcterms:modified>
</cp:coreProperties>
</file>