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57" r:id="rId3"/>
    <p:sldId id="263" r:id="rId4"/>
    <p:sldId id="269" r:id="rId5"/>
    <p:sldId id="271" r:id="rId6"/>
    <p:sldId id="272" r:id="rId7"/>
    <p:sldId id="259" r:id="rId8"/>
    <p:sldId id="268" r:id="rId9"/>
    <p:sldId id="260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242F-2795-4810-BA54-EEBA121029B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A92-045E-4222-B4C7-5F316390E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144" y="532263"/>
            <a:ext cx="10294961" cy="2977700"/>
          </a:xfrm>
        </p:spPr>
        <p:txBody>
          <a:bodyPr>
            <a:normAutofit/>
          </a:bodyPr>
          <a:lstStyle/>
          <a:p>
            <a:r>
              <a:rPr lang="en-US" sz="4400" dirty="0" err="1"/>
              <a:t>Kaggle</a:t>
            </a:r>
            <a:r>
              <a:rPr lang="en-US" sz="4400" dirty="0"/>
              <a:t> Competition: </a:t>
            </a:r>
            <a:br>
              <a:rPr lang="en-US" sz="6600" dirty="0"/>
            </a:br>
            <a:r>
              <a:rPr lang="en-US" sz="5400" b="1" dirty="0"/>
              <a:t>San Francisco Crime Classification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Talapatra, Wendy Zhang, Wei Zheng</a:t>
            </a:r>
          </a:p>
        </p:txBody>
      </p:sp>
    </p:spTree>
    <p:extLst>
      <p:ext uri="{BB962C8B-B14F-4D97-AF65-F5344CB8AC3E}">
        <p14:creationId xmlns:p14="http://schemas.microsoft.com/office/powerpoint/2010/main" val="403322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6" y="1690689"/>
            <a:ext cx="9564161" cy="443217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Lift Curve</a:t>
            </a:r>
          </a:p>
        </p:txBody>
      </p:sp>
    </p:spTree>
    <p:extLst>
      <p:ext uri="{BB962C8B-B14F-4D97-AF65-F5344CB8AC3E}">
        <p14:creationId xmlns:p14="http://schemas.microsoft.com/office/powerpoint/2010/main" val="146462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Cumulative Lift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0" y="1567624"/>
            <a:ext cx="9973859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2688" y="512064"/>
            <a:ext cx="10497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Fit Statistics – Comparison of all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17" y="2414195"/>
            <a:ext cx="2895600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17" y="2423720"/>
            <a:ext cx="3619500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2423720"/>
            <a:ext cx="5038725" cy="1790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271838" y="3785616"/>
            <a:ext cx="1300162" cy="1307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9072" y="4996828"/>
            <a:ext cx="401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Validation Misclassification Rate </a:t>
            </a:r>
          </a:p>
        </p:txBody>
      </p:sp>
    </p:spTree>
    <p:extLst>
      <p:ext uri="{BB962C8B-B14F-4D97-AF65-F5344CB8AC3E}">
        <p14:creationId xmlns:p14="http://schemas.microsoft.com/office/powerpoint/2010/main" val="128985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2688" y="512064"/>
            <a:ext cx="10497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Classification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09" y="1353984"/>
            <a:ext cx="6984111" cy="52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and Test contain these variables:</a:t>
            </a:r>
          </a:p>
          <a:p>
            <a:pPr lvl="1"/>
            <a:r>
              <a:rPr lang="en-US" b="1" dirty="0"/>
              <a:t>Dates</a:t>
            </a:r>
            <a:r>
              <a:rPr lang="en-US" dirty="0"/>
              <a:t> - timestamp of the crime incident</a:t>
            </a:r>
          </a:p>
          <a:p>
            <a:pPr lvl="1"/>
            <a:r>
              <a:rPr lang="en-US" b="1" dirty="0"/>
              <a:t>Category</a:t>
            </a:r>
            <a:r>
              <a:rPr lang="en-US" dirty="0"/>
              <a:t> - category of the crime incident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(only in train.csv)</a:t>
            </a:r>
            <a:r>
              <a:rPr lang="en-US" dirty="0"/>
              <a:t>. </a:t>
            </a:r>
            <a:r>
              <a:rPr lang="en-US" b="1" dirty="0"/>
              <a:t>This is the target variable.</a:t>
            </a:r>
          </a:p>
          <a:p>
            <a:pPr lvl="1"/>
            <a:r>
              <a:rPr lang="en-US" b="1" dirty="0"/>
              <a:t>Descript</a:t>
            </a:r>
            <a:r>
              <a:rPr lang="en-US" dirty="0"/>
              <a:t> - detailed description of the crime incident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(only in train.csv)</a:t>
            </a:r>
          </a:p>
          <a:p>
            <a:pPr lvl="1"/>
            <a:r>
              <a:rPr lang="en-US" b="1" dirty="0" err="1"/>
              <a:t>DayOfWeek</a:t>
            </a:r>
            <a:r>
              <a:rPr lang="en-US" dirty="0"/>
              <a:t> - the day of the week</a:t>
            </a:r>
          </a:p>
          <a:p>
            <a:pPr lvl="1"/>
            <a:r>
              <a:rPr lang="en-US" b="1" dirty="0" err="1"/>
              <a:t>PdDistrict</a:t>
            </a:r>
            <a:r>
              <a:rPr lang="en-US" dirty="0"/>
              <a:t> - name of the Police Department District</a:t>
            </a:r>
          </a:p>
          <a:p>
            <a:pPr lvl="1"/>
            <a:r>
              <a:rPr lang="en-US" b="1" dirty="0"/>
              <a:t>Resolution</a:t>
            </a:r>
            <a:r>
              <a:rPr lang="en-US" dirty="0"/>
              <a:t> - how the crime incident was resolved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(only in train.csv)</a:t>
            </a:r>
          </a:p>
          <a:p>
            <a:pPr lvl="1"/>
            <a:r>
              <a:rPr lang="en-US" b="1" dirty="0"/>
              <a:t>Address</a:t>
            </a:r>
            <a:r>
              <a:rPr lang="en-US" dirty="0"/>
              <a:t> - the approximate street address of the crime incident 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 - Longitude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 - Latitude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4776"/>
            <a:ext cx="10515600" cy="336178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Categories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" y="1021976"/>
            <a:ext cx="3805518" cy="591671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1976"/>
            <a:ext cx="7942729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65412" cy="6568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Crime Count by 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6" y="0"/>
            <a:ext cx="8027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65412" cy="6568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Crime Count by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382486" cy="101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Crime Count by </a:t>
            </a:r>
          </a:p>
          <a:p>
            <a:r>
              <a:rPr lang="en-US" sz="2400" dirty="0"/>
              <a:t>Weekday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330588" cy="4807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Dates to create:</a:t>
            </a:r>
          </a:p>
          <a:p>
            <a:pPr lvl="1"/>
            <a:r>
              <a:rPr lang="en-US" dirty="0"/>
              <a:t>Hour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Year</a:t>
            </a:r>
          </a:p>
          <a:p>
            <a:r>
              <a:rPr lang="en-US" dirty="0"/>
              <a:t>Using X (longitude) and Y (latitude), Address, or PD District to identify zip codes:</a:t>
            </a:r>
          </a:p>
          <a:p>
            <a:pPr lvl="1"/>
            <a:r>
              <a:rPr lang="en-US" dirty="0"/>
              <a:t>Possible methods: PROC GEOCODE, Texas A&amp;M Geocoding Service, Ideas?</a:t>
            </a:r>
          </a:p>
          <a:p>
            <a:r>
              <a:rPr lang="en-US" dirty="0"/>
              <a:t>Adding locational data to the dataset:</a:t>
            </a:r>
          </a:p>
          <a:p>
            <a:pPr lvl="1"/>
            <a:r>
              <a:rPr lang="en-US" dirty="0"/>
              <a:t>From SF </a:t>
            </a:r>
            <a:r>
              <a:rPr lang="en-US" dirty="0" err="1"/>
              <a:t>OpenData</a:t>
            </a:r>
            <a:endParaRPr lang="en-US" dirty="0"/>
          </a:p>
          <a:p>
            <a:pPr lvl="2"/>
            <a:r>
              <a:rPr lang="en-US" dirty="0"/>
              <a:t>Additional crime data, traffic data, etc. could be added to our dataset by zip code/PD district.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://king-realtygroup.com/assets/uploads/sf-zip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39" y="1825625"/>
            <a:ext cx="4982143" cy="413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Lowering granularity by removing house number from Address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71" y="2759110"/>
            <a:ext cx="2755900" cy="1358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24" y="2600261"/>
            <a:ext cx="2414494" cy="16759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28247" y="3079376"/>
            <a:ext cx="1129553" cy="537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2162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143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Kaggle Competition:  San Francisco Crime Classification</vt:lpstr>
      <vt:lpstr>Data</vt:lpstr>
      <vt:lpstr>Crime Categories </vt:lpstr>
      <vt:lpstr>Crime Count by Date</vt:lpstr>
      <vt:lpstr>Crime Count by Month</vt:lpstr>
      <vt:lpstr>PowerPoint Presentation</vt:lpstr>
      <vt:lpstr>Feature Engineering</vt:lpstr>
      <vt:lpstr>Feature Engineering</vt:lpstr>
      <vt:lpstr>Initial Model Runs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Amit Talapatra</dc:creator>
  <cp:lastModifiedBy>Amit Talapatra</cp:lastModifiedBy>
  <cp:revision>22</cp:revision>
  <dcterms:created xsi:type="dcterms:W3CDTF">2016-03-09T04:04:42Z</dcterms:created>
  <dcterms:modified xsi:type="dcterms:W3CDTF">2016-03-11T01:34:23Z</dcterms:modified>
</cp:coreProperties>
</file>