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3" r:id="rId7"/>
    <p:sldId id="257" r:id="rId8"/>
    <p:sldId id="268" r:id="rId9"/>
    <p:sldId id="267" r:id="rId10"/>
    <p:sldId id="264" r:id="rId11"/>
    <p:sldId id="266" r:id="rId12"/>
    <p:sldId id="265" r:id="rId13"/>
    <p:sldId id="258" r:id="rId14"/>
    <p:sldId id="259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7B70-0F9C-47E8-9F6C-1103D916131D}" v="31" dt="2020-05-06T20:27:49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82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-2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506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30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Talapatra" userId="8ed874d40de90b81" providerId="LiveId" clId="{0C112C9E-CD7D-432B-9AC2-C14DB99F9534}"/>
    <pc:docChg chg="undo custSel addSld delSld modSld">
      <pc:chgData name="Amit Talapatra" userId="8ed874d40de90b81" providerId="LiveId" clId="{0C112C9E-CD7D-432B-9AC2-C14DB99F9534}" dt="2019-12-16T02:00:41.955" v="764" actId="20577"/>
      <pc:docMkLst>
        <pc:docMk/>
      </pc:docMkLst>
      <pc:sldChg chg="addSp delSp modSp add">
        <pc:chgData name="Amit Talapatra" userId="8ed874d40de90b81" providerId="LiveId" clId="{0C112C9E-CD7D-432B-9AC2-C14DB99F9534}" dt="2019-12-09T00:14:41.131" v="85" actId="1076"/>
        <pc:sldMkLst>
          <pc:docMk/>
          <pc:sldMk cId="2668305214" sldId="256"/>
        </pc:sldMkLst>
        <pc:spChg chg="mod">
          <ac:chgData name="Amit Talapatra" userId="8ed874d40de90b81" providerId="LiveId" clId="{0C112C9E-CD7D-432B-9AC2-C14DB99F9534}" dt="2019-12-09T00:14:33.025" v="83" actId="14100"/>
          <ac:spMkLst>
            <pc:docMk/>
            <pc:sldMk cId="2668305214" sldId="256"/>
            <ac:spMk id="2" creationId="{CFBEBFB1-F7C2-4139-AB89-DB8DC2402DD0}"/>
          </ac:spMkLst>
        </pc:spChg>
        <pc:spChg chg="mod">
          <ac:chgData name="Amit Talapatra" userId="8ed874d40de90b81" providerId="LiveId" clId="{0C112C9E-CD7D-432B-9AC2-C14DB99F9534}" dt="2019-12-09T00:14:41.131" v="85" actId="1076"/>
          <ac:spMkLst>
            <pc:docMk/>
            <pc:sldMk cId="2668305214" sldId="256"/>
            <ac:spMk id="3" creationId="{13A48001-1CC6-412A-A730-AC520005629B}"/>
          </ac:spMkLst>
        </pc:spChg>
        <pc:spChg chg="del mod">
          <ac:chgData name="Amit Talapatra" userId="8ed874d40de90b81" providerId="LiveId" clId="{0C112C9E-CD7D-432B-9AC2-C14DB99F9534}" dt="2019-12-09T00:13:40.865" v="44" actId="478"/>
          <ac:spMkLst>
            <pc:docMk/>
            <pc:sldMk cId="2668305214" sldId="256"/>
            <ac:spMk id="4" creationId="{EC6F5C0F-5894-4D97-BCD6-4FF0CCEAF627}"/>
          </ac:spMkLst>
        </pc:spChg>
        <pc:spChg chg="add del mod">
          <ac:chgData name="Amit Talapatra" userId="8ed874d40de90b81" providerId="LiveId" clId="{0C112C9E-CD7D-432B-9AC2-C14DB99F9534}" dt="2019-12-09T00:13:45.283" v="45" actId="478"/>
          <ac:spMkLst>
            <pc:docMk/>
            <pc:sldMk cId="2668305214" sldId="256"/>
            <ac:spMk id="6" creationId="{2D4D18D8-940B-4000-AC43-1F67134C03B6}"/>
          </ac:spMkLst>
        </pc:spChg>
      </pc:sldChg>
      <pc:sldChg chg="modSp">
        <pc:chgData name="Amit Talapatra" userId="8ed874d40de90b81" providerId="LiveId" clId="{0C112C9E-CD7D-432B-9AC2-C14DB99F9534}" dt="2019-12-15T20:34:03.984" v="90" actId="207"/>
        <pc:sldMkLst>
          <pc:docMk/>
          <pc:sldMk cId="3178632618" sldId="258"/>
        </pc:sldMkLst>
        <pc:spChg chg="mod">
          <ac:chgData name="Amit Talapatra" userId="8ed874d40de90b81" providerId="LiveId" clId="{0C112C9E-CD7D-432B-9AC2-C14DB99F9534}" dt="2019-12-15T20:34:03.984" v="90" actId="207"/>
          <ac:spMkLst>
            <pc:docMk/>
            <pc:sldMk cId="3178632618" sldId="258"/>
            <ac:spMk id="3" creationId="{60D76398-F39B-4A7D-B94A-40B0E6C9A702}"/>
          </ac:spMkLst>
        </pc:spChg>
      </pc:sldChg>
      <pc:sldChg chg="modSp add del">
        <pc:chgData name="Amit Talapatra" userId="8ed874d40de90b81" providerId="LiveId" clId="{0C112C9E-CD7D-432B-9AC2-C14DB99F9534}" dt="2019-12-15T22:51:09.381" v="111" actId="47"/>
        <pc:sldMkLst>
          <pc:docMk/>
          <pc:sldMk cId="3106882566" sldId="260"/>
        </pc:sldMkLst>
        <pc:spChg chg="mod">
          <ac:chgData name="Amit Talapatra" userId="8ed874d40de90b81" providerId="LiveId" clId="{0C112C9E-CD7D-432B-9AC2-C14DB99F9534}" dt="2019-12-15T22:50:49.914" v="93" actId="20577"/>
          <ac:spMkLst>
            <pc:docMk/>
            <pc:sldMk cId="3106882566" sldId="260"/>
            <ac:spMk id="2" creationId="{B5DE1DE5-4210-4B0D-9146-3A83D8E06DE9}"/>
          </ac:spMkLst>
        </pc:spChg>
      </pc:sldChg>
      <pc:sldChg chg="addSp delSp modSp add">
        <pc:chgData name="Amit Talapatra" userId="8ed874d40de90b81" providerId="LiveId" clId="{0C112C9E-CD7D-432B-9AC2-C14DB99F9534}" dt="2019-12-15T23:10:18.121" v="284" actId="1036"/>
        <pc:sldMkLst>
          <pc:docMk/>
          <pc:sldMk cId="2972025738" sldId="261"/>
        </pc:sldMkLst>
        <pc:spChg chg="mod">
          <ac:chgData name="Amit Talapatra" userId="8ed874d40de90b81" providerId="LiveId" clId="{0C112C9E-CD7D-432B-9AC2-C14DB99F9534}" dt="2019-12-15T22:51:07.475" v="110" actId="20577"/>
          <ac:spMkLst>
            <pc:docMk/>
            <pc:sldMk cId="2972025738" sldId="261"/>
            <ac:spMk id="2" creationId="{4BF48AAA-B6DF-4295-A58D-3E7C3A147476}"/>
          </ac:spMkLst>
        </pc:spChg>
        <pc:spChg chg="mod">
          <ac:chgData name="Amit Talapatra" userId="8ed874d40de90b81" providerId="LiveId" clId="{0C112C9E-CD7D-432B-9AC2-C14DB99F9534}" dt="2019-12-15T23:10:04.657" v="254" actId="20577"/>
          <ac:spMkLst>
            <pc:docMk/>
            <pc:sldMk cId="2972025738" sldId="261"/>
            <ac:spMk id="3" creationId="{CA45D1D7-42E3-4196-8F18-468D2AC2165C}"/>
          </ac:spMkLst>
        </pc:spChg>
        <pc:spChg chg="add del mod">
          <ac:chgData name="Amit Talapatra" userId="8ed874d40de90b81" providerId="LiveId" clId="{0C112C9E-CD7D-432B-9AC2-C14DB99F9534}" dt="2019-12-15T23:09:32.641" v="227" actId="478"/>
          <ac:spMkLst>
            <pc:docMk/>
            <pc:sldMk cId="2972025738" sldId="261"/>
            <ac:spMk id="4" creationId="{963E54AF-DF77-47F6-A452-E9DC378E91E5}"/>
          </ac:spMkLst>
        </pc:spChg>
        <pc:spChg chg="add mod">
          <ac:chgData name="Amit Talapatra" userId="8ed874d40de90b81" providerId="LiveId" clId="{0C112C9E-CD7D-432B-9AC2-C14DB99F9534}" dt="2019-12-15T23:10:18.121" v="284" actId="1036"/>
          <ac:spMkLst>
            <pc:docMk/>
            <pc:sldMk cId="2972025738" sldId="261"/>
            <ac:spMk id="5" creationId="{F12D3D29-FBD0-4AA7-997C-893E27736E57}"/>
          </ac:spMkLst>
        </pc:spChg>
        <pc:picChg chg="add del mod">
          <ac:chgData name="Amit Talapatra" userId="8ed874d40de90b81" providerId="LiveId" clId="{0C112C9E-CD7D-432B-9AC2-C14DB99F9534}" dt="2019-12-15T23:08:18.460" v="174"/>
          <ac:picMkLst>
            <pc:docMk/>
            <pc:sldMk cId="2972025738" sldId="261"/>
            <ac:picMk id="1026" creationId="{4DB9CF88-83BA-4B0B-B0CB-87B88C952279}"/>
          </ac:picMkLst>
        </pc:picChg>
        <pc:picChg chg="add mod">
          <ac:chgData name="Amit Talapatra" userId="8ed874d40de90b81" providerId="LiveId" clId="{0C112C9E-CD7D-432B-9AC2-C14DB99F9534}" dt="2019-12-15T23:10:18.121" v="284" actId="1036"/>
          <ac:picMkLst>
            <pc:docMk/>
            <pc:sldMk cId="2972025738" sldId="261"/>
            <ac:picMk id="1028" creationId="{C24449F4-E527-412F-A515-05C78AF2629A}"/>
          </ac:picMkLst>
        </pc:picChg>
      </pc:sldChg>
      <pc:sldChg chg="modSp add">
        <pc:chgData name="Amit Talapatra" userId="8ed874d40de90b81" providerId="LiveId" clId="{0C112C9E-CD7D-432B-9AC2-C14DB99F9534}" dt="2019-12-16T02:00:41.955" v="764" actId="20577"/>
        <pc:sldMkLst>
          <pc:docMk/>
          <pc:sldMk cId="3891483216" sldId="262"/>
        </pc:sldMkLst>
        <pc:spChg chg="mod">
          <ac:chgData name="Amit Talapatra" userId="8ed874d40de90b81" providerId="LiveId" clId="{0C112C9E-CD7D-432B-9AC2-C14DB99F9534}" dt="2019-12-16T01:53:23.943" v="294" actId="20577"/>
          <ac:spMkLst>
            <pc:docMk/>
            <pc:sldMk cId="3891483216" sldId="262"/>
            <ac:spMk id="2" creationId="{CB69F80E-9009-45C3-BA2E-F111FC59D6E0}"/>
          </ac:spMkLst>
        </pc:spChg>
        <pc:spChg chg="mod">
          <ac:chgData name="Amit Talapatra" userId="8ed874d40de90b81" providerId="LiveId" clId="{0C112C9E-CD7D-432B-9AC2-C14DB99F9534}" dt="2019-12-16T02:00:41.955" v="764" actId="20577"/>
          <ac:spMkLst>
            <pc:docMk/>
            <pc:sldMk cId="3891483216" sldId="262"/>
            <ac:spMk id="3" creationId="{557CDA2A-F2E5-47C3-AAE0-500A0567C23F}"/>
          </ac:spMkLst>
        </pc:spChg>
      </pc:sldChg>
    </pc:docChg>
  </pc:docChgLst>
  <pc:docChgLst>
    <pc:chgData name="Amit Talapatra" userId="8ed874d40de90b81" providerId="LiveId" clId="{3433E212-9D33-4647-BCA5-1B786A208A9E}"/>
    <pc:docChg chg="undo custSel addSld modSld">
      <pc:chgData name="Amit Talapatra" userId="8ed874d40de90b81" providerId="LiveId" clId="{3433E212-9D33-4647-BCA5-1B786A208A9E}" dt="2019-12-11T18:25:28.523" v="458" actId="20577"/>
      <pc:docMkLst>
        <pc:docMk/>
      </pc:docMkLst>
      <pc:sldChg chg="modSp add">
        <pc:chgData name="Amit Talapatra" userId="8ed874d40de90b81" providerId="LiveId" clId="{3433E212-9D33-4647-BCA5-1B786A208A9E}" dt="2019-12-11T18:19:21.888" v="203" actId="20577"/>
        <pc:sldMkLst>
          <pc:docMk/>
          <pc:sldMk cId="1055119505" sldId="257"/>
        </pc:sldMkLst>
        <pc:spChg chg="mod">
          <ac:chgData name="Amit Talapatra" userId="8ed874d40de90b81" providerId="LiveId" clId="{3433E212-9D33-4647-BCA5-1B786A208A9E}" dt="2019-12-11T18:19:21.888" v="203" actId="20577"/>
          <ac:spMkLst>
            <pc:docMk/>
            <pc:sldMk cId="1055119505" sldId="257"/>
            <ac:spMk id="2" creationId="{1E844446-16C9-417A-8456-CECD65DEDFD1}"/>
          </ac:spMkLst>
        </pc:spChg>
        <pc:spChg chg="mod">
          <ac:chgData name="Amit Talapatra" userId="8ed874d40de90b81" providerId="LiveId" clId="{3433E212-9D33-4647-BCA5-1B786A208A9E}" dt="2019-12-10T15:35:01.326" v="122" actId="20577"/>
          <ac:spMkLst>
            <pc:docMk/>
            <pc:sldMk cId="1055119505" sldId="257"/>
            <ac:spMk id="3" creationId="{1B2848F1-87A3-4F92-A084-329100BDF104}"/>
          </ac:spMkLst>
        </pc:spChg>
      </pc:sldChg>
      <pc:sldChg chg="addSp delSp modSp add">
        <pc:chgData name="Amit Talapatra" userId="8ed874d40de90b81" providerId="LiveId" clId="{3433E212-9D33-4647-BCA5-1B786A208A9E}" dt="2019-12-10T15:55:30.942" v="152" actId="20577"/>
        <pc:sldMkLst>
          <pc:docMk/>
          <pc:sldMk cId="3178632618" sldId="258"/>
        </pc:sldMkLst>
        <pc:spChg chg="mod">
          <ac:chgData name="Amit Talapatra" userId="8ed874d40de90b81" providerId="LiveId" clId="{3433E212-9D33-4647-BCA5-1B786A208A9E}" dt="2019-12-10T15:25:31.330" v="94" actId="20577"/>
          <ac:spMkLst>
            <pc:docMk/>
            <pc:sldMk cId="3178632618" sldId="258"/>
            <ac:spMk id="2" creationId="{CBABCE34-95ED-41B7-912C-2CE32042791A}"/>
          </ac:spMkLst>
        </pc:spChg>
        <pc:spChg chg="add del mod">
          <ac:chgData name="Amit Talapatra" userId="8ed874d40de90b81" providerId="LiveId" clId="{3433E212-9D33-4647-BCA5-1B786A208A9E}" dt="2019-12-10T15:55:30.942" v="152" actId="20577"/>
          <ac:spMkLst>
            <pc:docMk/>
            <pc:sldMk cId="3178632618" sldId="258"/>
            <ac:spMk id="3" creationId="{60D76398-F39B-4A7D-B94A-40B0E6C9A702}"/>
          </ac:spMkLst>
        </pc:spChg>
        <pc:spChg chg="add del">
          <ac:chgData name="Amit Talapatra" userId="8ed874d40de90b81" providerId="LiveId" clId="{3433E212-9D33-4647-BCA5-1B786A208A9E}" dt="2019-12-10T15:25:57.968" v="96"/>
          <ac:spMkLst>
            <pc:docMk/>
            <pc:sldMk cId="3178632618" sldId="258"/>
            <ac:spMk id="4" creationId="{4A5F67B2-25CE-447D-894B-435E5448F5B7}"/>
          </ac:spMkLst>
        </pc:spChg>
      </pc:sldChg>
      <pc:sldChg chg="addSp delSp modSp add">
        <pc:chgData name="Amit Talapatra" userId="8ed874d40de90b81" providerId="LiveId" clId="{3433E212-9D33-4647-BCA5-1B786A208A9E}" dt="2019-12-11T18:25:28.523" v="458" actId="20577"/>
        <pc:sldMkLst>
          <pc:docMk/>
          <pc:sldMk cId="538930982" sldId="259"/>
        </pc:sldMkLst>
        <pc:spChg chg="mod">
          <ac:chgData name="Amit Talapatra" userId="8ed874d40de90b81" providerId="LiveId" clId="{3433E212-9D33-4647-BCA5-1B786A208A9E}" dt="2019-12-11T18:10:11.940" v="166" actId="20577"/>
          <ac:spMkLst>
            <pc:docMk/>
            <pc:sldMk cId="538930982" sldId="259"/>
            <ac:spMk id="2" creationId="{3292EFF9-6919-4CAC-984C-BB2E05AE6803}"/>
          </ac:spMkLst>
        </pc:spChg>
        <pc:spChg chg="mod">
          <ac:chgData name="Amit Talapatra" userId="8ed874d40de90b81" providerId="LiveId" clId="{3433E212-9D33-4647-BCA5-1B786A208A9E}" dt="2019-12-11T18:25:28.523" v="458" actId="20577"/>
          <ac:spMkLst>
            <pc:docMk/>
            <pc:sldMk cId="538930982" sldId="259"/>
            <ac:spMk id="3" creationId="{8AE16667-2246-4A53-A10A-1A00034187B5}"/>
          </ac:spMkLst>
        </pc:spChg>
        <pc:spChg chg="add del mod">
          <ac:chgData name="Amit Talapatra" userId="8ed874d40de90b81" providerId="LiveId" clId="{3433E212-9D33-4647-BCA5-1B786A208A9E}" dt="2019-12-11T18:17:59.940" v="179" actId="478"/>
          <ac:spMkLst>
            <pc:docMk/>
            <pc:sldMk cId="538930982" sldId="259"/>
            <ac:spMk id="4" creationId="{33927AB7-F5F4-4A66-B26F-A09AF4D454F0}"/>
          </ac:spMkLst>
        </pc:spChg>
      </pc:sldChg>
    </pc:docChg>
  </pc:docChgLst>
  <pc:docChgLst>
    <pc:chgData name="Amit" userId="8ed874d40de90b81" providerId="LiveId" clId="{043A7B70-0F9C-47E8-9F6C-1103D916131D}"/>
    <pc:docChg chg="undo custSel addSld delSld modSld">
      <pc:chgData name="Amit" userId="8ed874d40de90b81" providerId="LiveId" clId="{043A7B70-0F9C-47E8-9F6C-1103D916131D}" dt="2020-05-06T20:27:49.194" v="469"/>
      <pc:docMkLst>
        <pc:docMk/>
      </pc:docMkLst>
      <pc:sldChg chg="modSp del mod">
        <pc:chgData name="Amit" userId="8ed874d40de90b81" providerId="LiveId" clId="{043A7B70-0F9C-47E8-9F6C-1103D916131D}" dt="2020-05-06T20:15:30.884" v="308" actId="2696"/>
        <pc:sldMkLst>
          <pc:docMk/>
          <pc:sldMk cId="1055119505" sldId="257"/>
        </pc:sldMkLst>
        <pc:spChg chg="mod">
          <ac:chgData name="Amit" userId="8ed874d40de90b81" providerId="LiveId" clId="{043A7B70-0F9C-47E8-9F6C-1103D916131D}" dt="2020-05-06T19:51:19.077" v="250" actId="313"/>
          <ac:spMkLst>
            <pc:docMk/>
            <pc:sldMk cId="1055119505" sldId="257"/>
            <ac:spMk id="3" creationId="{1B2848F1-87A3-4F92-A084-329100BDF104}"/>
          </ac:spMkLst>
        </pc:spChg>
      </pc:sldChg>
      <pc:sldChg chg="add">
        <pc:chgData name="Amit" userId="8ed874d40de90b81" providerId="LiveId" clId="{043A7B70-0F9C-47E8-9F6C-1103D916131D}" dt="2020-05-06T20:27:49.194" v="469"/>
        <pc:sldMkLst>
          <pc:docMk/>
          <pc:sldMk cId="3083750619" sldId="257"/>
        </pc:sldMkLst>
      </pc:sldChg>
      <pc:sldChg chg="modSp add del mod">
        <pc:chgData name="Amit" userId="8ed874d40de90b81" providerId="LiveId" clId="{043A7B70-0F9C-47E8-9F6C-1103D916131D}" dt="2020-05-06T20:27:47.955" v="468" actId="2696"/>
        <pc:sldMkLst>
          <pc:docMk/>
          <pc:sldMk cId="3483686919" sldId="257"/>
        </pc:sldMkLst>
        <pc:spChg chg="mod">
          <ac:chgData name="Amit" userId="8ed874d40de90b81" providerId="LiveId" clId="{043A7B70-0F9C-47E8-9F6C-1103D916131D}" dt="2020-05-06T20:27:09.728" v="455" actId="20577"/>
          <ac:spMkLst>
            <pc:docMk/>
            <pc:sldMk cId="3483686919" sldId="257"/>
            <ac:spMk id="2" creationId="{1E844446-16C9-417A-8456-CECD65DEDFD1}"/>
          </ac:spMkLst>
        </pc:spChg>
        <pc:spChg chg="mod">
          <ac:chgData name="Amit" userId="8ed874d40de90b81" providerId="LiveId" clId="{043A7B70-0F9C-47E8-9F6C-1103D916131D}" dt="2020-05-06T20:27:35.316" v="467" actId="20577"/>
          <ac:spMkLst>
            <pc:docMk/>
            <pc:sldMk cId="3483686919" sldId="257"/>
            <ac:spMk id="3" creationId="{1B2848F1-87A3-4F92-A084-329100BDF104}"/>
          </ac:spMkLst>
        </pc:spChg>
      </pc:sldChg>
      <pc:sldChg chg="modSp">
        <pc:chgData name="Amit" userId="8ed874d40de90b81" providerId="LiveId" clId="{043A7B70-0F9C-47E8-9F6C-1103D916131D}" dt="2020-05-06T19:43:13.401" v="1"/>
        <pc:sldMkLst>
          <pc:docMk/>
          <pc:sldMk cId="3178632618" sldId="258"/>
        </pc:sldMkLst>
        <pc:spChg chg="mod">
          <ac:chgData name="Amit" userId="8ed874d40de90b81" providerId="LiveId" clId="{043A7B70-0F9C-47E8-9F6C-1103D916131D}" dt="2020-05-06T19:43:13.401" v="1"/>
          <ac:spMkLst>
            <pc:docMk/>
            <pc:sldMk cId="3178632618" sldId="258"/>
            <ac:spMk id="2" creationId="{CBABCE34-95ED-41B7-912C-2CE32042791A}"/>
          </ac:spMkLst>
        </pc:spChg>
        <pc:spChg chg="mod">
          <ac:chgData name="Amit" userId="8ed874d40de90b81" providerId="LiveId" clId="{043A7B70-0F9C-47E8-9F6C-1103D916131D}" dt="2020-05-06T19:43:13.401" v="1"/>
          <ac:spMkLst>
            <pc:docMk/>
            <pc:sldMk cId="3178632618" sldId="258"/>
            <ac:spMk id="3" creationId="{60D76398-F39B-4A7D-B94A-40B0E6C9A702}"/>
          </ac:spMkLst>
        </pc:spChg>
      </pc:sldChg>
      <pc:sldChg chg="modSp new mod">
        <pc:chgData name="Amit" userId="8ed874d40de90b81" providerId="LiveId" clId="{043A7B70-0F9C-47E8-9F6C-1103D916131D}" dt="2020-05-06T19:49:05.826" v="232" actId="20577"/>
        <pc:sldMkLst>
          <pc:docMk/>
          <pc:sldMk cId="464605018" sldId="263"/>
        </pc:sldMkLst>
        <pc:spChg chg="mod">
          <ac:chgData name="Amit" userId="8ed874d40de90b81" providerId="LiveId" clId="{043A7B70-0F9C-47E8-9F6C-1103D916131D}" dt="2020-05-06T19:43:38.051" v="7" actId="20577"/>
          <ac:spMkLst>
            <pc:docMk/>
            <pc:sldMk cId="464605018" sldId="263"/>
            <ac:spMk id="2" creationId="{E4E40DE7-1889-4867-AA40-A6BE6DF17FEE}"/>
          </ac:spMkLst>
        </pc:spChg>
        <pc:spChg chg="mod">
          <ac:chgData name="Amit" userId="8ed874d40de90b81" providerId="LiveId" clId="{043A7B70-0F9C-47E8-9F6C-1103D916131D}" dt="2020-05-06T19:49:05.826" v="232" actId="20577"/>
          <ac:spMkLst>
            <pc:docMk/>
            <pc:sldMk cId="464605018" sldId="263"/>
            <ac:spMk id="3" creationId="{3C25FA5A-526A-432E-848D-DAED942EC76F}"/>
          </ac:spMkLst>
        </pc:spChg>
      </pc:sldChg>
      <pc:sldChg chg="add">
        <pc:chgData name="Amit" userId="8ed874d40de90b81" providerId="LiveId" clId="{043A7B70-0F9C-47E8-9F6C-1103D916131D}" dt="2020-05-06T20:15:20.968" v="305"/>
        <pc:sldMkLst>
          <pc:docMk/>
          <pc:sldMk cId="3908490442" sldId="264"/>
        </pc:sldMkLst>
      </pc:sldChg>
      <pc:sldChg chg="addSp delSp modSp new del mod">
        <pc:chgData name="Amit" userId="8ed874d40de90b81" providerId="LiveId" clId="{043A7B70-0F9C-47E8-9F6C-1103D916131D}" dt="2020-05-06T20:15:16.814" v="304" actId="2696"/>
        <pc:sldMkLst>
          <pc:docMk/>
          <pc:sldMk cId="4200372276" sldId="264"/>
        </pc:sldMkLst>
        <pc:spChg chg="del">
          <ac:chgData name="Amit" userId="8ed874d40de90b81" providerId="LiveId" clId="{043A7B70-0F9C-47E8-9F6C-1103D916131D}" dt="2020-05-06T20:00:22.457" v="252" actId="478"/>
          <ac:spMkLst>
            <pc:docMk/>
            <pc:sldMk cId="4200372276" sldId="264"/>
            <ac:spMk id="3" creationId="{3E34040E-C9F7-4CC3-AFAD-B547A342C29B}"/>
          </ac:spMkLst>
        </pc:spChg>
        <pc:spChg chg="add mod">
          <ac:chgData name="Amit" userId="8ed874d40de90b81" providerId="LiveId" clId="{043A7B70-0F9C-47E8-9F6C-1103D916131D}" dt="2020-05-06T20:00:45.556" v="257" actId="1076"/>
          <ac:spMkLst>
            <pc:docMk/>
            <pc:sldMk cId="4200372276" sldId="264"/>
            <ac:spMk id="5" creationId="{522A3865-7290-4136-B421-312983D723B9}"/>
          </ac:spMkLst>
        </pc:spChg>
        <pc:picChg chg="add">
          <ac:chgData name="Amit" userId="8ed874d40de90b81" providerId="LiveId" clId="{043A7B70-0F9C-47E8-9F6C-1103D916131D}" dt="2020-05-06T20:00:23.666" v="253"/>
          <ac:picMkLst>
            <pc:docMk/>
            <pc:sldMk cId="4200372276" sldId="264"/>
            <ac:picMk id="4" creationId="{674DB5AE-E6F9-42EB-9E3E-FC6540EBAFB8}"/>
          </ac:picMkLst>
        </pc:picChg>
      </pc:sldChg>
      <pc:sldChg chg="modSp add mod">
        <pc:chgData name="Amit" userId="8ed874d40de90b81" providerId="LiveId" clId="{043A7B70-0F9C-47E8-9F6C-1103D916131D}" dt="2020-05-06T20:10:25.083" v="263" actId="20577"/>
        <pc:sldMkLst>
          <pc:docMk/>
          <pc:sldMk cId="4042858653" sldId="265"/>
        </pc:sldMkLst>
        <pc:spChg chg="mod">
          <ac:chgData name="Amit" userId="8ed874d40de90b81" providerId="LiveId" clId="{043A7B70-0F9C-47E8-9F6C-1103D916131D}" dt="2020-05-06T20:10:25.083" v="263" actId="20577"/>
          <ac:spMkLst>
            <pc:docMk/>
            <pc:sldMk cId="4042858653" sldId="265"/>
            <ac:spMk id="2" creationId="{CBABCE34-95ED-41B7-912C-2CE32042791A}"/>
          </ac:spMkLst>
        </pc:spChg>
      </pc:sldChg>
      <pc:sldChg chg="addSp modSp add mod">
        <pc:chgData name="Amit" userId="8ed874d40de90b81" providerId="LiveId" clId="{043A7B70-0F9C-47E8-9F6C-1103D916131D}" dt="2020-05-06T20:23:56.795" v="422" actId="1582"/>
        <pc:sldMkLst>
          <pc:docMk/>
          <pc:sldMk cId="117241437" sldId="266"/>
        </pc:sldMkLst>
        <pc:spChg chg="mod">
          <ac:chgData name="Amit" userId="8ed874d40de90b81" providerId="LiveId" clId="{043A7B70-0F9C-47E8-9F6C-1103D916131D}" dt="2020-05-06T20:22:49.682" v="409" actId="1076"/>
          <ac:spMkLst>
            <pc:docMk/>
            <pc:sldMk cId="117241437" sldId="266"/>
            <ac:spMk id="3" creationId="{4495CEED-4040-4336-90C4-3031B98E4DB4}"/>
          </ac:spMkLst>
        </pc:spChg>
        <pc:spChg chg="add mod">
          <ac:chgData name="Amit" userId="8ed874d40de90b81" providerId="LiveId" clId="{043A7B70-0F9C-47E8-9F6C-1103D916131D}" dt="2020-05-06T20:22:37.928" v="407" actId="1076"/>
          <ac:spMkLst>
            <pc:docMk/>
            <pc:sldMk cId="117241437" sldId="266"/>
            <ac:spMk id="4" creationId="{266D98A5-7352-4490-8A0D-5883BEED2968}"/>
          </ac:spMkLst>
        </pc:spChg>
        <pc:spChg chg="add mod">
          <ac:chgData name="Amit" userId="8ed874d40de90b81" providerId="LiveId" clId="{043A7B70-0F9C-47E8-9F6C-1103D916131D}" dt="2020-05-06T20:22:37.928" v="407" actId="1076"/>
          <ac:spMkLst>
            <pc:docMk/>
            <pc:sldMk cId="117241437" sldId="266"/>
            <ac:spMk id="5" creationId="{E01ABCB5-7F10-4009-B43A-287C17B3CA3A}"/>
          </ac:spMkLst>
        </pc:spChg>
        <pc:spChg chg="add mod">
          <ac:chgData name="Amit" userId="8ed874d40de90b81" providerId="LiveId" clId="{043A7B70-0F9C-47E8-9F6C-1103D916131D}" dt="2020-05-06T20:22:37.928" v="407" actId="1076"/>
          <ac:spMkLst>
            <pc:docMk/>
            <pc:sldMk cId="117241437" sldId="266"/>
            <ac:spMk id="6" creationId="{DFC38FB3-7622-4BD1-9DB1-02AD4000DFEC}"/>
          </ac:spMkLst>
        </pc:spChg>
        <pc:cxnChg chg="add mod">
          <ac:chgData name="Amit" userId="8ed874d40de90b81" providerId="LiveId" clId="{043A7B70-0F9C-47E8-9F6C-1103D916131D}" dt="2020-05-06T20:23:56.795" v="422" actId="1582"/>
          <ac:cxnSpMkLst>
            <pc:docMk/>
            <pc:sldMk cId="117241437" sldId="266"/>
            <ac:cxnSpMk id="8" creationId="{89706DAC-A60B-4763-97C7-950E844F1E06}"/>
          </ac:cxnSpMkLst>
        </pc:cxnChg>
        <pc:cxnChg chg="add mod">
          <ac:chgData name="Amit" userId="8ed874d40de90b81" providerId="LiveId" clId="{043A7B70-0F9C-47E8-9F6C-1103D916131D}" dt="2020-05-06T20:23:56.795" v="422" actId="1582"/>
          <ac:cxnSpMkLst>
            <pc:docMk/>
            <pc:sldMk cId="117241437" sldId="266"/>
            <ac:cxnSpMk id="10" creationId="{1CBDCCA0-04C8-4898-AB58-9C688C131B0E}"/>
          </ac:cxnSpMkLst>
        </pc:cxnChg>
        <pc:cxnChg chg="add mod">
          <ac:chgData name="Amit" userId="8ed874d40de90b81" providerId="LiveId" clId="{043A7B70-0F9C-47E8-9F6C-1103D916131D}" dt="2020-05-06T20:23:56.795" v="422" actId="1582"/>
          <ac:cxnSpMkLst>
            <pc:docMk/>
            <pc:sldMk cId="117241437" sldId="266"/>
            <ac:cxnSpMk id="13" creationId="{782D3C3B-9BDA-4841-8976-71E9585EA9FB}"/>
          </ac:cxnSpMkLst>
        </pc:cxnChg>
      </pc:sldChg>
      <pc:sldChg chg="addSp delSp modSp add del mod">
        <pc:chgData name="Amit" userId="8ed874d40de90b81" providerId="LiveId" clId="{043A7B70-0F9C-47E8-9F6C-1103D916131D}" dt="2020-05-06T20:15:22.476" v="306" actId="2696"/>
        <pc:sldMkLst>
          <pc:docMk/>
          <pc:sldMk cId="2505284398" sldId="266"/>
        </pc:sldMkLst>
        <pc:spChg chg="add mod">
          <ac:chgData name="Amit" userId="8ed874d40de90b81" providerId="LiveId" clId="{043A7B70-0F9C-47E8-9F6C-1103D916131D}" dt="2020-05-06T20:15:14.250" v="303" actId="20577"/>
          <ac:spMkLst>
            <pc:docMk/>
            <pc:sldMk cId="2505284398" sldId="266"/>
            <ac:spMk id="3" creationId="{4495CEED-4040-4336-90C4-3031B98E4DB4}"/>
          </ac:spMkLst>
        </pc:spChg>
        <pc:spChg chg="del">
          <ac:chgData name="Amit" userId="8ed874d40de90b81" providerId="LiveId" clId="{043A7B70-0F9C-47E8-9F6C-1103D916131D}" dt="2020-05-06T20:11:13.637" v="265" actId="478"/>
          <ac:spMkLst>
            <pc:docMk/>
            <pc:sldMk cId="2505284398" sldId="266"/>
            <ac:spMk id="5" creationId="{522A3865-7290-4136-B421-312983D723B9}"/>
          </ac:spMkLst>
        </pc:spChg>
        <pc:picChg chg="del">
          <ac:chgData name="Amit" userId="8ed874d40de90b81" providerId="LiveId" clId="{043A7B70-0F9C-47E8-9F6C-1103D916131D}" dt="2020-05-06T20:11:13.637" v="265" actId="478"/>
          <ac:picMkLst>
            <pc:docMk/>
            <pc:sldMk cId="2505284398" sldId="266"/>
            <ac:picMk id="4" creationId="{674DB5AE-E6F9-42EB-9E3E-FC6540EBAFB8}"/>
          </ac:picMkLst>
        </pc:picChg>
      </pc:sldChg>
      <pc:sldChg chg="new">
        <pc:chgData name="Amit" userId="8ed874d40de90b81" providerId="LiveId" clId="{043A7B70-0F9C-47E8-9F6C-1103D916131D}" dt="2020-05-06T20:16:06.820" v="310" actId="680"/>
        <pc:sldMkLst>
          <pc:docMk/>
          <pc:sldMk cId="3496057283" sldId="267"/>
        </pc:sldMkLst>
      </pc:sldChg>
      <pc:sldChg chg="modSp new mod">
        <pc:chgData name="Amit" userId="8ed874d40de90b81" providerId="LiveId" clId="{043A7B70-0F9C-47E8-9F6C-1103D916131D}" dt="2020-05-06T20:26:06.098" v="446" actId="20577"/>
        <pc:sldMkLst>
          <pc:docMk/>
          <pc:sldMk cId="4230175987" sldId="268"/>
        </pc:sldMkLst>
        <pc:spChg chg="mod">
          <ac:chgData name="Amit" userId="8ed874d40de90b81" providerId="LiveId" clId="{043A7B70-0F9C-47E8-9F6C-1103D916131D}" dt="2020-05-06T20:26:06.098" v="446" actId="20577"/>
          <ac:spMkLst>
            <pc:docMk/>
            <pc:sldMk cId="4230175987" sldId="268"/>
            <ac:spMk id="2" creationId="{EE3B24D9-0B08-46B9-B7E8-4A44C4C78B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E0AD-6CE3-154F-A2AD-E818703A9B4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F7DC0-61B2-5C4B-AD33-569EEEBB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4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8DA6C-6FD4-4148-B8A2-4742DA7EED8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C7E6-4584-054C-AEAD-6AF719C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AD5CF-1178-4B42-88A4-A1FF6C376100}"/>
              </a:ext>
            </a:extLst>
          </p:cNvPr>
          <p:cNvSpPr/>
          <p:nvPr userDrawn="1"/>
        </p:nvSpPr>
        <p:spPr>
          <a:xfrm>
            <a:off x="9196435" y="3529236"/>
            <a:ext cx="2227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*These templates may behave differently, depending on your machine, 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operating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 system, and version of Microsoft Office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A3F7AD-A2E3-3A4E-AEA2-F626E3D3A718}"/>
              </a:ext>
            </a:extLst>
          </p:cNvPr>
          <p:cNvSpPr/>
          <p:nvPr userDrawn="1"/>
        </p:nvSpPr>
        <p:spPr>
          <a:xfrm>
            <a:off x="0" y="759102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B6B016-8DDA-6046-8C80-0EBDE3297308}"/>
              </a:ext>
            </a:extLst>
          </p:cNvPr>
          <p:cNvSpPr txBox="1">
            <a:spLocks/>
          </p:cNvSpPr>
          <p:nvPr userDrawn="1"/>
        </p:nvSpPr>
        <p:spPr>
          <a:xfrm>
            <a:off x="1129283" y="1199286"/>
            <a:ext cx="9974145" cy="2029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 for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template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DELETE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THIS PAGE 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456C6-2E90-4748-816F-5CA6C32DDDAB}"/>
              </a:ext>
            </a:extLst>
          </p:cNvPr>
          <p:cNvSpPr/>
          <p:nvPr userDrawn="1"/>
        </p:nvSpPr>
        <p:spPr>
          <a:xfrm>
            <a:off x="1129283" y="3285826"/>
            <a:ext cx="7834414" cy="330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Instructions: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delete</a:t>
            </a:r>
            <a:r>
              <a:rPr lang="en-US" sz="2400" b="1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all pages before beginning your slide deck. They are there for preview purposes only.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The fonts are Arial, so you shouldn’t have any issues. If you don’t have Arial,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please use Helvetica or similar.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add graphics, drag your graphic to the placeholder on the template, or hit insert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image.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You can add or delete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text boxes if needed. 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Try for at least .5 - .85 inch. margin of white space around the slide to keep your slides from getting too cluttered. </a:t>
            </a:r>
            <a:endParaRPr lang="en-US" altLang="en-US" sz="1400" baseline="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If you have any issues, please contact marketing @ </a:t>
            </a:r>
            <a:r>
              <a:rPr lang="en-US" altLang="en-US" sz="1400" baseline="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marketing@excella.com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D83C58-35C1-7C45-B0DE-E61AD68B4DD8}"/>
              </a:ext>
            </a:extLst>
          </p:cNvPr>
          <p:cNvSpPr/>
          <p:nvPr userDrawn="1"/>
        </p:nvSpPr>
        <p:spPr>
          <a:xfrm>
            <a:off x="0" y="-825"/>
            <a:ext cx="12192000" cy="965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F991AC5-CB90-D549-985D-7219EF3D92CD}"/>
              </a:ext>
            </a:extLst>
          </p:cNvPr>
          <p:cNvSpPr txBox="1">
            <a:spLocks/>
          </p:cNvSpPr>
          <p:nvPr userDrawn="1"/>
        </p:nvSpPr>
        <p:spPr>
          <a:xfrm>
            <a:off x="1129283" y="183159"/>
            <a:ext cx="9974145" cy="663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download file before editing.</a:t>
            </a:r>
          </a:p>
        </p:txBody>
      </p:sp>
    </p:spTree>
    <p:extLst>
      <p:ext uri="{BB962C8B-B14F-4D97-AF65-F5344CB8AC3E}">
        <p14:creationId xmlns:p14="http://schemas.microsoft.com/office/powerpoint/2010/main" val="8149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F57F5A8-71AA-684F-8E2D-060853048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ABAFCC-4E9A-3246-9CC8-5E3EA3E11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reak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06663"/>
            <a:ext cx="12192000" cy="1844675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Rounded Rectangle 3"/>
          <p:cNvSpPr/>
          <p:nvPr userDrawn="1"/>
        </p:nvSpPr>
        <p:spPr>
          <a:xfrm>
            <a:off x="1682750" y="1314450"/>
            <a:ext cx="8826500" cy="4229100"/>
          </a:xfrm>
          <a:prstGeom prst="roundRect">
            <a:avLst>
              <a:gd name="adj" fmla="val 1051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97300" y="5054600"/>
            <a:ext cx="4597400" cy="100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5251450"/>
            <a:ext cx="4597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Secondary Information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D701A4-4337-2547-AACD-E4E4084ED4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BBF528-069F-AC40-83E4-5D9AD10DE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6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69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4300" y="468112"/>
            <a:ext cx="8661400" cy="714375"/>
          </a:xfrm>
          <a:prstGeom prst="rect">
            <a:avLst/>
          </a:prstGeo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511300"/>
            <a:ext cx="12192000" cy="53467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F4332F-D1E4-6F4C-A70B-B8521DA884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02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400175" y="4067503"/>
            <a:ext cx="9315450" cy="18065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3402870"/>
            <a:ext cx="10515600" cy="66463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54758D-0255-DB4B-A05C-BF268405C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dots left with 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84046" y="900113"/>
            <a:ext cx="6854616" cy="505777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365875" y="1685926"/>
            <a:ext cx="4435475" cy="3705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7275" y="2350294"/>
            <a:ext cx="4243388" cy="215741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3600" b="1" baseline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 for this page or title of this section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4A478-AD90-C548-BB9E-CCB1F34FA0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2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1361152"/>
            <a:ext cx="4487141" cy="931424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</a:t>
            </a:r>
            <a:br>
              <a:rPr lang="en-US" dirty="0"/>
            </a:br>
            <a:r>
              <a:rPr lang="en-US" dirty="0"/>
              <a:t>to this page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2340803"/>
            <a:ext cx="459131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if needed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41388" y="2806406"/>
            <a:ext cx="4591312" cy="2274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34DDFD-E8D6-7A48-B070-A81595E5AC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215929"/>
            <a:ext cx="12191999" cy="364207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8858" y="689134"/>
            <a:ext cx="7961862" cy="511263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to this page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8859" y="1200397"/>
            <a:ext cx="7778982" cy="14130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FontTx/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adipiscina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eisumoae</a:t>
            </a:r>
            <a:r>
              <a:rPr lang="en-US" dirty="0"/>
              <a:t> </a:t>
            </a:r>
            <a:r>
              <a:rPr lang="en-US" dirty="0" err="1"/>
              <a:t>temporl</a:t>
            </a:r>
            <a:r>
              <a:rPr lang="en-US" dirty="0"/>
              <a:t> </a:t>
            </a:r>
            <a:r>
              <a:rPr lang="en-US" dirty="0" err="1"/>
              <a:t>inscidenam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C8B01C-6AA8-5D4A-80FF-2740D734B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excella.com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5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35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2168729"/>
            <a:ext cx="5067526" cy="17782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4800" b="1" i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br>
              <a:rPr lang="en-US" dirty="0"/>
            </a:br>
            <a:r>
              <a:rPr lang="en-US" dirty="0"/>
              <a:t>header of my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4014756"/>
            <a:ext cx="521448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3485CD-0473-484D-B0F1-E860C6B8C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2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1126" y="969558"/>
            <a:ext cx="4263971" cy="130869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of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9832" y="0"/>
            <a:ext cx="4587875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21018" y="2278250"/>
            <a:ext cx="4791075" cy="31620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654109" y="0"/>
            <a:ext cx="5527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48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ored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663700"/>
            <a:ext cx="12192000" cy="414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384300" y="2660968"/>
            <a:ext cx="8712200" cy="214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1384300" y="426677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932D66-F01A-4140-8011-DE507DBFCE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4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3006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58500" y="3603171"/>
            <a:ext cx="822960" cy="0"/>
          </a:xfrm>
          <a:prstGeom prst="line">
            <a:avLst/>
          </a:prstGeom>
          <a:ln w="539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57275" y="4044043"/>
            <a:ext cx="3032811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674482" y="1151476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74483" y="2878747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74483" y="4629464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057275" y="1690005"/>
            <a:ext cx="3819525" cy="142875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4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6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8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/>
          </p:nvPr>
        </p:nvSpPr>
        <p:spPr>
          <a:xfrm>
            <a:off x="6487610" y="1202062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5"/>
          </p:nvPr>
        </p:nvSpPr>
        <p:spPr>
          <a:xfrm>
            <a:off x="6487610" y="2929333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6"/>
          </p:nvPr>
        </p:nvSpPr>
        <p:spPr>
          <a:xfrm>
            <a:off x="6487610" y="4680050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03E8D2-AAF1-1549-9940-B7A1F8E4E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70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92482" y="4164731"/>
            <a:ext cx="324408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92482" y="3728826"/>
            <a:ext cx="3244088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425922" y="4164731"/>
            <a:ext cx="3217147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431155" y="3708679"/>
            <a:ext cx="3206680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32421" y="4164731"/>
            <a:ext cx="327410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132421" y="3708679"/>
            <a:ext cx="3274108" cy="37195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34"/>
          </p:nvPr>
        </p:nvSpPr>
        <p:spPr>
          <a:xfrm>
            <a:off x="1577202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5"/>
          </p:nvPr>
        </p:nvSpPr>
        <p:spPr>
          <a:xfrm>
            <a:off x="529717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6"/>
          </p:nvPr>
        </p:nvSpPr>
        <p:spPr>
          <a:xfrm>
            <a:off x="903215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357731-600F-4C45-8A18-876194382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4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F76AF-9B4C-C447-803C-9B9F93B801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77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AA1E9-88EF-6944-B274-04FF103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A6DE95-CA0D-3847-9F34-0CF01D4B4D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391B9-E065-1D43-9C54-66E1E2F371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6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ABB9654E-0C3B-274B-8D4D-BAC6B26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BF03D6-AAB3-474A-BEC5-E4DCAABA7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6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4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2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006521-BFE7-F240-B608-7E74DC3EF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91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886E5-5675-9D41-A925-DDCBAB725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59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897938" cy="5396818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FBEA9-248C-154F-A0CC-BEC1DA8D1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93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daolore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88C1D-B3E1-D942-A53A-8C7D4D617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8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8DA1F-434C-6145-8E7A-F1285E067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92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795B5-95AF-DF45-8573-0EF9E5D23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019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CF02D-6C09-2240-9CC7-4A2D2B42A4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97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C791DA-3147-E449-AD52-F82414A4B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6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486318-24BB-B641-A17F-A5BE7A077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2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A6F0-5C39-4BBA-BD8E-FA838F96B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967FF-A86B-4F94-8CB4-68E7F3425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0162-C3D0-4EBB-A8FB-C43A130D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4A90-8218-4E7B-A48A-403D4E1C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1CA2-68D6-4D1D-AE76-25E7F0A6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der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6044" y="1277021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043" y="337435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458" y="205669"/>
            <a:ext cx="7405915" cy="6652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91" y="4953758"/>
            <a:ext cx="2967359" cy="70651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7254965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4912062" y="300242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929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C79-0A5C-4630-8D7A-1B4E5E6B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0E33-BA26-4326-A80B-39AC901F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B69A-96D7-421E-89BC-FEE20169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965CB-D92C-4F81-8615-C8FBF3C1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B7F5-D20B-4953-8FFB-AE5FDBA6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2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E75E-1FD0-487E-AF1F-66478B8A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D9B77-BA2E-4D10-9F36-A1FDFDBF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107A-6197-488D-83B7-F2A7F205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39AE-6CD8-4506-BB4E-2949CAAF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F3EC-CA6D-4C7F-A462-6C719F0C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065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1CAD-D984-43C8-9BBB-7B39BD27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432F-0F45-4D87-BACE-2C1EBB8CA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F9994-5D28-4297-A6CF-7BEC6CB9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2907C-4698-45E6-BA1B-854C3E3A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C52E-7AFB-473D-AEFE-51E27B65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2A4F-3F12-43B6-AAA5-4ABCA8D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8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90B4-5E19-4097-BD12-A2CEA6B6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FA67-9FBA-4F17-973D-8E6C9A0D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2886-065D-4807-90C5-A0F2892F4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DFAB8-3E80-46FD-B3CB-8A3247F86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45CB4-3D58-4C15-B0EB-FECAC86E1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71534-E264-4092-BAA9-2212CA95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BE54-8A66-4581-90AB-6A480598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67E9C-B710-441B-BD9A-DB5323DC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7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1894-8DB6-4860-AF66-ADFC5A31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2258D-C1F2-4DE4-807C-23E409F3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F59A9-5E6A-4893-A45B-2C0C905C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BB8AB-46F0-42FA-ADDB-FEF6AE61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60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3A87A-7FC9-4456-836A-A4301E87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596BD-F210-4D4A-81DE-B0C981A2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5FA3-3E11-40DA-B6B7-4F5FE027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451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0BAF-F798-422D-905E-2792976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F2D2-36DC-48EE-B07F-913C24DF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7DF6-A21D-4457-9264-9A4BA744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D3D0-12A7-4F8B-B81F-66283054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05BCD-9383-4983-AB05-7F1269C2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B0054-7C8D-4E4D-86AE-E9DD23F0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93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8942-0BC2-494E-94FE-875BB1EE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F34E-80BB-4954-8CA7-BE53243B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145B3-BB82-4022-97A5-B7EE2D904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C416C-E4BB-435D-942F-803F0D3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65F6-A3E6-412B-A4E1-FC56D0F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C21A7-7FCC-43D5-903D-121BB1E9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3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343F-BFFB-470F-9180-F5F422D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1D70C-5B0F-4919-A328-1A3E4F2EE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EF15-89B4-4111-980D-F6180B68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83CC-C8EC-4CA2-B86B-558EDD65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8AB0-0C56-49AE-A282-3B58C303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9C6AA-3640-4C7A-913E-7A7865209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93B6C-CD21-4675-88BE-C927550D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2904-41B9-4FC8-B5B8-29BACF3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CD3D-4FB0-4FD1-9837-DE2E3D21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EF80-FEC4-49F8-AF38-A3D0A59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9" r="13339" b="17079"/>
          <a:stretch/>
        </p:blipFill>
        <p:spPr>
          <a:xfrm>
            <a:off x="937425" y="0"/>
            <a:ext cx="11254575" cy="6858000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-898902" y="-542441"/>
            <a:ext cx="7981627" cy="7997126"/>
          </a:xfrm>
          <a:custGeom>
            <a:avLst/>
            <a:gdLst>
              <a:gd name="connsiteX0" fmla="*/ 7594170 w 7981627"/>
              <a:gd name="connsiteY0" fmla="*/ 418455 h 7997126"/>
              <a:gd name="connsiteX1" fmla="*/ 7981627 w 7981627"/>
              <a:gd name="connsiteY1" fmla="*/ 2169763 h 7997126"/>
              <a:gd name="connsiteX2" fmla="*/ 7206712 w 7981627"/>
              <a:gd name="connsiteY2" fmla="*/ 4045058 h 7997126"/>
              <a:gd name="connsiteX3" fmla="*/ 6044339 w 7981627"/>
              <a:gd name="connsiteY3" fmla="*/ 7997126 h 7997126"/>
              <a:gd name="connsiteX4" fmla="*/ 0 w 7981627"/>
              <a:gd name="connsiteY4" fmla="*/ 7919634 h 7997126"/>
              <a:gd name="connsiteX5" fmla="*/ 92990 w 7981627"/>
              <a:gd name="connsiteY5" fmla="*/ 0 h 7997126"/>
              <a:gd name="connsiteX6" fmla="*/ 7594170 w 7981627"/>
              <a:gd name="connsiteY6" fmla="*/ 418455 h 79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1627" h="7997126">
                <a:moveTo>
                  <a:pt x="7594170" y="418455"/>
                </a:moveTo>
                <a:lnTo>
                  <a:pt x="7981627" y="2169763"/>
                </a:lnTo>
                <a:lnTo>
                  <a:pt x="7206712" y="4045058"/>
                </a:lnTo>
                <a:lnTo>
                  <a:pt x="6044339" y="7997126"/>
                </a:lnTo>
                <a:lnTo>
                  <a:pt x="0" y="7919634"/>
                </a:lnTo>
                <a:lnTo>
                  <a:pt x="92990" y="0"/>
                </a:lnTo>
                <a:lnTo>
                  <a:pt x="7594170" y="418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7426" y="1066007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444" y="2791412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7425" y="313989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847113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0" y="5011037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7696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73843"/>
          <a:stretch/>
        </p:blipFill>
        <p:spPr>
          <a:xfrm>
            <a:off x="944879" y="127000"/>
            <a:ext cx="5588000" cy="1009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28254" y="1649356"/>
            <a:ext cx="5919388" cy="134609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8055065" y="4223821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@excellaco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944879" y="350715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1" b="56493"/>
          <a:stretch/>
        </p:blipFill>
        <p:spPr>
          <a:xfrm>
            <a:off x="944879" y="4924288"/>
            <a:ext cx="5588000" cy="1679712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5553" y="3990943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53" y="1990989"/>
            <a:ext cx="2895819" cy="24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ment Title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2838" y="891540"/>
            <a:ext cx="4617720" cy="7968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400" y="2643537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-5359" r="-1"/>
          <a:stretch/>
        </p:blipFill>
        <p:spPr>
          <a:xfrm>
            <a:off x="-2743200" y="3082789"/>
            <a:ext cx="9759479" cy="377521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472838" y="1482725"/>
            <a:ext cx="6624240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7200" b="1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7254965" y="5049656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21" y="4346503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0" cy="6885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0" y="2481716"/>
            <a:ext cx="12192000" cy="189456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86C67-F53A-5741-A82D-1CB5C0286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202774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and description _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65003-E22B-3341-9A21-6E4C9DEF30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1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22BFA-DB87-4338-A4A4-AEE46D4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96580-707D-4A30-A0F0-60937FA0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9C11-41A3-4BD4-9EB1-2F6C40863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9EEC-BEE0-416B-9F33-F04A0A5388A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F3C3-FCDA-4C60-AF0D-15D3BBA88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80F9-8755-4D01-AEA7-40A2B8A12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ggplot2-cheatsheet.pdf" TargetMode="External"/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s://vita.had.co.nz/papers/layered-grammar.html" TargetMode="External"/><Relationship Id="rId4" Type="http://schemas.openxmlformats.org/officeDocument/2006/relationships/hyperlink" Target="https://www.amazon.com/Grammar-Graphics-Statistics-Computing/dp/038724544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tidytext.html" TargetMode="External"/><Relationship Id="rId2" Type="http://schemas.openxmlformats.org/officeDocument/2006/relationships/hyperlink" Target="https://cran.r-project.org/web/packages/tidytext/vignettes/tidytext.html" TargetMode="Externa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imaginist.com/2017/introducing-tidygraph/" TargetMode="Externa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resources/rstudioconf-2018/teach-the-tidyverse-to-beginners/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vita.had.co.nz/papers/tidy-data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rstudio-conf/blob/master/2018/TeachTidyverse-DavidRobinson/TeachTidyverse-DavidRobinson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hyperlink" Target="https://uc-r.github.io/pipe" TargetMode="Externa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hyperlink" Target="https://uc-r.github.io/pipe" TargetMode="Externa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BFB1-F7C2-4139-AB89-DB8DC240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838" y="891540"/>
            <a:ext cx="8304208" cy="796835"/>
          </a:xfrm>
        </p:spPr>
        <p:txBody>
          <a:bodyPr/>
          <a:lstStyle/>
          <a:p>
            <a:r>
              <a:rPr lang="en-US" dirty="0"/>
              <a:t>Intro to </a:t>
            </a:r>
            <a:br>
              <a:rPr lang="en-US" dirty="0"/>
            </a:br>
            <a:r>
              <a:rPr lang="en-US" dirty="0"/>
              <a:t>R 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48001-1CC6-412A-A730-AC5200056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4024" y="2573199"/>
            <a:ext cx="2793022" cy="542154"/>
          </a:xfrm>
        </p:spPr>
        <p:txBody>
          <a:bodyPr/>
          <a:lstStyle/>
          <a:p>
            <a:r>
              <a:rPr lang="en-US" dirty="0"/>
              <a:t>Amit Talapatra</a:t>
            </a:r>
          </a:p>
        </p:txBody>
      </p:sp>
    </p:spTree>
    <p:extLst>
      <p:ext uri="{BB962C8B-B14F-4D97-AF65-F5344CB8AC3E}">
        <p14:creationId xmlns:p14="http://schemas.microsoft.com/office/powerpoint/2010/main" val="266830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EFF9-6919-4CAC-984C-BB2E05AE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6667-2246-4A53-A10A-1A0003418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900" y="1461180"/>
            <a:ext cx="8897938" cy="5396819"/>
          </a:xfrm>
        </p:spPr>
        <p:txBody>
          <a:bodyPr/>
          <a:lstStyle/>
          <a:p>
            <a:r>
              <a:rPr lang="en-US" dirty="0"/>
              <a:t>General information on ggplot2: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https://ggplot2.tidyverse.org/reference/ggplot.html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ggplot2 cheat sheet: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https://rstudio.com/wp-content/uploads/2015/03/ggplot2-cheatsheet.pdf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Leland Wilkinson’s The Grammar of Graphics </a:t>
            </a:r>
            <a:r>
              <a:rPr lang="en-US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https://www.amazon.com/Grammar-Graphics-Statistics-Computing/dp/0387245448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Hadley </a:t>
            </a:r>
            <a:r>
              <a:rPr lang="en-US" dirty="0" err="1"/>
              <a:t>Wickam’s</a:t>
            </a:r>
            <a:r>
              <a:rPr lang="en-US" dirty="0"/>
              <a:t> A Layered Grammar of Graphics </a:t>
            </a:r>
            <a:r>
              <a:rPr lang="en-US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https://vita.had.co.nz/papers/layered-grammar.html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3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8AAA-B6DF-4295-A58D-3E7C3A14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D1D7-42E3-4196-8F18-468D2AC21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tidytext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https://cran.r-project.org/web/packages/tidytext/vignettes/tidytext.html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Additional examples: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https://www.tidytextmining.com/tidytext.html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A flowchart of a typical text analysis using tidy data principles. This chapter shows how to summarize and visualize text using these tools.">
            <a:extLst>
              <a:ext uri="{FF2B5EF4-FFF2-40B4-BE49-F238E27FC236}">
                <a16:creationId xmlns:a16="http://schemas.microsoft.com/office/drawing/2014/main" id="{C24449F4-E527-412F-A515-05C78AF2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1" y="4352267"/>
            <a:ext cx="8689675" cy="1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D3D29-FBD0-4AA7-997C-893E27736E57}"/>
              </a:ext>
            </a:extLst>
          </p:cNvPr>
          <p:cNvSpPr txBox="1"/>
          <p:nvPr/>
        </p:nvSpPr>
        <p:spPr>
          <a:xfrm>
            <a:off x="7821918" y="6116131"/>
            <a:ext cx="25619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https://www.tidytextmining.com/tidytext.html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2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F80E-9009-45C3-BA2E-F111FC59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DA2A-F2E5-47C3-AAE0-500A0567C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graph data is stored as edges and nodes, which is not a traditional format for “tidy” data.</a:t>
            </a:r>
          </a:p>
          <a:p>
            <a:r>
              <a:rPr lang="en-US" dirty="0" err="1"/>
              <a:t>Tidygraph</a:t>
            </a:r>
            <a:r>
              <a:rPr lang="en-US" dirty="0"/>
              <a:t> enables users to manipulate graph data using </a:t>
            </a:r>
            <a:r>
              <a:rPr lang="en-US" dirty="0" err="1"/>
              <a:t>dplyr</a:t>
            </a:r>
            <a:r>
              <a:rPr lang="en-US" dirty="0"/>
              <a:t>. Graph data can then be plotted using traditional network graph packages (e.g. </a:t>
            </a:r>
            <a:r>
              <a:rPr lang="en-US" dirty="0" err="1"/>
              <a:t>ggraph</a:t>
            </a:r>
            <a:r>
              <a:rPr lang="en-US" dirty="0"/>
              <a:t>, </a:t>
            </a:r>
            <a:r>
              <a:rPr lang="en-US" dirty="0" err="1"/>
              <a:t>igraph</a:t>
            </a:r>
            <a:r>
              <a:rPr lang="en-US" dirty="0"/>
              <a:t>). </a:t>
            </a:r>
          </a:p>
          <a:p>
            <a:r>
              <a:rPr lang="en-US" dirty="0"/>
              <a:t>More info on </a:t>
            </a:r>
            <a:r>
              <a:rPr lang="en-US" dirty="0" err="1"/>
              <a:t>tidygraph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https://www.data-imaginist.com/2017/introducing-tidygraph/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8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0DE7-1889-4867-AA40-A6BE6DF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5FA5A-526A-432E-848D-DAED942EC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Download and Install R: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https://www.r-project.org/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Download and Install RStudio: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https://rstudio.com/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Run these lines in RStudio to install the packages we’ll be using: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460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4446-16C9-417A-8456-CECD65DE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848F1-87A3-4F92-A084-329100BDF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n-US" u="sng" dirty="0"/>
              <a:t> Website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Robinson's ‘Teach the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Beginners</a:t>
            </a:r>
            <a:r>
              <a:rPr lang="en-US" dirty="0"/>
              <a:t>’</a:t>
            </a:r>
            <a:endParaRPr lang="en-US" u="sng" dirty="0"/>
          </a:p>
          <a:p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Hadley </a:t>
            </a: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Wickam’s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Paper “Tidy Data”</a:t>
            </a:r>
            <a:endParaRPr lang="en-US" u="sng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24D9-0B08-46B9-B7E8-4A44C4C7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56D55-E64F-4CB6-AE63-9849B148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1D9D-D406-4BC7-B78A-7D7DB823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A7F95-54AB-47EC-A91F-3FB2D183B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5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497B-EAE2-4915-8D89-6D7E5148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DB5AE-E6F9-42EB-9E3E-FC6540EB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495425"/>
            <a:ext cx="7210425" cy="386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A3865-7290-4136-B421-312983D723B9}"/>
              </a:ext>
            </a:extLst>
          </p:cNvPr>
          <p:cNvSpPr/>
          <p:nvPr/>
        </p:nvSpPr>
        <p:spPr>
          <a:xfrm>
            <a:off x="3047999" y="53625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https://github.com/rstudio/rstudio-conf/blob/master/2018/TeachTidyverse-DavidRobinson/TeachTidyverse-DavidRobinson.pdf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9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497B-EAE2-4915-8D89-6D7E5148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5CEED-4040-4336-90C4-3031B98E4DB4}"/>
              </a:ext>
            </a:extLst>
          </p:cNvPr>
          <p:cNvSpPr txBox="1"/>
          <p:nvPr/>
        </p:nvSpPr>
        <p:spPr>
          <a:xfrm>
            <a:off x="2484410" y="3119076"/>
            <a:ext cx="1414732" cy="120032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Import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readr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D98A5-7352-4490-8A0D-5883BEED2968}"/>
              </a:ext>
            </a:extLst>
          </p:cNvPr>
          <p:cNvSpPr txBox="1"/>
          <p:nvPr/>
        </p:nvSpPr>
        <p:spPr>
          <a:xfrm>
            <a:off x="4344839" y="2980577"/>
            <a:ext cx="1414732" cy="147732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Tidy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tibble</a:t>
            </a:r>
            <a:endParaRPr lang="en-US" dirty="0"/>
          </a:p>
          <a:p>
            <a:pPr algn="ctr"/>
            <a:r>
              <a:rPr lang="en-US" dirty="0" err="1"/>
              <a:t>tidyr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ABCB5-7F10-4009-B43A-287C17B3CA3A}"/>
              </a:ext>
            </a:extLst>
          </p:cNvPr>
          <p:cNvSpPr txBox="1"/>
          <p:nvPr/>
        </p:nvSpPr>
        <p:spPr>
          <a:xfrm>
            <a:off x="6205269" y="2980576"/>
            <a:ext cx="1414732" cy="147732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Transform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dplyr</a:t>
            </a:r>
            <a:endParaRPr lang="en-US" dirty="0"/>
          </a:p>
          <a:p>
            <a:pPr algn="ctr"/>
            <a:r>
              <a:rPr lang="en-US" dirty="0" err="1"/>
              <a:t>tidytext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38FB3-7622-4BD1-9DB1-02AD4000DFEC}"/>
              </a:ext>
            </a:extLst>
          </p:cNvPr>
          <p:cNvSpPr txBox="1"/>
          <p:nvPr/>
        </p:nvSpPr>
        <p:spPr>
          <a:xfrm>
            <a:off x="8065699" y="2980577"/>
            <a:ext cx="1414732" cy="147732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Visualize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ggplot2</a:t>
            </a:r>
          </a:p>
          <a:p>
            <a:pPr algn="ctr"/>
            <a:r>
              <a:rPr lang="en-US" dirty="0" err="1"/>
              <a:t>tidygraph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706DAC-A60B-4763-97C7-950E844F1E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899142" y="3719241"/>
            <a:ext cx="445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BDCCA0-04C8-4898-AB58-9C688C131B0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759571" y="3719240"/>
            <a:ext cx="4456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2D3C3B-9BDA-4841-8976-71E9585EA9F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620001" y="3719240"/>
            <a:ext cx="4456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E34-95ED-41B7-912C-2CE32042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6398-F39B-4A7D-B94A-40B0E6C9A7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Pipes (%&gt;%):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https://uc-r.github.io/pipe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Functions (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https://dplyr.tidyverse.org/</a:t>
            </a:r>
            <a:r>
              <a:rPr lang="en-US" dirty="0">
                <a:solidFill>
                  <a:schemeClr val="accent2"/>
                </a:solidFill>
              </a:rPr>
              <a:t>):</a:t>
            </a:r>
          </a:p>
          <a:p>
            <a:pPr lvl="1"/>
            <a:r>
              <a:rPr lang="en-US" dirty="0"/>
              <a:t>mutate() adds new variables that are functions of existing variables</a:t>
            </a:r>
          </a:p>
          <a:p>
            <a:pPr lvl="1"/>
            <a:r>
              <a:rPr lang="en-US" dirty="0"/>
              <a:t>select() picks variables based on their names.</a:t>
            </a:r>
          </a:p>
          <a:p>
            <a:pPr lvl="1"/>
            <a:r>
              <a:rPr lang="en-US" dirty="0"/>
              <a:t>filter() picks cases based on their values.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() reduces multiple values down to a single summary.</a:t>
            </a:r>
          </a:p>
          <a:p>
            <a:pPr lvl="1"/>
            <a:r>
              <a:rPr lang="en-US" dirty="0"/>
              <a:t>arrange() changes the ordering of the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E34-95ED-41B7-912C-2CE32042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6398-F39B-4A7D-B94A-40B0E6C9A7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Pipes (%&gt;%):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https://uc-r.github.io/pipe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Functions (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https://dplyr.tidyverse.org/</a:t>
            </a:r>
            <a:r>
              <a:rPr lang="en-US" dirty="0">
                <a:solidFill>
                  <a:schemeClr val="accent2"/>
                </a:solidFill>
              </a:rPr>
              <a:t>):</a:t>
            </a:r>
          </a:p>
          <a:p>
            <a:pPr lvl="1"/>
            <a:r>
              <a:rPr lang="en-US" dirty="0"/>
              <a:t>mutate() adds new variables that are functions of existing variables</a:t>
            </a:r>
          </a:p>
          <a:p>
            <a:pPr lvl="1"/>
            <a:r>
              <a:rPr lang="en-US" dirty="0"/>
              <a:t>select() picks variables based on their names.</a:t>
            </a:r>
          </a:p>
          <a:p>
            <a:pPr lvl="1"/>
            <a:r>
              <a:rPr lang="en-US" dirty="0"/>
              <a:t>filter() picks cases based on their values.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() reduces multiple values down to a single summary.</a:t>
            </a:r>
          </a:p>
          <a:p>
            <a:pPr lvl="1"/>
            <a:r>
              <a:rPr lang="en-US" dirty="0"/>
              <a:t>arrange() changes the ordering of the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3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2F2E35"/>
      </a:dk1>
      <a:lt1>
        <a:srgbClr val="FEFFFF"/>
      </a:lt1>
      <a:dk2>
        <a:srgbClr val="3382AE"/>
      </a:dk2>
      <a:lt2>
        <a:srgbClr val="D63B3B"/>
      </a:lt2>
      <a:accent1>
        <a:srgbClr val="91CFD4"/>
      </a:accent1>
      <a:accent2>
        <a:srgbClr val="2C266D"/>
      </a:accent2>
      <a:accent3>
        <a:srgbClr val="D73C3C"/>
      </a:accent3>
      <a:accent4>
        <a:srgbClr val="F1CE18"/>
      </a:accent4>
      <a:accent5>
        <a:srgbClr val="ABB3BA"/>
      </a:accent5>
      <a:accent6>
        <a:srgbClr val="DCE0E2"/>
      </a:accent6>
      <a:hlink>
        <a:srgbClr val="E7F5F6"/>
      </a:hlink>
      <a:folHlink>
        <a:srgbClr val="DCDDD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la Template 1 - Logo Information Top - Internal" id="{662EC556-1553-0E44-BEA4-06F82FAB47EF}" vid="{B61AA4B4-224F-9841-88AB-EF6880046D6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FF81612CCC64AA410D4B1570458CF" ma:contentTypeVersion="2" ma:contentTypeDescription="Create a new document." ma:contentTypeScope="" ma:versionID="3e457ac2a606c964938e4ce15ddc946b">
  <xsd:schema xmlns:xsd="http://www.w3.org/2001/XMLSchema" xmlns:xs="http://www.w3.org/2001/XMLSchema" xmlns:p="http://schemas.microsoft.com/office/2006/metadata/properties" xmlns:ns2="7ada1e2f-e1e8-4e51-a8e0-982e6dc14b31" targetNamespace="http://schemas.microsoft.com/office/2006/metadata/properties" ma:root="true" ma:fieldsID="169dbfdaa510be79d5772e4d177564b1" ns2:_="">
    <xsd:import namespace="7ada1e2f-e1e8-4e51-a8e0-982e6dc14b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a1e2f-e1e8-4e51-a8e0-982e6dc14b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003363-473D-4426-8C9C-075D83EE82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da1e2f-e1e8-4e51-a8e0-982e6dc14b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181461-BA90-456E-826A-3A75743459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4F484D-D4A6-4083-ABE6-DF78E4E519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Excella Template 1 - Logo Information Top - Internal</Template>
  <TotalTime>631</TotalTime>
  <Words>446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Regular</vt:lpstr>
      <vt:lpstr>Calibri</vt:lpstr>
      <vt:lpstr>Calibri Light</vt:lpstr>
      <vt:lpstr>Office Theme</vt:lpstr>
      <vt:lpstr>Custom Design</vt:lpstr>
      <vt:lpstr>Intro to  R Tidyverse Packages</vt:lpstr>
      <vt:lpstr>Setup</vt:lpstr>
      <vt:lpstr>Tidyverse Resources</vt:lpstr>
      <vt:lpstr>What is the tidyverse?</vt:lpstr>
      <vt:lpstr>PowerPoint Presentation</vt:lpstr>
      <vt:lpstr>PowerPoint Presentation</vt:lpstr>
      <vt:lpstr>PowerPoint Presentation</vt:lpstr>
      <vt:lpstr>readr</vt:lpstr>
      <vt:lpstr>dplyr</vt:lpstr>
      <vt:lpstr>ggplot2</vt:lpstr>
      <vt:lpstr>tidytext</vt:lpstr>
      <vt:lpstr>tidygraph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Talapatra</dc:creator>
  <cp:lastModifiedBy>Amit</cp:lastModifiedBy>
  <cp:revision>1</cp:revision>
  <dcterms:created xsi:type="dcterms:W3CDTF">2019-12-08T23:16:08Z</dcterms:created>
  <dcterms:modified xsi:type="dcterms:W3CDTF">2020-05-06T20:27:57Z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0x010100E6DFF81612CCC64AA410D4B1570458CF</vt:lpwstr>
  </property>
</Properties>
</file>