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2beccd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2beccd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beccd9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beccd9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2beccd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2beccd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2beccd9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2beccd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We can see that when the water quality is soft, then there is a very high probability of the water pump being functional. Also, when the water quality is salty, then there is an equal probability of functional and non-functional status!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2beccd9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2beccd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We can see that in some regions, there is a very high probability of a water pump being functional vs non-functional.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(vwc) manages approximately 70% of the pumps! They also have the highest numbers of functional and nonfunctional pumps.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2beccd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2beccd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70% of the pumps are type gravity and hand pumps. The gravity and hand pump types have the most functional ones. The motor pumps have a higher probability to be nonfunctional than functional.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We can see that if the water pump gets enough water quantity, the probability of it being functional is high. On the other hand, if the water quantity is dry, a water pump is most likely nonfunctional.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2beccd9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2beccd9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2beccd9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2beccd9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2beccd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2beccd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Water Pumps Functionality Prediction in Tanzania!</a:t>
            </a:r>
            <a:endParaRPr sz="24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863" y="1978525"/>
            <a:ext cx="4832275" cy="2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</a:t>
            </a:r>
            <a:r>
              <a:rPr lang="en" sz="1400">
                <a:solidFill>
                  <a:srgbClr val="FFFFFF"/>
                </a:solidFill>
              </a:rPr>
              <a:t>redict the functional status of a water pump based on water pump attributes and geographical variables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Ministry of Water can gain reduction in labor costs, saving time by prioritizing servicing of pumps that are most likely to be failing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overall accuracy of the four models when applied to the test subset ranged from a low of approximately 71% (Decision Tree) to a high of just over 81% (Random Forest)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Random Forest model is recommended for use by Tanzania’s Ministry of Water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680175"/>
            <a:ext cx="85206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</a:t>
            </a:r>
            <a:r>
              <a:rPr lang="en" sz="1400">
                <a:solidFill>
                  <a:srgbClr val="FFFFFF"/>
                </a:solidFill>
              </a:rPr>
              <a:t>ommunities either don't have the funds or the knowledge to maintain pumps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They're constantly breaking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</a:t>
            </a:r>
            <a:r>
              <a:rPr lang="en" sz="1400">
                <a:solidFill>
                  <a:srgbClr val="FFFFFF"/>
                </a:solidFill>
              </a:rPr>
              <a:t>redict which pumps are functional, needs repairs, or don’t work at all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To expedite the process of locating, examining, and fixing the pumps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do we care about this problem?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74950" y="1718775"/>
            <a:ext cx="85941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U</a:t>
            </a:r>
            <a:r>
              <a:rPr lang="en" sz="1400">
                <a:solidFill>
                  <a:srgbClr val="FFFFFF"/>
                </a:solidFill>
              </a:rPr>
              <a:t>nderstand which waterpoints will fail can improve maintenance operations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Ensures that potable water is available to communities across Tanzania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Save many lives in Tanzania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Ensure pumps remain functional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Apply to other countries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5" y="1930450"/>
            <a:ext cx="425512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73975" y="1584850"/>
            <a:ext cx="3000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Count by Pumps </a:t>
            </a:r>
            <a:r>
              <a:rPr lang="en">
                <a:solidFill>
                  <a:srgbClr val="FFFFFF"/>
                </a:solidFill>
              </a:rPr>
              <a:t>Status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30450"/>
            <a:ext cx="43359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969700" y="1584850"/>
            <a:ext cx="3592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Water Pump Status by Water Quality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61100" y="1584850"/>
            <a:ext cx="3000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Water Pump Status by Region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141550" y="1310050"/>
            <a:ext cx="3840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Water Pump Status by Management Type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" y="1916175"/>
            <a:ext cx="4952449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550" y="1720913"/>
            <a:ext cx="3840899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754525" y="1720925"/>
            <a:ext cx="3542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Water Pump Status and the Pump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252263" y="1720925"/>
            <a:ext cx="3619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Water Quantity in each Water Pump Status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0" y="2211025"/>
            <a:ext cx="4836750" cy="207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688" y="1995725"/>
            <a:ext cx="4090626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Multiple lists containing the catg_feature_names, num_feature_names and date_feature_names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Reduction in the levels of categorical data (keeping the top 10 and replacing the rest with ‘OTHER’)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Binarizing the status_group values | functional = 1 - broken,needs repair = 0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Comparing the model scores at the end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Decision Tree: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</a:t>
            </a:r>
            <a:r>
              <a:rPr lang="en" sz="1400">
                <a:solidFill>
                  <a:srgbClr val="FFFFFF"/>
                </a:solidFill>
              </a:rPr>
              <a:t> accuracy score is 71%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AUC score is 0.7 which is greater than 0.5. Always a good sign!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Random Forest: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accuracy score is 82%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AUC score is 0.898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ROC Curve and AUC score for Random Forest Classifier is much better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between different models: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50" y="1693050"/>
            <a:ext cx="5317300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