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A9660-DA7F-7C89-342C-FD3BE00B9C26}" v="701" dt="2021-01-23T22:38:38.470"/>
    <p1510:client id="{B1F75763-0649-54A3-26ED-C464E8BC5EDA}" v="195" dt="2021-01-25T01:41:15.082"/>
    <p1510:client id="{E4822FD7-F587-46E8-9B67-4AEEF11571EB}" v="180" dt="2021-01-23T20:48:13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lia Horenshtien" userId="S::ahorenshtien2019@student.hult.edu::57a1e893-7513-4beb-8bb5-97f7277134f5" providerId="AD" clId="Web-{AB6A9660-DA7F-7C89-342C-FD3BE00B9C26}"/>
    <pc:docChg chg="addSld delSld modSld">
      <pc:chgData name="Atalia Horenshtien" userId="S::ahorenshtien2019@student.hult.edu::57a1e893-7513-4beb-8bb5-97f7277134f5" providerId="AD" clId="Web-{AB6A9660-DA7F-7C89-342C-FD3BE00B9C26}" dt="2021-01-23T22:38:36.204" v="897" actId="20577"/>
      <pc:docMkLst>
        <pc:docMk/>
      </pc:docMkLst>
      <pc:sldChg chg="addSp delSp modSp">
        <pc:chgData name="Atalia Horenshtien" userId="S::ahorenshtien2019@student.hult.edu::57a1e893-7513-4beb-8bb5-97f7277134f5" providerId="AD" clId="Web-{AB6A9660-DA7F-7C89-342C-FD3BE00B9C26}" dt="2021-01-23T21:07:02.880" v="246"/>
        <pc:sldMkLst>
          <pc:docMk/>
          <pc:sldMk cId="109857222" sldId="256"/>
        </pc:sldMkLst>
        <pc:spChg chg="mod">
          <ac:chgData name="Atalia Horenshtien" userId="S::ahorenshtien2019@student.hult.edu::57a1e893-7513-4beb-8bb5-97f7277134f5" providerId="AD" clId="Web-{AB6A9660-DA7F-7C89-342C-FD3BE00B9C26}" dt="2021-01-23T21:07:02.880" v="24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talia Horenshtien" userId="S::ahorenshtien2019@student.hult.edu::57a1e893-7513-4beb-8bb5-97f7277134f5" providerId="AD" clId="Web-{AB6A9660-DA7F-7C89-342C-FD3BE00B9C26}" dt="2021-01-23T21:07:02.880" v="24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talia Horenshtien" userId="S::ahorenshtien2019@student.hult.edu::57a1e893-7513-4beb-8bb5-97f7277134f5" providerId="AD" clId="Web-{AB6A9660-DA7F-7C89-342C-FD3BE00B9C26}" dt="2021-01-23T21:07:02.880" v="246"/>
          <ac:spMkLst>
            <pc:docMk/>
            <pc:sldMk cId="109857222" sldId="256"/>
            <ac:spMk id="14" creationId="{C16265D7-1252-440F-B435-FA934801356D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07:02.880" v="246"/>
          <ac:spMkLst>
            <pc:docMk/>
            <pc:sldMk cId="109857222" sldId="256"/>
            <ac:spMk id="22" creationId="{72CA733A-8D25-4E63-8273-CC14052E0E8A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07:02.880" v="246"/>
          <ac:spMkLst>
            <pc:docMk/>
            <pc:sldMk cId="109857222" sldId="256"/>
            <ac:spMk id="29" creationId="{766CDA4A-6CAA-4FED-A424-FF9D363E93C1}"/>
          </ac:spMkLst>
        </pc:spChg>
        <pc:picChg chg="mod">
          <ac:chgData name="Atalia Horenshtien" userId="S::ahorenshtien2019@student.hult.edu::57a1e893-7513-4beb-8bb5-97f7277134f5" providerId="AD" clId="Web-{AB6A9660-DA7F-7C89-342C-FD3BE00B9C26}" dt="2021-01-23T21:07:02.880" v="246"/>
          <ac:picMkLst>
            <pc:docMk/>
            <pc:sldMk cId="109857222" sldId="256"/>
            <ac:picMk id="13" creationId="{BACC368A-7481-4636-BB2D-B29B4DBE9CCC}"/>
          </ac:picMkLst>
        </pc:picChg>
        <pc:picChg chg="del">
          <ac:chgData name="Atalia Horenshtien" userId="S::ahorenshtien2019@student.hult.edu::57a1e893-7513-4beb-8bb5-97f7277134f5" providerId="AD" clId="Web-{AB6A9660-DA7F-7C89-342C-FD3BE00B9C26}" dt="2021-01-23T21:07:02.880" v="246"/>
          <ac:picMkLst>
            <pc:docMk/>
            <pc:sldMk cId="109857222" sldId="256"/>
            <ac:picMk id="24" creationId="{2BFB581C-2142-4222-9A3B-905AD6C09535}"/>
          </ac:picMkLst>
        </pc:picChg>
        <pc:picChg chg="add">
          <ac:chgData name="Atalia Horenshtien" userId="S::ahorenshtien2019@student.hult.edu::57a1e893-7513-4beb-8bb5-97f7277134f5" providerId="AD" clId="Web-{AB6A9660-DA7F-7C89-342C-FD3BE00B9C26}" dt="2021-01-23T21:07:02.880" v="246"/>
          <ac:picMkLst>
            <pc:docMk/>
            <pc:sldMk cId="109857222" sldId="256"/>
            <ac:picMk id="31" creationId="{9B0DB875-49E3-4B9D-8AAE-D81A127B6647}"/>
          </ac:picMkLst>
        </pc:picChg>
      </pc:sldChg>
      <pc:sldChg chg="addSp delSp modSp mod setBg setClrOvrMap modNotes">
        <pc:chgData name="Atalia Horenshtien" userId="S::ahorenshtien2019@student.hult.edu::57a1e893-7513-4beb-8bb5-97f7277134f5" providerId="AD" clId="Web-{AB6A9660-DA7F-7C89-342C-FD3BE00B9C26}" dt="2021-01-23T22:37:11.780" v="887" actId="20577"/>
        <pc:sldMkLst>
          <pc:docMk/>
          <pc:sldMk cId="413515817" sldId="257"/>
        </pc:sldMkLst>
        <pc:spChg chg="mod">
          <ac:chgData name="Atalia Horenshtien" userId="S::ahorenshtien2019@student.hult.edu::57a1e893-7513-4beb-8bb5-97f7277134f5" providerId="AD" clId="Web-{AB6A9660-DA7F-7C89-342C-FD3BE00B9C26}" dt="2021-01-23T22:37:11.780" v="887" actId="20577"/>
          <ac:spMkLst>
            <pc:docMk/>
            <pc:sldMk cId="413515817" sldId="257"/>
            <ac:spMk id="2" creationId="{41E2CA80-48A3-4207-93B7-F2B5B360DDA0}"/>
          </ac:spMkLst>
        </pc:spChg>
        <pc:spChg chg="mod ord">
          <ac:chgData name="Atalia Horenshtien" userId="S::ahorenshtien2019@student.hult.edu::57a1e893-7513-4beb-8bb5-97f7277134f5" providerId="AD" clId="Web-{AB6A9660-DA7F-7C89-342C-FD3BE00B9C26}" dt="2021-01-23T22:37:00.671" v="886" actId="20577"/>
          <ac:spMkLst>
            <pc:docMk/>
            <pc:sldMk cId="413515817" sldId="257"/>
            <ac:spMk id="3" creationId="{5A1FD024-AD01-4F1D-9859-471F421476B7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15:45.134" v="341"/>
          <ac:spMkLst>
            <pc:docMk/>
            <pc:sldMk cId="413515817" sldId="257"/>
            <ac:spMk id="8" creationId="{56B051A4-96A7-4A11-9DAD-063A9C577F83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15:45.134" v="341"/>
          <ac:spMkLst>
            <pc:docMk/>
            <pc:sldMk cId="413515817" sldId="257"/>
            <ac:spMk id="10" creationId="{45B67B9C-9B45-4084-9BB5-187071EE9A61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6:56.681" v="355"/>
          <ac:spMkLst>
            <pc:docMk/>
            <pc:sldMk cId="413515817" sldId="257"/>
            <ac:spMk id="17" creationId="{9AF94064-8268-4679-B04C-985065FDF11A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6:56.665" v="354"/>
          <ac:spMkLst>
            <pc:docMk/>
            <pc:sldMk cId="413515817" sldId="257"/>
            <ac:spMk id="19" creationId="{417F62F5-39C0-4E25-A65C-AA8A83A6DF43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16:56.681" v="355"/>
          <ac:spMkLst>
            <pc:docMk/>
            <pc:sldMk cId="413515817" sldId="257"/>
            <ac:spMk id="21" creationId="{9AF94064-8268-4679-B04C-985065FDF11A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6:56.665" v="354"/>
          <ac:spMkLst>
            <pc:docMk/>
            <pc:sldMk cId="413515817" sldId="257"/>
            <ac:spMk id="24" creationId="{254A5F27-5BCC-4877-84E6-68FA8726BA23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6:56.665" v="354"/>
          <ac:spMkLst>
            <pc:docMk/>
            <pc:sldMk cId="413515817" sldId="257"/>
            <ac:spMk id="26" creationId="{5DCA8B5A-4E56-4996-92AD-275D26725488}"/>
          </ac:spMkLst>
        </pc:spChg>
        <pc:picChg chg="add mod ord">
          <ac:chgData name="Atalia Horenshtien" userId="S::ahorenshtien2019@student.hult.edu::57a1e893-7513-4beb-8bb5-97f7277134f5" providerId="AD" clId="Web-{AB6A9660-DA7F-7C89-342C-FD3BE00B9C26}" dt="2021-01-23T21:17:08.806" v="358" actId="1076"/>
          <ac:picMkLst>
            <pc:docMk/>
            <pc:sldMk cId="413515817" sldId="257"/>
            <ac:picMk id="4" creationId="{2D556B66-0D39-4E88-A9CF-337C415A19C6}"/>
          </ac:picMkLst>
        </pc:picChg>
        <pc:picChg chg="add mod">
          <ac:chgData name="Atalia Horenshtien" userId="S::ahorenshtien2019@student.hult.edu::57a1e893-7513-4beb-8bb5-97f7277134f5" providerId="AD" clId="Web-{AB6A9660-DA7F-7C89-342C-FD3BE00B9C26}" dt="2021-01-23T21:17:20.587" v="359" actId="1076"/>
          <ac:picMkLst>
            <pc:docMk/>
            <pc:sldMk cId="413515817" sldId="257"/>
            <ac:picMk id="5" creationId="{D0771502-F96C-497C-AD7C-9E223E13862E}"/>
          </ac:picMkLst>
        </pc:picChg>
        <pc:picChg chg="add mod ord modCrop">
          <ac:chgData name="Atalia Horenshtien" userId="S::ahorenshtien2019@student.hult.edu::57a1e893-7513-4beb-8bb5-97f7277134f5" providerId="AD" clId="Web-{AB6A9660-DA7F-7C89-342C-FD3BE00B9C26}" dt="2021-01-23T21:17:07.102" v="357" actId="1076"/>
          <ac:picMkLst>
            <pc:docMk/>
            <pc:sldMk cId="413515817" sldId="257"/>
            <ac:picMk id="6" creationId="{55EB3549-1CCD-45A4-9CA6-83670D946F9F}"/>
          </ac:picMkLst>
        </pc:picChg>
        <pc:picChg chg="add del">
          <ac:chgData name="Atalia Horenshtien" userId="S::ahorenshtien2019@student.hult.edu::57a1e893-7513-4beb-8bb5-97f7277134f5" providerId="AD" clId="Web-{AB6A9660-DA7F-7C89-342C-FD3BE00B9C26}" dt="2021-01-23T21:16:56.681" v="355"/>
          <ac:picMkLst>
            <pc:docMk/>
            <pc:sldMk cId="413515817" sldId="257"/>
            <ac:picMk id="15" creationId="{DD1E4A96-A528-4A86-9B45-D2D8692A2840}"/>
          </ac:picMkLst>
        </pc:picChg>
        <pc:picChg chg="add">
          <ac:chgData name="Atalia Horenshtien" userId="S::ahorenshtien2019@student.hult.edu::57a1e893-7513-4beb-8bb5-97f7277134f5" providerId="AD" clId="Web-{AB6A9660-DA7F-7C89-342C-FD3BE00B9C26}" dt="2021-01-23T21:16:56.681" v="355"/>
          <ac:picMkLst>
            <pc:docMk/>
            <pc:sldMk cId="413515817" sldId="257"/>
            <ac:picMk id="20" creationId="{DD1E4A96-A528-4A86-9B45-D2D8692A2840}"/>
          </ac:picMkLst>
        </pc:picChg>
        <pc:picChg chg="add del">
          <ac:chgData name="Atalia Horenshtien" userId="S::ahorenshtien2019@student.hult.edu::57a1e893-7513-4beb-8bb5-97f7277134f5" providerId="AD" clId="Web-{AB6A9660-DA7F-7C89-342C-FD3BE00B9C26}" dt="2021-01-23T21:16:38.587" v="352"/>
          <ac:picMkLst>
            <pc:docMk/>
            <pc:sldMk cId="413515817" sldId="257"/>
            <ac:picMk id="22" creationId="{3571A55B-8C56-492F-B317-105830ECF92B}"/>
          </ac:picMkLst>
        </pc:picChg>
      </pc:sldChg>
      <pc:sldChg chg="addSp delSp modSp mod setClrOvrMap">
        <pc:chgData name="Atalia Horenshtien" userId="S::ahorenshtien2019@student.hult.edu::57a1e893-7513-4beb-8bb5-97f7277134f5" providerId="AD" clId="Web-{AB6A9660-DA7F-7C89-342C-FD3BE00B9C26}" dt="2021-01-23T21:07:37.005" v="247"/>
        <pc:sldMkLst>
          <pc:docMk/>
          <pc:sldMk cId="4216762946" sldId="258"/>
        </pc:sldMkLst>
        <pc:spChg chg="mod">
          <ac:chgData name="Atalia Horenshtien" userId="S::ahorenshtien2019@student.hult.edu::57a1e893-7513-4beb-8bb5-97f7277134f5" providerId="AD" clId="Web-{AB6A9660-DA7F-7C89-342C-FD3BE00B9C26}" dt="2021-01-23T21:07:37.005" v="247"/>
          <ac:spMkLst>
            <pc:docMk/>
            <pc:sldMk cId="4216762946" sldId="258"/>
            <ac:spMk id="2" creationId="{118915D4-EBAE-45BE-8D44-CB18515320FC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07:37.005" v="247"/>
          <ac:spMkLst>
            <pc:docMk/>
            <pc:sldMk cId="4216762946" sldId="258"/>
            <ac:spMk id="7" creationId="{2BFC186A-5A9F-4A9A-A72D-DFBBE9934418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07:37.005" v="247"/>
          <ac:spMkLst>
            <pc:docMk/>
            <pc:sldMk cId="4216762946" sldId="258"/>
            <ac:spMk id="9" creationId="{E8EE1E2B-262B-4EE5-9AB3-125FAB1A8A40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07:37.005" v="247"/>
          <ac:spMkLst>
            <pc:docMk/>
            <pc:sldMk cId="4216762946" sldId="258"/>
            <ac:spMk id="16" creationId="{2124007E-BA57-41B2-8C6B-5E99927F2247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07:37.005" v="247"/>
          <ac:spMkLst>
            <pc:docMk/>
            <pc:sldMk cId="4216762946" sldId="258"/>
            <ac:spMk id="18" creationId="{255D0BF7-94F4-4437-A2B2-87BAFF86D541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07:37.005" v="247"/>
          <ac:spMkLst>
            <pc:docMk/>
            <pc:sldMk cId="4216762946" sldId="258"/>
            <ac:spMk id="20" creationId="{DE118816-C01D-462E-B0B0-777C21EF604F}"/>
          </ac:spMkLst>
        </pc:spChg>
        <pc:cxnChg chg="del">
          <ac:chgData name="Atalia Horenshtien" userId="S::ahorenshtien2019@student.hult.edu::57a1e893-7513-4beb-8bb5-97f7277134f5" providerId="AD" clId="Web-{AB6A9660-DA7F-7C89-342C-FD3BE00B9C26}" dt="2021-01-23T21:07:37.005" v="247"/>
          <ac:cxnSpMkLst>
            <pc:docMk/>
            <pc:sldMk cId="4216762946" sldId="258"/>
            <ac:cxnSpMk id="11" creationId="{862CADB7-E9BE-4376-8036-0D21CBDC96A7}"/>
          </ac:cxnSpMkLst>
        </pc:cxnChg>
      </pc:sldChg>
      <pc:sldChg chg="addSp delSp modSp modNotes">
        <pc:chgData name="Atalia Horenshtien" userId="S::ahorenshtien2019@student.hult.edu::57a1e893-7513-4beb-8bb5-97f7277134f5" providerId="AD" clId="Web-{AB6A9660-DA7F-7C89-342C-FD3BE00B9C26}" dt="2021-01-23T22:38:25.282" v="888" actId="20577"/>
        <pc:sldMkLst>
          <pc:docMk/>
          <pc:sldMk cId="3514175155" sldId="259"/>
        </pc:sldMkLst>
        <pc:spChg chg="mod">
          <ac:chgData name="Atalia Horenshtien" userId="S::ahorenshtien2019@student.hult.edu::57a1e893-7513-4beb-8bb5-97f7277134f5" providerId="AD" clId="Web-{AB6A9660-DA7F-7C89-342C-FD3BE00B9C26}" dt="2021-01-23T22:38:25.282" v="888" actId="20577"/>
          <ac:spMkLst>
            <pc:docMk/>
            <pc:sldMk cId="3514175155" sldId="259"/>
            <ac:spMk id="2" creationId="{E31BEFA3-62F6-40EB-A29D-D6B173CF3252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20:13.806" v="392"/>
          <ac:spMkLst>
            <pc:docMk/>
            <pc:sldMk cId="3514175155" sldId="259"/>
            <ac:spMk id="19" creationId="{D30579BA-22EC-41CB-82B7-65D5DFCA603C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20:13.806" v="392"/>
          <ac:spMkLst>
            <pc:docMk/>
            <pc:sldMk cId="3514175155" sldId="259"/>
            <ac:spMk id="21" creationId="{FE469E50-3893-4ED6-92BA-2985C32B0CA6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43.619" v="406"/>
          <ac:spMkLst>
            <pc:docMk/>
            <pc:sldMk cId="3514175155" sldId="259"/>
            <ac:spMk id="26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43.619" v="406"/>
          <ac:spMkLst>
            <pc:docMk/>
            <pc:sldMk cId="3514175155" sldId="259"/>
            <ac:spMk id="28" creationId="{A6D87845-294F-40CB-BC48-46455460D292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21:43.619" v="406"/>
          <ac:spMkLst>
            <pc:docMk/>
            <pc:sldMk cId="3514175155" sldId="259"/>
            <ac:spMk id="33" creationId="{D30579BA-22EC-41CB-82B7-65D5DFCA603C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21:43.619" v="406"/>
          <ac:spMkLst>
            <pc:docMk/>
            <pc:sldMk cId="3514175155" sldId="259"/>
            <ac:spMk id="35" creationId="{FE469E50-3893-4ED6-92BA-2985C32B0CA6}"/>
          </ac:spMkLst>
        </pc:spChg>
        <pc:picChg chg="mod">
          <ac:chgData name="Atalia Horenshtien" userId="S::ahorenshtien2019@student.hult.edu::57a1e893-7513-4beb-8bb5-97f7277134f5" providerId="AD" clId="Web-{AB6A9660-DA7F-7C89-342C-FD3BE00B9C26}" dt="2021-01-23T21:21:43.619" v="406"/>
          <ac:picMkLst>
            <pc:docMk/>
            <pc:sldMk cId="3514175155" sldId="259"/>
            <ac:picMk id="6" creationId="{C8BDBF37-C225-46A5-BE56-2FCCAA05A816}"/>
          </ac:picMkLst>
        </pc:picChg>
      </pc:sldChg>
      <pc:sldChg chg="addSp delSp modSp del">
        <pc:chgData name="Atalia Horenshtien" userId="S::ahorenshtien2019@student.hult.edu::57a1e893-7513-4beb-8bb5-97f7277134f5" providerId="AD" clId="Web-{AB6A9660-DA7F-7C89-342C-FD3BE00B9C26}" dt="2021-01-23T21:20:04.087" v="391"/>
        <pc:sldMkLst>
          <pc:docMk/>
          <pc:sldMk cId="2855852863" sldId="260"/>
        </pc:sldMkLst>
        <pc:spChg chg="mod">
          <ac:chgData name="Atalia Horenshtien" userId="S::ahorenshtien2019@student.hult.edu::57a1e893-7513-4beb-8bb5-97f7277134f5" providerId="AD" clId="Web-{AB6A9660-DA7F-7C89-342C-FD3BE00B9C26}" dt="2021-01-23T21:19:29.603" v="383"/>
          <ac:spMkLst>
            <pc:docMk/>
            <pc:sldMk cId="2855852863" sldId="260"/>
            <ac:spMk id="2" creationId="{E31BEFA3-62F6-40EB-A29D-D6B173CF3252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9:29.603" v="383"/>
          <ac:spMkLst>
            <pc:docMk/>
            <pc:sldMk cId="2855852863" sldId="260"/>
            <ac:spMk id="12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9:29.603" v="383"/>
          <ac:spMkLst>
            <pc:docMk/>
            <pc:sldMk cId="2855852863" sldId="260"/>
            <ac:spMk id="14" creationId="{A6D87845-294F-40CB-BC48-46455460D292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9:29.603" v="383"/>
          <ac:spMkLst>
            <pc:docMk/>
            <pc:sldMk cId="2855852863" sldId="260"/>
            <ac:spMk id="19" creationId="{766CDA4A-6CAA-4FED-A424-FF9D363E93C1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9:10.900" v="379"/>
          <ac:spMkLst>
            <pc:docMk/>
            <pc:sldMk cId="2855852863" sldId="260"/>
            <ac:spMk id="23" creationId="{766CDA4A-6CAA-4FED-A424-FF9D363E93C1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18:58.025" v="377"/>
          <ac:spMkLst>
            <pc:docMk/>
            <pc:sldMk cId="2855852863" sldId="260"/>
            <ac:spMk id="26" creationId="{766CDA4A-6CAA-4FED-A424-FF9D363E93C1}"/>
          </ac:spMkLst>
        </pc:spChg>
        <pc:picChg chg="mod">
          <ac:chgData name="Atalia Horenshtien" userId="S::ahorenshtien2019@student.hult.edu::57a1e893-7513-4beb-8bb5-97f7277134f5" providerId="AD" clId="Web-{AB6A9660-DA7F-7C89-342C-FD3BE00B9C26}" dt="2021-01-23T21:19:29.603" v="383"/>
          <ac:picMkLst>
            <pc:docMk/>
            <pc:sldMk cId="2855852863" sldId="260"/>
            <ac:picMk id="3" creationId="{4A1E39FB-E754-4DCD-B40D-83F11A0F67E2}"/>
          </ac:picMkLst>
        </pc:picChg>
        <pc:picChg chg="add del">
          <ac:chgData name="Atalia Horenshtien" userId="S::ahorenshtien2019@student.hult.edu::57a1e893-7513-4beb-8bb5-97f7277134f5" providerId="AD" clId="Web-{AB6A9660-DA7F-7C89-342C-FD3BE00B9C26}" dt="2021-01-23T21:19:29.603" v="383"/>
          <ac:picMkLst>
            <pc:docMk/>
            <pc:sldMk cId="2855852863" sldId="260"/>
            <ac:picMk id="21" creationId="{9B0DB875-49E3-4B9D-8AAE-D81A127B6647}"/>
          </ac:picMkLst>
        </pc:picChg>
        <pc:picChg chg="add del">
          <ac:chgData name="Atalia Horenshtien" userId="S::ahorenshtien2019@student.hult.edu::57a1e893-7513-4beb-8bb5-97f7277134f5" providerId="AD" clId="Web-{AB6A9660-DA7F-7C89-342C-FD3BE00B9C26}" dt="2021-01-23T21:19:10.900" v="379"/>
          <ac:picMkLst>
            <pc:docMk/>
            <pc:sldMk cId="2855852863" sldId="260"/>
            <ac:picMk id="24" creationId="{9B0DB875-49E3-4B9D-8AAE-D81A127B6647}"/>
          </ac:picMkLst>
        </pc:picChg>
        <pc:picChg chg="add del">
          <ac:chgData name="Atalia Horenshtien" userId="S::ahorenshtien2019@student.hult.edu::57a1e893-7513-4beb-8bb5-97f7277134f5" providerId="AD" clId="Web-{AB6A9660-DA7F-7C89-342C-FD3BE00B9C26}" dt="2021-01-23T21:18:58.025" v="377"/>
          <ac:picMkLst>
            <pc:docMk/>
            <pc:sldMk cId="2855852863" sldId="260"/>
            <ac:picMk id="28" creationId="{9B0DB875-49E3-4B9D-8AAE-D81A127B6647}"/>
          </ac:picMkLst>
        </pc:picChg>
      </pc:sldChg>
      <pc:sldChg chg="addSp delSp modSp mod setBg">
        <pc:chgData name="Atalia Horenshtien" userId="S::ahorenshtien2019@student.hult.edu::57a1e893-7513-4beb-8bb5-97f7277134f5" providerId="AD" clId="Web-{AB6A9660-DA7F-7C89-342C-FD3BE00B9C26}" dt="2021-01-23T21:55:45.749" v="476" actId="20577"/>
        <pc:sldMkLst>
          <pc:docMk/>
          <pc:sldMk cId="692965275" sldId="261"/>
        </pc:sldMkLst>
        <pc:spChg chg="mod">
          <ac:chgData name="Atalia Horenshtien" userId="S::ahorenshtien2019@student.hult.edu::57a1e893-7513-4beb-8bb5-97f7277134f5" providerId="AD" clId="Web-{AB6A9660-DA7F-7C89-342C-FD3BE00B9C26}" dt="2021-01-23T21:55:45.749" v="476" actId="20577"/>
          <ac:spMkLst>
            <pc:docMk/>
            <pc:sldMk cId="692965275" sldId="261"/>
            <ac:spMk id="2" creationId="{5D209C6F-86A0-4A6F-904F-C39D25CEF213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03:13.563" v="194"/>
          <ac:spMkLst>
            <pc:docMk/>
            <pc:sldMk cId="692965275" sldId="261"/>
            <ac:spMk id="6" creationId="{72CA733A-8D25-4E63-8273-CC14052E0E8A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03:13.563" v="194"/>
          <ac:spMkLst>
            <pc:docMk/>
            <pc:sldMk cId="692965275" sldId="261"/>
            <ac:spMk id="7" creationId="{6B28264E-43F8-4339-BE92-AA6B94D4021F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34.666" v="405"/>
          <ac:spMkLst>
            <pc:docMk/>
            <pc:sldMk cId="692965275" sldId="261"/>
            <ac:spMk id="12" creationId="{608EAA06-5488-416B-B2B2-E55213011012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16.572" v="400"/>
          <ac:spMkLst>
            <pc:docMk/>
            <pc:sldMk cId="692965275" sldId="261"/>
            <ac:spMk id="14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26.150" v="402"/>
          <ac:spMkLst>
            <pc:docMk/>
            <pc:sldMk cId="692965275" sldId="261"/>
            <ac:spMk id="15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34.650" v="404"/>
          <ac:spMkLst>
            <pc:docMk/>
            <pc:sldMk cId="692965275" sldId="261"/>
            <ac:spMk id="16" creationId="{BD32A07D-C646-4CC0-BA93-76707E707231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13.338" v="398"/>
          <ac:spMkLst>
            <pc:docMk/>
            <pc:sldMk cId="692965275" sldId="261"/>
            <ac:spMk id="17" creationId="{1E70A317-DCED-4E80-AA2D-467D8702E5CB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21:34.666" v="405"/>
          <ac:spMkLst>
            <pc:docMk/>
            <pc:sldMk cId="692965275" sldId="261"/>
            <ac:spMk id="18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AB6A9660-DA7F-7C89-342C-FD3BE00B9C26}" dt="2021-01-23T21:21:16.572" v="400"/>
          <ac:spMkLst>
            <pc:docMk/>
            <pc:sldMk cId="692965275" sldId="261"/>
            <ac:spMk id="19" creationId="{A6D87845-294F-40CB-BC48-46455460D292}"/>
          </ac:spMkLst>
        </pc:spChg>
        <pc:picChg chg="del mod">
          <ac:chgData name="Atalia Horenshtien" userId="S::ahorenshtien2019@student.hult.edu::57a1e893-7513-4beb-8bb5-97f7277134f5" providerId="AD" clId="Web-{AB6A9660-DA7F-7C89-342C-FD3BE00B9C26}" dt="2021-01-23T21:03:32.454" v="196"/>
          <ac:picMkLst>
            <pc:docMk/>
            <pc:sldMk cId="692965275" sldId="261"/>
            <ac:picMk id="3" creationId="{DA5A5331-723B-4A92-8B9E-F0DCC5B5C4CC}"/>
          </ac:picMkLst>
        </pc:picChg>
        <pc:picChg chg="add mod ord">
          <ac:chgData name="Atalia Horenshtien" userId="S::ahorenshtien2019@student.hult.edu::57a1e893-7513-4beb-8bb5-97f7277134f5" providerId="AD" clId="Web-{AB6A9660-DA7F-7C89-342C-FD3BE00B9C26}" dt="2021-01-23T21:21:34.666" v="405"/>
          <ac:picMkLst>
            <pc:docMk/>
            <pc:sldMk cId="692965275" sldId="261"/>
            <ac:picMk id="4" creationId="{306D924B-B674-4249-BC97-7EEF1A00CC10}"/>
          </ac:picMkLst>
        </pc:picChg>
      </pc:sldChg>
      <pc:sldChg chg="addSp delSp modSp modNotes">
        <pc:chgData name="Atalia Horenshtien" userId="S::ahorenshtien2019@student.hult.edu::57a1e893-7513-4beb-8bb5-97f7277134f5" providerId="AD" clId="Web-{AB6A9660-DA7F-7C89-342C-FD3BE00B9C26}" dt="2021-01-23T22:28:08.194" v="500" actId="14100"/>
        <pc:sldMkLst>
          <pc:docMk/>
          <pc:sldMk cId="2304053510" sldId="262"/>
        </pc:sldMkLst>
        <pc:spChg chg="mod">
          <ac:chgData name="Atalia Horenshtien" userId="S::ahorenshtien2019@student.hult.edu::57a1e893-7513-4beb-8bb5-97f7277134f5" providerId="AD" clId="Web-{AB6A9660-DA7F-7C89-342C-FD3BE00B9C26}" dt="2021-01-23T21:21:53.182" v="407" actId="1076"/>
          <ac:spMkLst>
            <pc:docMk/>
            <pc:sldMk cId="2304053510" sldId="262"/>
            <ac:spMk id="2" creationId="{5D209C6F-86A0-4A6F-904F-C39D25CEF213}"/>
          </ac:spMkLst>
        </pc:spChg>
        <pc:picChg chg="add del mod modCrop">
          <ac:chgData name="Atalia Horenshtien" userId="S::ahorenshtien2019@student.hult.edu::57a1e893-7513-4beb-8bb5-97f7277134f5" providerId="AD" clId="Web-{AB6A9660-DA7F-7C89-342C-FD3BE00B9C26}" dt="2021-01-23T22:27:20.257" v="491"/>
          <ac:picMkLst>
            <pc:docMk/>
            <pc:sldMk cId="2304053510" sldId="262"/>
            <ac:picMk id="3" creationId="{6590A2A6-0AE3-4F33-A025-53EE948DD854}"/>
          </ac:picMkLst>
        </pc:picChg>
        <pc:picChg chg="add mod modCrop">
          <ac:chgData name="Atalia Horenshtien" userId="S::ahorenshtien2019@student.hult.edu::57a1e893-7513-4beb-8bb5-97f7277134f5" providerId="AD" clId="Web-{AB6A9660-DA7F-7C89-342C-FD3BE00B9C26}" dt="2021-01-23T22:28:08.194" v="500" actId="14100"/>
          <ac:picMkLst>
            <pc:docMk/>
            <pc:sldMk cId="2304053510" sldId="262"/>
            <ac:picMk id="4" creationId="{4D422B97-C2FF-4901-BDCC-0556D013D891}"/>
          </ac:picMkLst>
        </pc:picChg>
        <pc:picChg chg="del">
          <ac:chgData name="Atalia Horenshtien" userId="S::ahorenshtien2019@student.hult.edu::57a1e893-7513-4beb-8bb5-97f7277134f5" providerId="AD" clId="Web-{AB6A9660-DA7F-7C89-342C-FD3BE00B9C26}" dt="2021-01-23T21:56:13.202" v="477"/>
          <ac:picMkLst>
            <pc:docMk/>
            <pc:sldMk cId="2304053510" sldId="262"/>
            <ac:picMk id="5" creationId="{422FFE46-4DD9-4646-825F-C69B7AD543F5}"/>
          </ac:picMkLst>
        </pc:picChg>
      </pc:sldChg>
      <pc:sldChg chg="modSp">
        <pc:chgData name="Atalia Horenshtien" userId="S::ahorenshtien2019@student.hult.edu::57a1e893-7513-4beb-8bb5-97f7277134f5" providerId="AD" clId="Web-{AB6A9660-DA7F-7C89-342C-FD3BE00B9C26}" dt="2021-01-23T22:29:39.336" v="561" actId="20577"/>
        <pc:sldMkLst>
          <pc:docMk/>
          <pc:sldMk cId="1113067060" sldId="263"/>
        </pc:sldMkLst>
        <pc:spChg chg="mod">
          <ac:chgData name="Atalia Horenshtien" userId="S::ahorenshtien2019@student.hult.edu::57a1e893-7513-4beb-8bb5-97f7277134f5" providerId="AD" clId="Web-{AB6A9660-DA7F-7C89-342C-FD3BE00B9C26}" dt="2021-01-23T22:29:39.336" v="561" actId="20577"/>
          <ac:spMkLst>
            <pc:docMk/>
            <pc:sldMk cId="1113067060" sldId="263"/>
            <ac:spMk id="3" creationId="{5A1FD024-AD01-4F1D-9859-471F421476B7}"/>
          </ac:spMkLst>
        </pc:spChg>
      </pc:sldChg>
      <pc:sldChg chg="addSp delSp modSp add mod replId setBg setClrOvrMap modNotes">
        <pc:chgData name="Atalia Horenshtien" userId="S::ahorenshtien2019@student.hult.edu::57a1e893-7513-4beb-8bb5-97f7277134f5" providerId="AD" clId="Web-{AB6A9660-DA7F-7C89-342C-FD3BE00B9C26}" dt="2021-01-23T22:07:27.079" v="490" actId="20577"/>
        <pc:sldMkLst>
          <pc:docMk/>
          <pc:sldMk cId="3756924895" sldId="264"/>
        </pc:sldMkLst>
        <pc:spChg chg="mod">
          <ac:chgData name="Atalia Horenshtien" userId="S::ahorenshtien2019@student.hult.edu::57a1e893-7513-4beb-8bb5-97f7277134f5" providerId="AD" clId="Web-{AB6A9660-DA7F-7C89-342C-FD3BE00B9C26}" dt="2021-01-23T20:55:51.843" v="138"/>
          <ac:spMkLst>
            <pc:docMk/>
            <pc:sldMk cId="3756924895" sldId="264"/>
            <ac:spMk id="2" creationId="{41E2CA80-48A3-4207-93B7-F2B5B360DDA0}"/>
          </ac:spMkLst>
        </pc:spChg>
        <pc:spChg chg="del mod">
          <ac:chgData name="Atalia Horenshtien" userId="S::ahorenshtien2019@student.hult.edu::57a1e893-7513-4beb-8bb5-97f7277134f5" providerId="AD" clId="Web-{AB6A9660-DA7F-7C89-342C-FD3BE00B9C26}" dt="2021-01-23T20:55:51.843" v="138"/>
          <ac:spMkLst>
            <pc:docMk/>
            <pc:sldMk cId="3756924895" sldId="264"/>
            <ac:spMk id="3" creationId="{5A1FD024-AD01-4F1D-9859-471F421476B7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0:55:51.843" v="138"/>
          <ac:spMkLst>
            <pc:docMk/>
            <pc:sldMk cId="3756924895" sldId="264"/>
            <ac:spMk id="8" creationId="{56B051A4-96A7-4A11-9DAD-063A9C577F83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0:55:51.843" v="138"/>
          <ac:spMkLst>
            <pc:docMk/>
            <pc:sldMk cId="3756924895" sldId="264"/>
            <ac:spMk id="10" creationId="{45B67B9C-9B45-4084-9BB5-187071EE9A61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0:55:51.843" v="138"/>
          <ac:spMkLst>
            <pc:docMk/>
            <pc:sldMk cId="3756924895" sldId="264"/>
            <ac:spMk id="16" creationId="{E702B083-54F7-41CA-9C6D-B87D35683988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0:55:51.843" v="138"/>
          <ac:spMkLst>
            <pc:docMk/>
            <pc:sldMk cId="3756924895" sldId="264"/>
            <ac:spMk id="18" creationId="{92AA17E1-8D32-49FA-8C33-D57631B4EB41}"/>
          </ac:spMkLst>
        </pc:spChg>
        <pc:graphicFrameChg chg="add modGraphic">
          <ac:chgData name="Atalia Horenshtien" userId="S::ahorenshtien2019@student.hult.edu::57a1e893-7513-4beb-8bb5-97f7277134f5" providerId="AD" clId="Web-{AB6A9660-DA7F-7C89-342C-FD3BE00B9C26}" dt="2021-01-23T22:07:27.079" v="490" actId="20577"/>
          <ac:graphicFrameMkLst>
            <pc:docMk/>
            <pc:sldMk cId="3756924895" sldId="264"/>
            <ac:graphicFrameMk id="12" creationId="{2BE74824-22A3-4BE9-A146-C94A98DF858A}"/>
          </ac:graphicFrameMkLst>
        </pc:graphicFrameChg>
        <pc:graphicFrameChg chg="add del">
          <ac:chgData name="Atalia Horenshtien" userId="S::ahorenshtien2019@student.hult.edu::57a1e893-7513-4beb-8bb5-97f7277134f5" providerId="AD" clId="Web-{AB6A9660-DA7F-7C89-342C-FD3BE00B9C26}" dt="2021-01-23T20:57:17.719" v="170"/>
          <ac:graphicFrameMkLst>
            <pc:docMk/>
            <pc:sldMk cId="3756924895" sldId="264"/>
            <ac:graphicFrameMk id="337" creationId="{4ABFEEFF-00C6-44E3-82AC-D3E1569CFBCE}"/>
          </ac:graphicFrameMkLst>
        </pc:graphicFrameChg>
      </pc:sldChg>
      <pc:sldChg chg="addSp delSp modSp add replId modNotes">
        <pc:chgData name="Atalia Horenshtien" userId="S::ahorenshtien2019@student.hult.edu::57a1e893-7513-4beb-8bb5-97f7277134f5" providerId="AD" clId="Web-{AB6A9660-DA7F-7C89-342C-FD3BE00B9C26}" dt="2021-01-23T22:38:36.204" v="897" actId="20577"/>
        <pc:sldMkLst>
          <pc:docMk/>
          <pc:sldMk cId="2072749956" sldId="265"/>
        </pc:sldMkLst>
        <pc:spChg chg="mod">
          <ac:chgData name="Atalia Horenshtien" userId="S::ahorenshtien2019@student.hult.edu::57a1e893-7513-4beb-8bb5-97f7277134f5" providerId="AD" clId="Web-{AB6A9660-DA7F-7C89-342C-FD3BE00B9C26}" dt="2021-01-23T22:38:36.204" v="897" actId="20577"/>
          <ac:spMkLst>
            <pc:docMk/>
            <pc:sldMk cId="2072749956" sldId="265"/>
            <ac:spMk id="2" creationId="{E31BEFA3-62F6-40EB-A29D-D6B173CF3252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19:39.368" v="385"/>
          <ac:spMkLst>
            <pc:docMk/>
            <pc:sldMk cId="2072749956" sldId="265"/>
            <ac:spMk id="12" creationId="{1E70A317-DCED-4E80-AA2D-467D8702E5CB}"/>
          </ac:spMkLst>
        </pc:spChg>
        <pc:spChg chg="del">
          <ac:chgData name="Atalia Horenshtien" userId="S::ahorenshtien2019@student.hult.edu::57a1e893-7513-4beb-8bb5-97f7277134f5" providerId="AD" clId="Web-{AB6A9660-DA7F-7C89-342C-FD3BE00B9C26}" dt="2021-01-23T21:19:39.368" v="385"/>
          <ac:spMkLst>
            <pc:docMk/>
            <pc:sldMk cId="2072749956" sldId="265"/>
            <ac:spMk id="14" creationId="{A6D87845-294F-40CB-BC48-46455460D292}"/>
          </ac:spMkLst>
        </pc:spChg>
        <pc:spChg chg="add">
          <ac:chgData name="Atalia Horenshtien" userId="S::ahorenshtien2019@student.hult.edu::57a1e893-7513-4beb-8bb5-97f7277134f5" providerId="AD" clId="Web-{AB6A9660-DA7F-7C89-342C-FD3BE00B9C26}" dt="2021-01-23T21:19:39.368" v="385"/>
          <ac:spMkLst>
            <pc:docMk/>
            <pc:sldMk cId="2072749956" sldId="265"/>
            <ac:spMk id="19" creationId="{766CDA4A-6CAA-4FED-A424-FF9D363E93C1}"/>
          </ac:spMkLst>
        </pc:spChg>
        <pc:picChg chg="del mod">
          <ac:chgData name="Atalia Horenshtien" userId="S::ahorenshtien2019@student.hult.edu::57a1e893-7513-4beb-8bb5-97f7277134f5" providerId="AD" clId="Web-{AB6A9660-DA7F-7C89-342C-FD3BE00B9C26}" dt="2021-01-23T21:19:43.072" v="386"/>
          <ac:picMkLst>
            <pc:docMk/>
            <pc:sldMk cId="2072749956" sldId="265"/>
            <ac:picMk id="3" creationId="{4A1E39FB-E754-4DCD-B40D-83F11A0F67E2}"/>
          </ac:picMkLst>
        </pc:picChg>
        <pc:picChg chg="add mod">
          <ac:chgData name="Atalia Horenshtien" userId="S::ahorenshtien2019@student.hult.edu::57a1e893-7513-4beb-8bb5-97f7277134f5" providerId="AD" clId="Web-{AB6A9660-DA7F-7C89-342C-FD3BE00B9C26}" dt="2021-01-23T21:20:33.728" v="395" actId="14100"/>
          <ac:picMkLst>
            <pc:docMk/>
            <pc:sldMk cId="2072749956" sldId="265"/>
            <ac:picMk id="4" creationId="{4E0003C5-3751-4987-BF15-DF4D80629656}"/>
          </ac:picMkLst>
        </pc:picChg>
        <pc:picChg chg="add">
          <ac:chgData name="Atalia Horenshtien" userId="S::ahorenshtien2019@student.hult.edu::57a1e893-7513-4beb-8bb5-97f7277134f5" providerId="AD" clId="Web-{AB6A9660-DA7F-7C89-342C-FD3BE00B9C26}" dt="2021-01-23T21:19:39.368" v="385"/>
          <ac:picMkLst>
            <pc:docMk/>
            <pc:sldMk cId="2072749956" sldId="265"/>
            <ac:picMk id="21" creationId="{9B0DB875-49E3-4B9D-8AAE-D81A127B6647}"/>
          </ac:picMkLst>
        </pc:picChg>
      </pc:sldChg>
    </pc:docChg>
  </pc:docChgLst>
  <pc:docChgLst>
    <pc:chgData name="Atalia Horenshtien" userId="S::ahorenshtien2019@student.hult.edu::57a1e893-7513-4beb-8bb5-97f7277134f5" providerId="AD" clId="Web-{E4822FD7-F587-46E8-9B67-4AEEF11571EB}"/>
    <pc:docChg chg="addSld delSld modSld sldOrd addMainMaster delMainMaster">
      <pc:chgData name="Atalia Horenshtien" userId="S::ahorenshtien2019@student.hult.edu::57a1e893-7513-4beb-8bb5-97f7277134f5" providerId="AD" clId="Web-{E4822FD7-F587-46E8-9B67-4AEEF11571EB}" dt="2021-01-23T20:48:13.691" v="265"/>
      <pc:docMkLst>
        <pc:docMk/>
      </pc:docMkLst>
      <pc:sldChg chg="addSp delSp modSp mod setBg modClrScheme setClrOvrMap chgLayout">
        <pc:chgData name="Atalia Horenshtien" userId="S::ahorenshtien2019@student.hult.edu::57a1e893-7513-4beb-8bb5-97f7277134f5" providerId="AD" clId="Web-{E4822FD7-F587-46E8-9B67-4AEEF11571EB}" dt="2021-01-23T20:00:50.699" v="24"/>
        <pc:sldMkLst>
          <pc:docMk/>
          <pc:sldMk cId="109857222" sldId="256"/>
        </pc:sldMkLst>
        <pc:spChg chg="mod">
          <ac:chgData name="Atalia Horenshtien" userId="S::ahorenshtien2019@student.hult.edu::57a1e893-7513-4beb-8bb5-97f7277134f5" providerId="AD" clId="Web-{E4822FD7-F587-46E8-9B67-4AEEF11571EB}" dt="2021-01-23T20:00:00.051" v="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talia Horenshtien" userId="S::ahorenshtien2019@student.hult.edu::57a1e893-7513-4beb-8bb5-97f7277134f5" providerId="AD" clId="Web-{E4822FD7-F587-46E8-9B67-4AEEF11571EB}" dt="2021-01-23T19:58:15.939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0:00.051" v="18"/>
          <ac:spMkLst>
            <pc:docMk/>
            <pc:sldMk cId="109857222" sldId="256"/>
            <ac:spMk id="5" creationId="{72CA733A-8D25-4E63-8273-CC14052E0E8A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19:58:15.798" v="7"/>
          <ac:spMkLst>
            <pc:docMk/>
            <pc:sldMk cId="109857222" sldId="256"/>
            <ac:spMk id="9" creationId="{D47766EE-4192-4B2D-A5A0-F60F9A5F743F}"/>
          </ac:spMkLst>
        </pc:spChg>
        <pc:spChg chg="add del mod">
          <ac:chgData name="Atalia Horenshtien" userId="S::ahorenshtien2019@student.hult.edu::57a1e893-7513-4beb-8bb5-97f7277134f5" providerId="AD" clId="Web-{E4822FD7-F587-46E8-9B67-4AEEF11571EB}" dt="2021-01-23T20:00:46.433" v="23"/>
          <ac:spMkLst>
            <pc:docMk/>
            <pc:sldMk cId="109857222" sldId="256"/>
            <ac:spMk id="10" creationId="{490348C0-229C-4EE7-8C41-B26C888C5DD8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19:58:15.798" v="7"/>
          <ac:spMkLst>
            <pc:docMk/>
            <pc:sldMk cId="109857222" sldId="256"/>
            <ac:spMk id="11" creationId="{D6705569-F545-4F47-A260-A9202826EA20}"/>
          </ac:spMkLst>
        </pc:spChg>
        <pc:spChg chg="add mod">
          <ac:chgData name="Atalia Horenshtien" userId="S::ahorenshtien2019@student.hult.edu::57a1e893-7513-4beb-8bb5-97f7277134f5" providerId="AD" clId="Web-{E4822FD7-F587-46E8-9B67-4AEEF11571EB}" dt="2021-01-23T20:00:50.699" v="24"/>
          <ac:spMkLst>
            <pc:docMk/>
            <pc:sldMk cId="109857222" sldId="256"/>
            <ac:spMk id="14" creationId="{C16265D7-1252-440F-B435-FA934801356D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0:50.699" v="24"/>
          <ac:spMkLst>
            <pc:docMk/>
            <pc:sldMk cId="109857222" sldId="256"/>
            <ac:spMk id="15" creationId="{72CA733A-8D25-4E63-8273-CC14052E0E8A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0:50.699" v="24"/>
          <ac:spMkLst>
            <pc:docMk/>
            <pc:sldMk cId="109857222" sldId="256"/>
            <ac:spMk id="22" creationId="{72CA733A-8D25-4E63-8273-CC14052E0E8A}"/>
          </ac:spMkLst>
        </pc:spChg>
        <pc:picChg chg="add del">
          <ac:chgData name="Atalia Horenshtien" userId="S::ahorenshtien2019@student.hult.edu::57a1e893-7513-4beb-8bb5-97f7277134f5" providerId="AD" clId="Web-{E4822FD7-F587-46E8-9B67-4AEEF11571EB}" dt="2021-01-23T19:58:15.798" v="7"/>
          <ac:picMkLst>
            <pc:docMk/>
            <pc:sldMk cId="109857222" sldId="256"/>
            <ac:picMk id="4" creationId="{DC9181E6-4829-4B49-B53B-2909526173B8}"/>
          </ac:picMkLst>
        </pc:picChg>
        <pc:picChg chg="add del">
          <ac:chgData name="Atalia Horenshtien" userId="S::ahorenshtien2019@student.hult.edu::57a1e893-7513-4beb-8bb5-97f7277134f5" providerId="AD" clId="Web-{E4822FD7-F587-46E8-9B67-4AEEF11571EB}" dt="2021-01-23T20:00:00.051" v="18"/>
          <ac:picMkLst>
            <pc:docMk/>
            <pc:sldMk cId="109857222" sldId="256"/>
            <ac:picMk id="6" creationId="{2BFB581C-2142-4222-9A3B-905AD6C09535}"/>
          </ac:picMkLst>
        </pc:picChg>
        <pc:picChg chg="add del">
          <ac:chgData name="Atalia Horenshtien" userId="S::ahorenshtien2019@student.hult.edu::57a1e893-7513-4beb-8bb5-97f7277134f5" providerId="AD" clId="Web-{E4822FD7-F587-46E8-9B67-4AEEF11571EB}" dt="2021-01-23T19:59:53.410" v="17"/>
          <ac:picMkLst>
            <pc:docMk/>
            <pc:sldMk cId="109857222" sldId="256"/>
            <ac:picMk id="7" creationId="{8AD318E5-1135-4E6E-9633-00DDAD4F2A49}"/>
          </ac:picMkLst>
        </pc:picChg>
        <pc:picChg chg="add del mod">
          <ac:chgData name="Atalia Horenshtien" userId="S::ahorenshtien2019@student.hult.edu::57a1e893-7513-4beb-8bb5-97f7277134f5" providerId="AD" clId="Web-{E4822FD7-F587-46E8-9B67-4AEEF11571EB}" dt="2021-01-23T20:00:46.433" v="23"/>
          <ac:picMkLst>
            <pc:docMk/>
            <pc:sldMk cId="109857222" sldId="256"/>
            <ac:picMk id="8" creationId="{FE15CFA9-2EC4-4E70-80E8-3D0B33B5E506}"/>
          </ac:picMkLst>
        </pc:picChg>
        <pc:picChg chg="add mod">
          <ac:chgData name="Atalia Horenshtien" userId="S::ahorenshtien2019@student.hult.edu::57a1e893-7513-4beb-8bb5-97f7277134f5" providerId="AD" clId="Web-{E4822FD7-F587-46E8-9B67-4AEEF11571EB}" dt="2021-01-23T20:00:50.699" v="24"/>
          <ac:picMkLst>
            <pc:docMk/>
            <pc:sldMk cId="109857222" sldId="256"/>
            <ac:picMk id="13" creationId="{BACC368A-7481-4636-BB2D-B29B4DBE9CCC}"/>
          </ac:picMkLst>
        </pc:picChg>
        <pc:picChg chg="add del">
          <ac:chgData name="Atalia Horenshtien" userId="S::ahorenshtien2019@student.hult.edu::57a1e893-7513-4beb-8bb5-97f7277134f5" providerId="AD" clId="Web-{E4822FD7-F587-46E8-9B67-4AEEF11571EB}" dt="2021-01-23T20:00:50.699" v="24"/>
          <ac:picMkLst>
            <pc:docMk/>
            <pc:sldMk cId="109857222" sldId="256"/>
            <ac:picMk id="17" creationId="{2BFB581C-2142-4222-9A3B-905AD6C09535}"/>
          </ac:picMkLst>
        </pc:picChg>
        <pc:picChg chg="add">
          <ac:chgData name="Atalia Horenshtien" userId="S::ahorenshtien2019@student.hult.edu::57a1e893-7513-4beb-8bb5-97f7277134f5" providerId="AD" clId="Web-{E4822FD7-F587-46E8-9B67-4AEEF11571EB}" dt="2021-01-23T20:00:50.699" v="24"/>
          <ac:picMkLst>
            <pc:docMk/>
            <pc:sldMk cId="109857222" sldId="256"/>
            <ac:picMk id="24" creationId="{2BFB581C-2142-4222-9A3B-905AD6C09535}"/>
          </ac:picMkLst>
        </pc:picChg>
      </pc:sldChg>
      <pc:sldChg chg="addSp modSp new mod setBg setClrOvrMap">
        <pc:chgData name="Atalia Horenshtien" userId="S::ahorenshtien2019@student.hult.edu::57a1e893-7513-4beb-8bb5-97f7277134f5" providerId="AD" clId="Web-{E4822FD7-F587-46E8-9B67-4AEEF11571EB}" dt="2021-01-23T20:02:11.044" v="34"/>
        <pc:sldMkLst>
          <pc:docMk/>
          <pc:sldMk cId="413515817" sldId="257"/>
        </pc:sldMkLst>
        <pc:spChg chg="mod">
          <ac:chgData name="Atalia Horenshtien" userId="S::ahorenshtien2019@student.hult.edu::57a1e893-7513-4beb-8bb5-97f7277134f5" providerId="AD" clId="Web-{E4822FD7-F587-46E8-9B67-4AEEF11571EB}" dt="2021-01-23T20:02:11.044" v="34"/>
          <ac:spMkLst>
            <pc:docMk/>
            <pc:sldMk cId="413515817" sldId="257"/>
            <ac:spMk id="2" creationId="{41E2CA80-48A3-4207-93B7-F2B5B360DDA0}"/>
          </ac:spMkLst>
        </pc:spChg>
        <pc:spChg chg="mod">
          <ac:chgData name="Atalia Horenshtien" userId="S::ahorenshtien2019@student.hult.edu::57a1e893-7513-4beb-8bb5-97f7277134f5" providerId="AD" clId="Web-{E4822FD7-F587-46E8-9B67-4AEEF11571EB}" dt="2021-01-23T20:02:11.044" v="34"/>
          <ac:spMkLst>
            <pc:docMk/>
            <pc:sldMk cId="413515817" sldId="257"/>
            <ac:spMk id="3" creationId="{5A1FD024-AD01-4F1D-9859-471F421476B7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2:11.044" v="34"/>
          <ac:spMkLst>
            <pc:docMk/>
            <pc:sldMk cId="413515817" sldId="257"/>
            <ac:spMk id="8" creationId="{56B051A4-96A7-4A11-9DAD-063A9C577F83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2:11.044" v="34"/>
          <ac:spMkLst>
            <pc:docMk/>
            <pc:sldMk cId="413515817" sldId="257"/>
            <ac:spMk id="10" creationId="{45B67B9C-9B45-4084-9BB5-187071EE9A61}"/>
          </ac:spMkLst>
        </pc:spChg>
      </pc:sldChg>
      <pc:sldChg chg="addSp modSp new mod setBg setClrOvrMap">
        <pc:chgData name="Atalia Horenshtien" userId="S::ahorenshtien2019@student.hult.edu::57a1e893-7513-4beb-8bb5-97f7277134f5" providerId="AD" clId="Web-{E4822FD7-F587-46E8-9B67-4AEEF11571EB}" dt="2021-01-23T20:02:18.966" v="35"/>
        <pc:sldMkLst>
          <pc:docMk/>
          <pc:sldMk cId="4216762946" sldId="258"/>
        </pc:sldMkLst>
        <pc:spChg chg="mod">
          <ac:chgData name="Atalia Horenshtien" userId="S::ahorenshtien2019@student.hult.edu::57a1e893-7513-4beb-8bb5-97f7277134f5" providerId="AD" clId="Web-{E4822FD7-F587-46E8-9B67-4AEEF11571EB}" dt="2021-01-23T20:02:18.966" v="35"/>
          <ac:spMkLst>
            <pc:docMk/>
            <pc:sldMk cId="4216762946" sldId="258"/>
            <ac:spMk id="2" creationId="{118915D4-EBAE-45BE-8D44-CB18515320FC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2:18.966" v="35"/>
          <ac:spMkLst>
            <pc:docMk/>
            <pc:sldMk cId="4216762946" sldId="258"/>
            <ac:spMk id="7" creationId="{2BFC186A-5A9F-4A9A-A72D-DFBBE9934418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2:18.966" v="35"/>
          <ac:spMkLst>
            <pc:docMk/>
            <pc:sldMk cId="4216762946" sldId="258"/>
            <ac:spMk id="9" creationId="{E8EE1E2B-262B-4EE5-9AB3-125FAB1A8A40}"/>
          </ac:spMkLst>
        </pc:spChg>
        <pc:cxnChg chg="add">
          <ac:chgData name="Atalia Horenshtien" userId="S::ahorenshtien2019@student.hult.edu::57a1e893-7513-4beb-8bb5-97f7277134f5" providerId="AD" clId="Web-{E4822FD7-F587-46E8-9B67-4AEEF11571EB}" dt="2021-01-23T20:02:18.966" v="35"/>
          <ac:cxnSpMkLst>
            <pc:docMk/>
            <pc:sldMk cId="4216762946" sldId="258"/>
            <ac:cxnSpMk id="11" creationId="{862CADB7-E9BE-4376-8036-0D21CBDC96A7}"/>
          </ac:cxnSpMkLst>
        </pc:cxnChg>
      </pc:sldChg>
      <pc:sldChg chg="addSp delSp modSp new mod setBg modNotes">
        <pc:chgData name="Atalia Horenshtien" userId="S::ahorenshtien2019@student.hult.edu::57a1e893-7513-4beb-8bb5-97f7277134f5" providerId="AD" clId="Web-{E4822FD7-F587-46E8-9B67-4AEEF11571EB}" dt="2021-01-23T20:24:28.392" v="118"/>
        <pc:sldMkLst>
          <pc:docMk/>
          <pc:sldMk cId="3514175155" sldId="259"/>
        </pc:sldMkLst>
        <pc:spChg chg="mod">
          <ac:chgData name="Atalia Horenshtien" userId="S::ahorenshtien2019@student.hult.edu::57a1e893-7513-4beb-8bb5-97f7277134f5" providerId="AD" clId="Web-{E4822FD7-F587-46E8-9B67-4AEEF11571EB}" dt="2021-01-23T20:07:18.914" v="67" actId="20577"/>
          <ac:spMkLst>
            <pc:docMk/>
            <pc:sldMk cId="3514175155" sldId="259"/>
            <ac:spMk id="2" creationId="{E31BEFA3-62F6-40EB-A29D-D6B173CF3252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6:30.663" v="60"/>
          <ac:spMkLst>
            <pc:docMk/>
            <pc:sldMk cId="3514175155" sldId="259"/>
            <ac:spMk id="8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4:46.843" v="40"/>
          <ac:spMkLst>
            <pc:docMk/>
            <pc:sldMk cId="3514175155" sldId="259"/>
            <ac:spMk id="9" creationId="{61B2A784-4501-42A8-86DF-DB27DE395089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6:30.663" v="60"/>
          <ac:spMkLst>
            <pc:docMk/>
            <pc:sldMk cId="3514175155" sldId="259"/>
            <ac:spMk id="10" creationId="{A6D87845-294F-40CB-BC48-46455460D292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4:46.843" v="40"/>
          <ac:spMkLst>
            <pc:docMk/>
            <pc:sldMk cId="3514175155" sldId="259"/>
            <ac:spMk id="11" creationId="{5DCD51DF-47F0-4E43-9A0F-6B18888E09C2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6:53.304" v="64"/>
          <ac:spMkLst>
            <pc:docMk/>
            <pc:sldMk cId="3514175155" sldId="259"/>
            <ac:spMk id="12" creationId="{1E70A317-DCED-4E80-AA2D-467D8702E5CB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4:46.843" v="40"/>
          <ac:spMkLst>
            <pc:docMk/>
            <pc:sldMk cId="3514175155" sldId="259"/>
            <ac:spMk id="13" creationId="{3D2A823F-3501-42FE-AA79-81397A58E19E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6:53.304" v="64"/>
          <ac:spMkLst>
            <pc:docMk/>
            <pc:sldMk cId="3514175155" sldId="259"/>
            <ac:spMk id="14" creationId="{A6D87845-294F-40CB-BC48-46455460D292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4:46.843" v="40"/>
          <ac:spMkLst>
            <pc:docMk/>
            <pc:sldMk cId="3514175155" sldId="259"/>
            <ac:spMk id="15" creationId="{767CF198-49C5-4D2A-93C6-A7A4D04B9B35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04:46.843" v="40"/>
          <ac:spMkLst>
            <pc:docMk/>
            <pc:sldMk cId="3514175155" sldId="259"/>
            <ac:spMk id="17" creationId="{4D1EC289-2791-41B5-B240-03653B703D9C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6:53.304" v="64"/>
          <ac:spMkLst>
            <pc:docMk/>
            <pc:sldMk cId="3514175155" sldId="259"/>
            <ac:spMk id="19" creationId="{D30579BA-22EC-41CB-82B7-65D5DFCA603C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06:53.304" v="64"/>
          <ac:spMkLst>
            <pc:docMk/>
            <pc:sldMk cId="3514175155" sldId="259"/>
            <ac:spMk id="21" creationId="{FE469E50-3893-4ED6-92BA-2985C32B0CA6}"/>
          </ac:spMkLst>
        </pc:spChg>
        <pc:picChg chg="add del mod ord">
          <ac:chgData name="Atalia Horenshtien" userId="S::ahorenshtien2019@student.hult.edu::57a1e893-7513-4beb-8bb5-97f7277134f5" providerId="AD" clId="Web-{E4822FD7-F587-46E8-9B67-4AEEF11571EB}" dt="2021-01-23T20:06:46.742" v="62"/>
          <ac:picMkLst>
            <pc:docMk/>
            <pc:sldMk cId="3514175155" sldId="259"/>
            <ac:picMk id="3" creationId="{4A1E39FB-E754-4DCD-B40D-83F11A0F67E2}"/>
          </ac:picMkLst>
        </pc:picChg>
        <pc:picChg chg="add del mod">
          <ac:chgData name="Atalia Horenshtien" userId="S::ahorenshtien2019@student.hult.edu::57a1e893-7513-4beb-8bb5-97f7277134f5" providerId="AD" clId="Web-{E4822FD7-F587-46E8-9B67-4AEEF11571EB}" dt="2021-01-23T20:04:50.421" v="42"/>
          <ac:picMkLst>
            <pc:docMk/>
            <pc:sldMk cId="3514175155" sldId="259"/>
            <ac:picMk id="4" creationId="{E901512D-9632-4924-91C6-0DA4A3350F5D}"/>
          </ac:picMkLst>
        </pc:picChg>
        <pc:picChg chg="add del mod">
          <ac:chgData name="Atalia Horenshtien" userId="S::ahorenshtien2019@student.hult.edu::57a1e893-7513-4beb-8bb5-97f7277134f5" providerId="AD" clId="Web-{E4822FD7-F587-46E8-9B67-4AEEF11571EB}" dt="2021-01-23T20:06:25.038" v="59"/>
          <ac:picMkLst>
            <pc:docMk/>
            <pc:sldMk cId="3514175155" sldId="259"/>
            <ac:picMk id="5" creationId="{68295ECE-91B7-4967-BA16-A824FA8C77EB}"/>
          </ac:picMkLst>
        </pc:picChg>
        <pc:picChg chg="add mod">
          <ac:chgData name="Atalia Horenshtien" userId="S::ahorenshtien2019@student.hult.edu::57a1e893-7513-4beb-8bb5-97f7277134f5" providerId="AD" clId="Web-{E4822FD7-F587-46E8-9B67-4AEEF11571EB}" dt="2021-01-23T20:06:53.304" v="64"/>
          <ac:picMkLst>
            <pc:docMk/>
            <pc:sldMk cId="3514175155" sldId="259"/>
            <ac:picMk id="6" creationId="{C8BDBF37-C225-46A5-BE56-2FCCAA05A816}"/>
          </ac:picMkLst>
        </pc:picChg>
      </pc:sldChg>
      <pc:sldChg chg="addSp delSp modSp add replId modNotes">
        <pc:chgData name="Atalia Horenshtien" userId="S::ahorenshtien2019@student.hult.edu::57a1e893-7513-4beb-8bb5-97f7277134f5" providerId="AD" clId="Web-{E4822FD7-F587-46E8-9B67-4AEEF11571EB}" dt="2021-01-23T20:25:58.832" v="224"/>
        <pc:sldMkLst>
          <pc:docMk/>
          <pc:sldMk cId="2855852863" sldId="260"/>
        </pc:sldMkLst>
        <pc:spChg chg="mod">
          <ac:chgData name="Atalia Horenshtien" userId="S::ahorenshtien2019@student.hult.edu::57a1e893-7513-4beb-8bb5-97f7277134f5" providerId="AD" clId="Web-{E4822FD7-F587-46E8-9B67-4AEEF11571EB}" dt="2021-01-23T20:07:22.461" v="70" actId="20577"/>
          <ac:spMkLst>
            <pc:docMk/>
            <pc:sldMk cId="2855852863" sldId="260"/>
            <ac:spMk id="2" creationId="{E31BEFA3-62F6-40EB-A29D-D6B173CF3252}"/>
          </ac:spMkLst>
        </pc:spChg>
        <pc:picChg chg="add del mod">
          <ac:chgData name="Atalia Horenshtien" userId="S::ahorenshtien2019@student.hult.edu::57a1e893-7513-4beb-8bb5-97f7277134f5" providerId="AD" clId="Web-{E4822FD7-F587-46E8-9B67-4AEEF11571EB}" dt="2021-01-23T20:15:06.543" v="72"/>
          <ac:picMkLst>
            <pc:docMk/>
            <pc:sldMk cId="2855852863" sldId="260"/>
            <ac:picMk id="4" creationId="{D5EC1014-CE77-4B53-8B98-18122E997DE9}"/>
          </ac:picMkLst>
        </pc:picChg>
      </pc:sldChg>
      <pc:sldChg chg="addSp delSp modSp new mod ord setBg modNotes">
        <pc:chgData name="Atalia Horenshtien" userId="S::ahorenshtien2019@student.hult.edu::57a1e893-7513-4beb-8bb5-97f7277134f5" providerId="AD" clId="Web-{E4822FD7-F587-46E8-9B67-4AEEF11571EB}" dt="2021-01-23T20:44:20.123" v="226"/>
        <pc:sldMkLst>
          <pc:docMk/>
          <pc:sldMk cId="692965275" sldId="261"/>
        </pc:sldMkLst>
        <pc:spChg chg="mod ord">
          <ac:chgData name="Atalia Horenshtien" userId="S::ahorenshtien2019@student.hult.edu::57a1e893-7513-4beb-8bb5-97f7277134f5" providerId="AD" clId="Web-{E4822FD7-F587-46E8-9B67-4AEEF11571EB}" dt="2021-01-23T20:19:39.737" v="97" actId="20577"/>
          <ac:spMkLst>
            <pc:docMk/>
            <pc:sldMk cId="692965275" sldId="261"/>
            <ac:spMk id="2" creationId="{5D209C6F-86A0-4A6F-904F-C39D25CEF213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18:24.064" v="78"/>
          <ac:spMkLst>
            <pc:docMk/>
            <pc:sldMk cId="692965275" sldId="261"/>
            <ac:spMk id="5" creationId="{608EAA06-5488-416B-B2B2-E55213011012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18:30.142" v="79"/>
          <ac:spMkLst>
            <pc:docMk/>
            <pc:sldMk cId="692965275" sldId="261"/>
            <ac:spMk id="6" creationId="{72CA733A-8D25-4E63-8273-CC14052E0E8A}"/>
          </ac:spMkLst>
        </pc:spChg>
        <pc:spChg chg="add">
          <ac:chgData name="Atalia Horenshtien" userId="S::ahorenshtien2019@student.hult.edu::57a1e893-7513-4beb-8bb5-97f7277134f5" providerId="AD" clId="Web-{E4822FD7-F587-46E8-9B67-4AEEF11571EB}" dt="2021-01-23T20:18:30.142" v="79"/>
          <ac:spMkLst>
            <pc:docMk/>
            <pc:sldMk cId="692965275" sldId="261"/>
            <ac:spMk id="7" creationId="{6B28264E-43F8-4339-BE92-AA6B94D4021F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18:13.673" v="76"/>
          <ac:spMkLst>
            <pc:docMk/>
            <pc:sldMk cId="692965275" sldId="261"/>
            <ac:spMk id="8" creationId="{72CA733A-8D25-4E63-8273-CC14052E0E8A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18:13.673" v="76"/>
          <ac:spMkLst>
            <pc:docMk/>
            <pc:sldMk cId="692965275" sldId="261"/>
            <ac:spMk id="10" creationId="{6B28264E-43F8-4339-BE92-AA6B94D4021F}"/>
          </ac:spMkLst>
        </pc:spChg>
        <pc:picChg chg="add mod">
          <ac:chgData name="Atalia Horenshtien" userId="S::ahorenshtien2019@student.hult.edu::57a1e893-7513-4beb-8bb5-97f7277134f5" providerId="AD" clId="Web-{E4822FD7-F587-46E8-9B67-4AEEF11571EB}" dt="2021-01-23T20:18:30.142" v="79"/>
          <ac:picMkLst>
            <pc:docMk/>
            <pc:sldMk cId="692965275" sldId="261"/>
            <ac:picMk id="3" creationId="{DA5A5331-723B-4A92-8B9E-F0DCC5B5C4CC}"/>
          </ac:picMkLst>
        </pc:picChg>
      </pc:sldChg>
      <pc:sldChg chg="addSp delSp modSp add del replId">
        <pc:chgData name="Atalia Horenshtien" userId="S::ahorenshtien2019@student.hult.edu::57a1e893-7513-4beb-8bb5-97f7277134f5" providerId="AD" clId="Web-{E4822FD7-F587-46E8-9B67-4AEEF11571EB}" dt="2021-01-23T20:44:39.670" v="229"/>
        <pc:sldMkLst>
          <pc:docMk/>
          <pc:sldMk cId="720704407" sldId="262"/>
        </pc:sldMkLst>
        <pc:picChg chg="del">
          <ac:chgData name="Atalia Horenshtien" userId="S::ahorenshtien2019@student.hult.edu::57a1e893-7513-4beb-8bb5-97f7277134f5" providerId="AD" clId="Web-{E4822FD7-F587-46E8-9B67-4AEEF11571EB}" dt="2021-01-23T20:44:22.248" v="227"/>
          <ac:picMkLst>
            <pc:docMk/>
            <pc:sldMk cId="720704407" sldId="262"/>
            <ac:picMk id="3" creationId="{4A1E39FB-E754-4DCD-B40D-83F11A0F67E2}"/>
          </ac:picMkLst>
        </pc:picChg>
        <pc:picChg chg="add mod">
          <ac:chgData name="Atalia Horenshtien" userId="S::ahorenshtien2019@student.hult.edu::57a1e893-7513-4beb-8bb5-97f7277134f5" providerId="AD" clId="Web-{E4822FD7-F587-46E8-9B67-4AEEF11571EB}" dt="2021-01-23T20:44:23.623" v="228"/>
          <ac:picMkLst>
            <pc:docMk/>
            <pc:sldMk cId="720704407" sldId="262"/>
            <ac:picMk id="4" creationId="{81E6C85B-4F51-4BCE-8ED9-AE3C18070CDE}"/>
          </ac:picMkLst>
        </pc:picChg>
      </pc:sldChg>
      <pc:sldChg chg="addSp delSp modSp add replId">
        <pc:chgData name="Atalia Horenshtien" userId="S::ahorenshtien2019@student.hult.edu::57a1e893-7513-4beb-8bb5-97f7277134f5" providerId="AD" clId="Web-{E4822FD7-F587-46E8-9B67-4AEEF11571EB}" dt="2021-01-23T20:47:46.299" v="263" actId="1076"/>
        <pc:sldMkLst>
          <pc:docMk/>
          <pc:sldMk cId="2304053510" sldId="262"/>
        </pc:sldMkLst>
        <pc:spChg chg="mod ord">
          <ac:chgData name="Atalia Horenshtien" userId="S::ahorenshtien2019@student.hult.edu::57a1e893-7513-4beb-8bb5-97f7277134f5" providerId="AD" clId="Web-{E4822FD7-F587-46E8-9B67-4AEEF11571EB}" dt="2021-01-23T20:47:46.299" v="263" actId="1076"/>
          <ac:spMkLst>
            <pc:docMk/>
            <pc:sldMk cId="2304053510" sldId="262"/>
            <ac:spMk id="2" creationId="{5D209C6F-86A0-4A6F-904F-C39D25CEF213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25.718" v="240"/>
          <ac:spMkLst>
            <pc:docMk/>
            <pc:sldMk cId="2304053510" sldId="262"/>
            <ac:spMk id="6" creationId="{72CA733A-8D25-4E63-8273-CC14052E0E8A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25.718" v="240"/>
          <ac:spMkLst>
            <pc:docMk/>
            <pc:sldMk cId="2304053510" sldId="262"/>
            <ac:spMk id="7" creationId="{6B28264E-43F8-4339-BE92-AA6B94D4021F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14.468" v="236"/>
          <ac:spMkLst>
            <pc:docMk/>
            <pc:sldMk cId="2304053510" sldId="262"/>
            <ac:spMk id="9" creationId="{72CA733A-8D25-4E63-8273-CC14052E0E8A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17.187" v="238"/>
          <ac:spMkLst>
            <pc:docMk/>
            <pc:sldMk cId="2304053510" sldId="262"/>
            <ac:spMk id="10" creationId="{D30579BA-22EC-41CB-82B7-65D5DFCA603C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17.187" v="238"/>
          <ac:spMkLst>
            <pc:docMk/>
            <pc:sldMk cId="2304053510" sldId="262"/>
            <ac:spMk id="11" creationId="{FE469E50-3893-4ED6-92BA-2985C32B0CA6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07.234" v="234"/>
          <ac:spMkLst>
            <pc:docMk/>
            <pc:sldMk cId="2304053510" sldId="262"/>
            <ac:spMk id="12" creationId="{BA4EDD11-078F-45BC-852D-3474DE59FFC6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25.718" v="240"/>
          <ac:spMkLst>
            <pc:docMk/>
            <pc:sldMk cId="2304053510" sldId="262"/>
            <ac:spMk id="13" creationId="{8E482A67-6CD8-49D7-9F85-52ECF99152D0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14.468" v="236"/>
          <ac:spMkLst>
            <pc:docMk/>
            <pc:sldMk cId="2304053510" sldId="262"/>
            <ac:spMk id="14" creationId="{6B28264E-43F8-4339-BE92-AA6B94D4021F}"/>
          </ac:spMkLst>
        </pc:spChg>
        <pc:spChg chg="add del">
          <ac:chgData name="Atalia Horenshtien" userId="S::ahorenshtien2019@student.hult.edu::57a1e893-7513-4beb-8bb5-97f7277134f5" providerId="AD" clId="Web-{E4822FD7-F587-46E8-9B67-4AEEF11571EB}" dt="2021-01-23T20:45:25.718" v="240"/>
          <ac:spMkLst>
            <pc:docMk/>
            <pc:sldMk cId="2304053510" sldId="262"/>
            <ac:spMk id="15" creationId="{418F941B-B7E9-44F2-9A2C-5D35ACF9A678}"/>
          </ac:spMkLst>
        </pc:spChg>
        <pc:picChg chg="add del">
          <ac:chgData name="Atalia Horenshtien" userId="S::ahorenshtien2019@student.hult.edu::57a1e893-7513-4beb-8bb5-97f7277134f5" providerId="AD" clId="Web-{E4822FD7-F587-46E8-9B67-4AEEF11571EB}" dt="2021-01-23T20:45:32.515" v="243"/>
          <ac:picMkLst>
            <pc:docMk/>
            <pc:sldMk cId="2304053510" sldId="262"/>
            <ac:picMk id="3" creationId="{DA5A5331-723B-4A92-8B9E-F0DCC5B5C4CC}"/>
          </ac:picMkLst>
        </pc:picChg>
        <pc:picChg chg="add del mod">
          <ac:chgData name="Atalia Horenshtien" userId="S::ahorenshtien2019@student.hult.edu::57a1e893-7513-4beb-8bb5-97f7277134f5" providerId="AD" clId="Web-{E4822FD7-F587-46E8-9B67-4AEEF11571EB}" dt="2021-01-23T20:45:27.187" v="241"/>
          <ac:picMkLst>
            <pc:docMk/>
            <pc:sldMk cId="2304053510" sldId="262"/>
            <ac:picMk id="4" creationId="{89AB177E-8AB3-41EF-A617-1588CA145C23}"/>
          </ac:picMkLst>
        </pc:picChg>
        <pc:picChg chg="add mod modCrop">
          <ac:chgData name="Atalia Horenshtien" userId="S::ahorenshtien2019@student.hult.edu::57a1e893-7513-4beb-8bb5-97f7277134f5" providerId="AD" clId="Web-{E4822FD7-F587-46E8-9B67-4AEEF11571EB}" dt="2021-01-23T20:47:09.142" v="257" actId="14100"/>
          <ac:picMkLst>
            <pc:docMk/>
            <pc:sldMk cId="2304053510" sldId="262"/>
            <ac:picMk id="5" creationId="{422FFE46-4DD9-4646-825F-C69B7AD543F5}"/>
          </ac:picMkLst>
        </pc:picChg>
      </pc:sldChg>
      <pc:sldChg chg="add ord replId">
        <pc:chgData name="Atalia Horenshtien" userId="S::ahorenshtien2019@student.hult.edu::57a1e893-7513-4beb-8bb5-97f7277134f5" providerId="AD" clId="Web-{E4822FD7-F587-46E8-9B67-4AEEF11571EB}" dt="2021-01-23T20:48:13.691" v="265"/>
        <pc:sldMkLst>
          <pc:docMk/>
          <pc:sldMk cId="1113067060" sldId="263"/>
        </pc:sldMkLst>
      </pc:sldChg>
      <pc:sldMasterChg chg="add del addSldLayout delSldLayout">
        <pc:chgData name="Atalia Horenshtien" userId="S::ahorenshtien2019@student.hult.edu::57a1e893-7513-4beb-8bb5-97f7277134f5" providerId="AD" clId="Web-{E4822FD7-F587-46E8-9B67-4AEEF11571EB}" dt="2021-01-23T19:58:15.939" v="8"/>
        <pc:sldMasterMkLst>
          <pc:docMk/>
          <pc:sldMasterMk cId="2460954070" sldId="2147483660"/>
        </pc:sldMasterMkLst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talia Horenshtien" userId="S::ahorenshtien2019@student.hult.edu::57a1e893-7513-4beb-8bb5-97f7277134f5" providerId="AD" clId="Web-{E4822FD7-F587-46E8-9B67-4AEEF11571EB}" dt="2021-01-23T19:58:15.939" v="8"/>
        <pc:sldMasterMkLst>
          <pc:docMk/>
          <pc:sldMasterMk cId="3769138947" sldId="2147483672"/>
        </pc:sldMasterMkLst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175504569" sldId="2147483673"/>
          </pc:sldLayoutMkLst>
        </pc:sldLayoutChg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759733798" sldId="2147483674"/>
          </pc:sldLayoutMkLst>
        </pc:sldLayoutChg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514870751" sldId="2147483675"/>
          </pc:sldLayoutMkLst>
        </pc:sldLayoutChg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868728211" sldId="2147483676"/>
          </pc:sldLayoutMkLst>
        </pc:sldLayoutChg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697710841" sldId="2147483677"/>
          </pc:sldLayoutMkLst>
        </pc:sldLayoutChg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3053910448" sldId="2147483678"/>
          </pc:sldLayoutMkLst>
        </pc:sldLayoutChg>
        <pc:sldLayoutChg chg="ad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010757929" sldId="2147483679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078640320" sldId="2147483680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1406790818" sldId="2147483681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3513124266" sldId="2147483682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583941199" sldId="2147483683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1494905737" sldId="2147483684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3506100919" sldId="2147483685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3967363980" sldId="2147483686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887929784" sldId="2147483687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667142609" sldId="2147483688"/>
          </pc:sldLayoutMkLst>
        </pc:sldLayoutChg>
        <pc:sldLayoutChg chg="add replId">
          <pc:chgData name="Atalia Horenshtien" userId="S::ahorenshtien2019@student.hult.edu::57a1e893-7513-4beb-8bb5-97f7277134f5" providerId="AD" clId="Web-{E4822FD7-F587-46E8-9B67-4AEEF11571EB}" dt="2021-01-23T19:58:15.939" v="8"/>
          <pc:sldLayoutMkLst>
            <pc:docMk/>
            <pc:sldMasterMk cId="3769138947" sldId="2147483672"/>
            <pc:sldLayoutMk cId="2742204336" sldId="2147483689"/>
          </pc:sldLayoutMkLst>
        </pc:sldLayoutChg>
      </pc:sldMasterChg>
      <pc:sldMasterChg chg="add del addSldLayout delSldLayout">
        <pc:chgData name="Atalia Horenshtien" userId="S::ahorenshtien2019@student.hult.edu::57a1e893-7513-4beb-8bb5-97f7277134f5" providerId="AD" clId="Web-{E4822FD7-F587-46E8-9B67-4AEEF11571EB}" dt="2021-01-23T19:58:15.798" v="7"/>
        <pc:sldMasterMkLst>
          <pc:docMk/>
          <pc:sldMasterMk cId="3896838368" sldId="2147483770"/>
        </pc:sldMasterMkLst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1641114833" sldId="2147483758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4038025737" sldId="2147483759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1770519885" sldId="2147483760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1334127670" sldId="2147483761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4277517210" sldId="2147483762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4027767701" sldId="2147483763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469640033" sldId="2147483764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3999454693" sldId="2147483765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314888435" sldId="2147483766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1303886989" sldId="2147483767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337213011" sldId="2147483768"/>
          </pc:sldLayoutMkLst>
        </pc:sldLayoutChg>
        <pc:sldLayoutChg chg="add del">
          <pc:chgData name="Atalia Horenshtien" userId="S::ahorenshtien2019@student.hult.edu::57a1e893-7513-4beb-8bb5-97f7277134f5" providerId="AD" clId="Web-{E4822FD7-F587-46E8-9B67-4AEEF11571EB}" dt="2021-01-23T19:58:15.798" v="7"/>
          <pc:sldLayoutMkLst>
            <pc:docMk/>
            <pc:sldMasterMk cId="3896838368" sldId="2147483770"/>
            <pc:sldLayoutMk cId="1260390112" sldId="2147483769"/>
          </pc:sldLayoutMkLst>
        </pc:sldLayoutChg>
      </pc:sldMasterChg>
    </pc:docChg>
  </pc:docChgLst>
  <pc:docChgLst>
    <pc:chgData name="Atalia Horenshtien" userId="S::ahorenshtien2019@student.hult.edu::57a1e893-7513-4beb-8bb5-97f7277134f5" providerId="AD" clId="Web-{B1F75763-0649-54A3-26ED-C464E8BC5EDA}"/>
    <pc:docChg chg="modSld">
      <pc:chgData name="Atalia Horenshtien" userId="S::ahorenshtien2019@student.hult.edu::57a1e893-7513-4beb-8bb5-97f7277134f5" providerId="AD" clId="Web-{B1F75763-0649-54A3-26ED-C464E8BC5EDA}" dt="2021-01-25T01:41:15.082" v="508" actId="20577"/>
      <pc:docMkLst>
        <pc:docMk/>
      </pc:docMkLst>
      <pc:sldChg chg="modNotes">
        <pc:chgData name="Atalia Horenshtien" userId="S::ahorenshtien2019@student.hult.edu::57a1e893-7513-4beb-8bb5-97f7277134f5" providerId="AD" clId="Web-{B1F75763-0649-54A3-26ED-C464E8BC5EDA}" dt="2021-01-25T01:04:37.475" v="20"/>
        <pc:sldMkLst>
          <pc:docMk/>
          <pc:sldMk cId="413515817" sldId="257"/>
        </pc:sldMkLst>
      </pc:sldChg>
      <pc:sldChg chg="modNotes">
        <pc:chgData name="Atalia Horenshtien" userId="S::ahorenshtien2019@student.hult.edu::57a1e893-7513-4beb-8bb5-97f7277134f5" providerId="AD" clId="Web-{B1F75763-0649-54A3-26ED-C464E8BC5EDA}" dt="2021-01-25T01:05:31.726" v="40"/>
        <pc:sldMkLst>
          <pc:docMk/>
          <pc:sldMk cId="4216762946" sldId="258"/>
        </pc:sldMkLst>
      </pc:sldChg>
      <pc:sldChg chg="modSp modNotes">
        <pc:chgData name="Atalia Horenshtien" userId="S::ahorenshtien2019@student.hult.edu::57a1e893-7513-4beb-8bb5-97f7277134f5" providerId="AD" clId="Web-{B1F75763-0649-54A3-26ED-C464E8BC5EDA}" dt="2021-01-25T01:27:08.244" v="455" actId="20577"/>
        <pc:sldMkLst>
          <pc:docMk/>
          <pc:sldMk cId="3514175155" sldId="259"/>
        </pc:sldMkLst>
        <pc:spChg chg="mod">
          <ac:chgData name="Atalia Horenshtien" userId="S::ahorenshtien2019@student.hult.edu::57a1e893-7513-4beb-8bb5-97f7277134f5" providerId="AD" clId="Web-{B1F75763-0649-54A3-26ED-C464E8BC5EDA}" dt="2021-01-25T01:27:08.244" v="455" actId="20577"/>
          <ac:spMkLst>
            <pc:docMk/>
            <pc:sldMk cId="3514175155" sldId="259"/>
            <ac:spMk id="2" creationId="{E31BEFA3-62F6-40EB-A29D-D6B173CF3252}"/>
          </ac:spMkLst>
        </pc:spChg>
      </pc:sldChg>
      <pc:sldChg chg="modSp modNotes">
        <pc:chgData name="Atalia Horenshtien" userId="S::ahorenshtien2019@student.hult.edu::57a1e893-7513-4beb-8bb5-97f7277134f5" providerId="AD" clId="Web-{B1F75763-0649-54A3-26ED-C464E8BC5EDA}" dt="2021-01-25T01:27:45.043" v="474" actId="20577"/>
        <pc:sldMkLst>
          <pc:docMk/>
          <pc:sldMk cId="692965275" sldId="261"/>
        </pc:sldMkLst>
        <pc:spChg chg="mod">
          <ac:chgData name="Atalia Horenshtien" userId="S::ahorenshtien2019@student.hult.edu::57a1e893-7513-4beb-8bb5-97f7277134f5" providerId="AD" clId="Web-{B1F75763-0649-54A3-26ED-C464E8BC5EDA}" dt="2021-01-25T01:27:45.043" v="474" actId="20577"/>
          <ac:spMkLst>
            <pc:docMk/>
            <pc:sldMk cId="692965275" sldId="261"/>
            <ac:spMk id="2" creationId="{5D209C6F-86A0-4A6F-904F-C39D25CEF213}"/>
          </ac:spMkLst>
        </pc:spChg>
      </pc:sldChg>
      <pc:sldChg chg="modSp modNotes">
        <pc:chgData name="Atalia Horenshtien" userId="S::ahorenshtien2019@student.hult.edu::57a1e893-7513-4beb-8bb5-97f7277134f5" providerId="AD" clId="Web-{B1F75763-0649-54A3-26ED-C464E8BC5EDA}" dt="2021-01-25T01:33:58.060" v="504"/>
        <pc:sldMkLst>
          <pc:docMk/>
          <pc:sldMk cId="2304053510" sldId="262"/>
        </pc:sldMkLst>
        <pc:spChg chg="mod">
          <ac:chgData name="Atalia Horenshtien" userId="S::ahorenshtien2019@student.hult.edu::57a1e893-7513-4beb-8bb5-97f7277134f5" providerId="AD" clId="Web-{B1F75763-0649-54A3-26ED-C464E8BC5EDA}" dt="2021-01-25T01:28:06.887" v="479" actId="14100"/>
          <ac:spMkLst>
            <pc:docMk/>
            <pc:sldMk cId="2304053510" sldId="262"/>
            <ac:spMk id="2" creationId="{5D209C6F-86A0-4A6F-904F-C39D25CEF213}"/>
          </ac:spMkLst>
        </pc:spChg>
      </pc:sldChg>
      <pc:sldChg chg="modSp">
        <pc:chgData name="Atalia Horenshtien" userId="S::ahorenshtien2019@student.hult.edu::57a1e893-7513-4beb-8bb5-97f7277134f5" providerId="AD" clId="Web-{B1F75763-0649-54A3-26ED-C464E8BC5EDA}" dt="2021-01-25T01:25:39.304" v="432" actId="20577"/>
        <pc:sldMkLst>
          <pc:docMk/>
          <pc:sldMk cId="1113067060" sldId="263"/>
        </pc:sldMkLst>
        <pc:spChg chg="mod">
          <ac:chgData name="Atalia Horenshtien" userId="S::ahorenshtien2019@student.hult.edu::57a1e893-7513-4beb-8bb5-97f7277134f5" providerId="AD" clId="Web-{B1F75763-0649-54A3-26ED-C464E8BC5EDA}" dt="2021-01-25T01:25:39.304" v="432" actId="20577"/>
          <ac:spMkLst>
            <pc:docMk/>
            <pc:sldMk cId="1113067060" sldId="263"/>
            <ac:spMk id="2" creationId="{41E2CA80-48A3-4207-93B7-F2B5B360DDA0}"/>
          </ac:spMkLst>
        </pc:spChg>
        <pc:spChg chg="mod">
          <ac:chgData name="Atalia Horenshtien" userId="S::ahorenshtien2019@student.hult.edu::57a1e893-7513-4beb-8bb5-97f7277134f5" providerId="AD" clId="Web-{B1F75763-0649-54A3-26ED-C464E8BC5EDA}" dt="2021-01-25T01:24:46.266" v="421" actId="20577"/>
          <ac:spMkLst>
            <pc:docMk/>
            <pc:sldMk cId="1113067060" sldId="263"/>
            <ac:spMk id="3" creationId="{5A1FD024-AD01-4F1D-9859-471F421476B7}"/>
          </ac:spMkLst>
        </pc:spChg>
      </pc:sldChg>
      <pc:sldChg chg="modSp modNotes">
        <pc:chgData name="Atalia Horenshtien" userId="S::ahorenshtien2019@student.hult.edu::57a1e893-7513-4beb-8bb5-97f7277134f5" providerId="AD" clId="Web-{B1F75763-0649-54A3-26ED-C464E8BC5EDA}" dt="2021-01-25T01:41:15.082" v="508" actId="20577"/>
        <pc:sldMkLst>
          <pc:docMk/>
          <pc:sldMk cId="3756924895" sldId="264"/>
        </pc:sldMkLst>
        <pc:graphicFrameChg chg="modGraphic">
          <ac:chgData name="Atalia Horenshtien" userId="S::ahorenshtien2019@student.hult.edu::57a1e893-7513-4beb-8bb5-97f7277134f5" providerId="AD" clId="Web-{B1F75763-0649-54A3-26ED-C464E8BC5EDA}" dt="2021-01-25T01:41:15.082" v="508" actId="20577"/>
          <ac:graphicFrameMkLst>
            <pc:docMk/>
            <pc:sldMk cId="3756924895" sldId="264"/>
            <ac:graphicFrameMk id="12" creationId="{2BE74824-22A3-4BE9-A146-C94A98DF858A}"/>
          </ac:graphicFrameMkLst>
        </pc:graphicFrameChg>
      </pc:sldChg>
      <pc:sldChg chg="modSp modNotes">
        <pc:chgData name="Atalia Horenshtien" userId="S::ahorenshtien2019@student.hult.edu::57a1e893-7513-4beb-8bb5-97f7277134f5" providerId="AD" clId="Web-{B1F75763-0649-54A3-26ED-C464E8BC5EDA}" dt="2021-01-25T01:27:22.276" v="459" actId="20577"/>
        <pc:sldMkLst>
          <pc:docMk/>
          <pc:sldMk cId="2072749956" sldId="265"/>
        </pc:sldMkLst>
        <pc:spChg chg="mod">
          <ac:chgData name="Atalia Horenshtien" userId="S::ahorenshtien2019@student.hult.edu::57a1e893-7513-4beb-8bb5-97f7277134f5" providerId="AD" clId="Web-{B1F75763-0649-54A3-26ED-C464E8BC5EDA}" dt="2021-01-25T01:27:22.276" v="459" actId="20577"/>
          <ac:spMkLst>
            <pc:docMk/>
            <pc:sldMk cId="2072749956" sldId="265"/>
            <ac:spMk id="2" creationId="{E31BEFA3-62F6-40EB-A29D-D6B173CF325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5F488-6FAA-4C78-9E76-69188ABDCD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5C3972-F9FB-4F5C-8E49-33A0D0249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preparation</a:t>
          </a:r>
        </a:p>
      </dgm:t>
    </dgm:pt>
    <dgm:pt modelId="{EB84EDFE-DB28-426C-BC15-ACA3CF160EA9}" type="parTrans" cxnId="{00FABEB9-0546-4E19-B6B1-655F39E371BE}">
      <dgm:prSet/>
      <dgm:spPr/>
      <dgm:t>
        <a:bodyPr/>
        <a:lstStyle/>
        <a:p>
          <a:endParaRPr lang="en-US"/>
        </a:p>
      </dgm:t>
    </dgm:pt>
    <dgm:pt modelId="{52ECBBFA-C238-43F5-95F8-0732871FA290}" type="sibTrans" cxnId="{00FABEB9-0546-4E19-B6B1-655F39E371BE}">
      <dgm:prSet/>
      <dgm:spPr/>
      <dgm:t>
        <a:bodyPr/>
        <a:lstStyle/>
        <a:p>
          <a:endParaRPr lang="en-US"/>
        </a:p>
      </dgm:t>
    </dgm:pt>
    <dgm:pt modelId="{10AC2538-273D-4B51-8381-1B5A2693A5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40603050505030304"/>
            </a:rPr>
            <a:t>Sentiments</a:t>
          </a:r>
          <a:r>
            <a:rPr lang="en-US" dirty="0"/>
            <a:t> preparation</a:t>
          </a:r>
        </a:p>
      </dgm:t>
    </dgm:pt>
    <dgm:pt modelId="{5360D61D-B1C5-437B-AF39-494733B19398}" type="parTrans" cxnId="{B7973E09-F3E6-4B78-AEDD-D3FA76654DC1}">
      <dgm:prSet/>
      <dgm:spPr/>
      <dgm:t>
        <a:bodyPr/>
        <a:lstStyle/>
        <a:p>
          <a:endParaRPr lang="en-US"/>
        </a:p>
      </dgm:t>
    </dgm:pt>
    <dgm:pt modelId="{67E28039-20FE-4F78-B9D7-FD1C5C99C519}" type="sibTrans" cxnId="{B7973E09-F3E6-4B78-AEDD-D3FA76654DC1}">
      <dgm:prSet/>
      <dgm:spPr/>
      <dgm:t>
        <a:bodyPr/>
        <a:lstStyle/>
        <a:p>
          <a:endParaRPr lang="en-US"/>
        </a:p>
      </dgm:t>
    </dgm:pt>
    <dgm:pt modelId="{6E9F7E60-ED2A-4BF4-84FB-188B38AE59E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Re-structure</a:t>
          </a:r>
        </a:p>
      </dgm:t>
    </dgm:pt>
    <dgm:pt modelId="{F3C33170-42D4-4517-9375-8EB00520A9D2}" type="parTrans" cxnId="{6EFC678C-1F2E-4226-9B91-983122DD7E93}">
      <dgm:prSet/>
      <dgm:spPr/>
    </dgm:pt>
    <dgm:pt modelId="{64975D23-1677-4674-AC14-29C3A9DF6EF1}" type="sibTrans" cxnId="{6EFC678C-1F2E-4226-9B91-983122DD7E93}">
      <dgm:prSet/>
      <dgm:spPr/>
    </dgm:pt>
    <dgm:pt modelId="{7686E829-784B-44AD-A6DB-4E36BD9B2CE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Load</a:t>
          </a:r>
        </a:p>
      </dgm:t>
    </dgm:pt>
    <dgm:pt modelId="{90D7D405-5B8E-4783-A1CE-84AE57B66E0A}" type="parTrans" cxnId="{D5F27F0F-82AF-48C1-9191-5DDBBB59A20E}">
      <dgm:prSet/>
      <dgm:spPr/>
    </dgm:pt>
    <dgm:pt modelId="{B54F28DC-6AED-4765-A102-493EECC161BF}" type="sibTrans" cxnId="{D5F27F0F-82AF-48C1-9191-5DDBBB59A20E}">
      <dgm:prSet/>
      <dgm:spPr/>
    </dgm:pt>
    <dgm:pt modelId="{4E7D58E0-8FA4-4751-8870-8378FFE9DE8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Filter </a:t>
          </a:r>
          <a:endParaRPr lang="en-US" dirty="0">
            <a:latin typeface="Gill Sans MT" panose="02040603050505030304"/>
          </a:endParaRPr>
        </a:p>
      </dgm:t>
    </dgm:pt>
    <dgm:pt modelId="{EF484B6A-F5AD-4F20-AABD-8876333609F4}" type="parTrans" cxnId="{1B271F91-513E-4117-B5B4-518CF32DBECC}">
      <dgm:prSet/>
      <dgm:spPr/>
    </dgm:pt>
    <dgm:pt modelId="{80682B47-F3E5-47DD-945A-67243A771A99}" type="sibTrans" cxnId="{1B271F91-513E-4117-B5B4-518CF32DBECC}">
      <dgm:prSet/>
      <dgm:spPr/>
    </dgm:pt>
    <dgm:pt modelId="{D74C3134-E71B-4D04-BC34-35DCA67A38D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40603050505030304"/>
            </a:rPr>
            <a:t>Bing</a:t>
          </a:r>
        </a:p>
      </dgm:t>
    </dgm:pt>
    <dgm:pt modelId="{755D97B4-F390-4AA2-AE02-C6E4054231CA}" type="parTrans" cxnId="{E498D2AC-5AC4-4E24-9E8A-49DB4D002608}">
      <dgm:prSet/>
      <dgm:spPr/>
    </dgm:pt>
    <dgm:pt modelId="{9E91C789-F56C-4940-A285-80CFE8B4DD29}" type="sibTrans" cxnId="{E498D2AC-5AC4-4E24-9E8A-49DB4D002608}">
      <dgm:prSet/>
      <dgm:spPr/>
    </dgm:pt>
    <dgm:pt modelId="{11EE63DB-7F3E-431E-94B2-84D0F222512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40603050505030304"/>
            </a:rPr>
            <a:t>NRC</a:t>
          </a:r>
        </a:p>
      </dgm:t>
    </dgm:pt>
    <dgm:pt modelId="{46F54090-93B9-4C8B-B83D-2ACCEBAF106F}" type="parTrans" cxnId="{08507D35-6BB1-4CD5-947D-9F83701885D1}">
      <dgm:prSet/>
      <dgm:spPr/>
    </dgm:pt>
    <dgm:pt modelId="{A866CA47-0350-4529-9A3C-C0863DEDA4E3}" type="sibTrans" cxnId="{08507D35-6BB1-4CD5-947D-9F83701885D1}">
      <dgm:prSet/>
      <dgm:spPr/>
    </dgm:pt>
    <dgm:pt modelId="{68E28CE8-2F37-4D22-85BF-F60C2B6EB4B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</a:t>
          </a:r>
        </a:p>
      </dgm:t>
    </dgm:pt>
    <dgm:pt modelId="{6525673F-4716-47D8-AACD-4B0FA8D5386C}" type="parTrans" cxnId="{8BA203E0-4AA9-4DAF-94A7-94F03F2344CC}">
      <dgm:prSet/>
      <dgm:spPr/>
    </dgm:pt>
    <dgm:pt modelId="{C0FF4DC9-EDC8-4687-95C1-BCF74D8844BA}" type="sibTrans" cxnId="{8BA203E0-4AA9-4DAF-94A7-94F03F2344CC}">
      <dgm:prSet/>
      <dgm:spPr/>
    </dgm:pt>
    <dgm:pt modelId="{32DD52B6-1D6B-411A-B75B-FCEF99050B6C}" type="pres">
      <dgm:prSet presAssocID="{A295F488-6FAA-4C78-9E76-69188ABDCD9E}" presName="root" presStyleCnt="0">
        <dgm:presLayoutVars>
          <dgm:dir/>
          <dgm:resizeHandles val="exact"/>
        </dgm:presLayoutVars>
      </dgm:prSet>
      <dgm:spPr/>
    </dgm:pt>
    <dgm:pt modelId="{681A7296-D5BE-4261-A35A-C52F5416CCAF}" type="pres">
      <dgm:prSet presAssocID="{E15C3972-F9FB-4F5C-8E49-33A0D02493BC}" presName="compNode" presStyleCnt="0"/>
      <dgm:spPr/>
    </dgm:pt>
    <dgm:pt modelId="{2FE17339-4CA5-4A37-818B-83FB9A31B968}" type="pres">
      <dgm:prSet presAssocID="{E15C3972-F9FB-4F5C-8E49-33A0D02493BC}" presName="bgRect" presStyleLbl="bgShp" presStyleIdx="0" presStyleCnt="2"/>
      <dgm:spPr/>
    </dgm:pt>
    <dgm:pt modelId="{6179F995-3D04-468D-A40A-E8CD37C4B1C7}" type="pres">
      <dgm:prSet presAssocID="{E15C3972-F9FB-4F5C-8E49-33A0D02493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764D46-1BB8-4285-B0CD-F5F7D37EC580}" type="pres">
      <dgm:prSet presAssocID="{E15C3972-F9FB-4F5C-8E49-33A0D02493BC}" presName="spaceRect" presStyleCnt="0"/>
      <dgm:spPr/>
    </dgm:pt>
    <dgm:pt modelId="{2A9D7A06-1C87-4660-9A55-9DFDCFD90731}" type="pres">
      <dgm:prSet presAssocID="{E15C3972-F9FB-4F5C-8E49-33A0D02493BC}" presName="parTx" presStyleLbl="revTx" presStyleIdx="0" presStyleCnt="4">
        <dgm:presLayoutVars>
          <dgm:chMax val="0"/>
          <dgm:chPref val="0"/>
        </dgm:presLayoutVars>
      </dgm:prSet>
      <dgm:spPr/>
    </dgm:pt>
    <dgm:pt modelId="{5FDC5743-A632-4A57-BCDC-45980172C44D}" type="pres">
      <dgm:prSet presAssocID="{E15C3972-F9FB-4F5C-8E49-33A0D02493BC}" presName="desTx" presStyleLbl="revTx" presStyleIdx="1" presStyleCnt="4">
        <dgm:presLayoutVars/>
      </dgm:prSet>
      <dgm:spPr/>
    </dgm:pt>
    <dgm:pt modelId="{EA62E0AD-34A5-48E5-B9E9-F24AF7C26BFA}" type="pres">
      <dgm:prSet presAssocID="{52ECBBFA-C238-43F5-95F8-0732871FA290}" presName="sibTrans" presStyleCnt="0"/>
      <dgm:spPr/>
    </dgm:pt>
    <dgm:pt modelId="{C1D8E6F9-D33E-4278-9510-BA23FCC91A62}" type="pres">
      <dgm:prSet presAssocID="{10AC2538-273D-4B51-8381-1B5A2693A5A9}" presName="compNode" presStyleCnt="0"/>
      <dgm:spPr/>
    </dgm:pt>
    <dgm:pt modelId="{B208287F-1582-4A3A-9D6E-6CA6AFCC9EB8}" type="pres">
      <dgm:prSet presAssocID="{10AC2538-273D-4B51-8381-1B5A2693A5A9}" presName="bgRect" presStyleLbl="bgShp" presStyleIdx="1" presStyleCnt="2"/>
      <dgm:spPr/>
    </dgm:pt>
    <dgm:pt modelId="{D23D0E40-3DF7-48E7-AF71-6A49B5967A53}" type="pres">
      <dgm:prSet presAssocID="{10AC2538-273D-4B51-8381-1B5A2693A5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13F85B-953D-4A61-8B3E-83FACD3D015B}" type="pres">
      <dgm:prSet presAssocID="{10AC2538-273D-4B51-8381-1B5A2693A5A9}" presName="spaceRect" presStyleCnt="0"/>
      <dgm:spPr/>
    </dgm:pt>
    <dgm:pt modelId="{B8A01366-D9BA-4264-B7AC-B51A853BE16A}" type="pres">
      <dgm:prSet presAssocID="{10AC2538-273D-4B51-8381-1B5A2693A5A9}" presName="parTx" presStyleLbl="revTx" presStyleIdx="2" presStyleCnt="4">
        <dgm:presLayoutVars>
          <dgm:chMax val="0"/>
          <dgm:chPref val="0"/>
        </dgm:presLayoutVars>
      </dgm:prSet>
      <dgm:spPr/>
    </dgm:pt>
    <dgm:pt modelId="{AFCD5758-8D80-4AFF-843A-CCC752EA6EC9}" type="pres">
      <dgm:prSet presAssocID="{10AC2538-273D-4B51-8381-1B5A2693A5A9}" presName="desTx" presStyleLbl="revTx" presStyleIdx="3" presStyleCnt="4">
        <dgm:presLayoutVars/>
      </dgm:prSet>
      <dgm:spPr/>
    </dgm:pt>
  </dgm:ptLst>
  <dgm:cxnLst>
    <dgm:cxn modelId="{422E9600-87AE-4D21-8770-1E6450EBD952}" type="presOf" srcId="{D74C3134-E71B-4D04-BC34-35DCA67A38D3}" destId="{AFCD5758-8D80-4AFF-843A-CCC752EA6EC9}" srcOrd="0" destOrd="0" presId="urn:microsoft.com/office/officeart/2018/2/layout/IconVerticalSolidList"/>
    <dgm:cxn modelId="{B7973E09-F3E6-4B78-AEDD-D3FA76654DC1}" srcId="{A295F488-6FAA-4C78-9E76-69188ABDCD9E}" destId="{10AC2538-273D-4B51-8381-1B5A2693A5A9}" srcOrd="1" destOrd="0" parTransId="{5360D61D-B1C5-437B-AF39-494733B19398}" sibTransId="{67E28039-20FE-4F78-B9D7-FD1C5C99C519}"/>
    <dgm:cxn modelId="{D5F27F0F-82AF-48C1-9191-5DDBBB59A20E}" srcId="{E15C3972-F9FB-4F5C-8E49-33A0D02493BC}" destId="{7686E829-784B-44AD-A6DB-4E36BD9B2CE3}" srcOrd="0" destOrd="0" parTransId="{90D7D405-5B8E-4783-A1CE-84AE57B66E0A}" sibTransId="{B54F28DC-6AED-4765-A102-493EECC161BF}"/>
    <dgm:cxn modelId="{08507D35-6BB1-4CD5-947D-9F83701885D1}" srcId="{10AC2538-273D-4B51-8381-1B5A2693A5A9}" destId="{11EE63DB-7F3E-431E-94B2-84D0F2225124}" srcOrd="1" destOrd="0" parTransId="{46F54090-93B9-4C8B-B83D-2ACCEBAF106F}" sibTransId="{A866CA47-0350-4529-9A3C-C0863DEDA4E3}"/>
    <dgm:cxn modelId="{0D8F2640-62CA-4269-A631-37D0E1E71B8A}" type="presOf" srcId="{E15C3972-F9FB-4F5C-8E49-33A0D02493BC}" destId="{2A9D7A06-1C87-4660-9A55-9DFDCFD90731}" srcOrd="0" destOrd="0" presId="urn:microsoft.com/office/officeart/2018/2/layout/IconVerticalSolidList"/>
    <dgm:cxn modelId="{A4A63B42-B01C-4622-A9A0-4E7580EEEE7F}" type="presOf" srcId="{68E28CE8-2F37-4D22-85BF-F60C2B6EB4BE}" destId="{5FDC5743-A632-4A57-BCDC-45980172C44D}" srcOrd="0" destOrd="2" presId="urn:microsoft.com/office/officeart/2018/2/layout/IconVerticalSolidList"/>
    <dgm:cxn modelId="{898C9C44-517B-4202-86CB-533B8B2C5A09}" type="presOf" srcId="{A295F488-6FAA-4C78-9E76-69188ABDCD9E}" destId="{32DD52B6-1D6B-411A-B75B-FCEF99050B6C}" srcOrd="0" destOrd="0" presId="urn:microsoft.com/office/officeart/2018/2/layout/IconVerticalSolidList"/>
    <dgm:cxn modelId="{1227E44D-E0BE-405C-98B1-8A22579A78E0}" type="presOf" srcId="{7686E829-784B-44AD-A6DB-4E36BD9B2CE3}" destId="{5FDC5743-A632-4A57-BCDC-45980172C44D}" srcOrd="0" destOrd="0" presId="urn:microsoft.com/office/officeart/2018/2/layout/IconVerticalSolidList"/>
    <dgm:cxn modelId="{ABF74C70-5E83-4E33-AEB7-A390304E9255}" type="presOf" srcId="{10AC2538-273D-4B51-8381-1B5A2693A5A9}" destId="{B8A01366-D9BA-4264-B7AC-B51A853BE16A}" srcOrd="0" destOrd="0" presId="urn:microsoft.com/office/officeart/2018/2/layout/IconVerticalSolidList"/>
    <dgm:cxn modelId="{67972F57-B29C-4C8B-A9EB-12FCBB58686D}" type="presOf" srcId="{6E9F7E60-ED2A-4BF4-84FB-188B38AE59E5}" destId="{5FDC5743-A632-4A57-BCDC-45980172C44D}" srcOrd="0" destOrd="3" presId="urn:microsoft.com/office/officeart/2018/2/layout/IconVerticalSolidList"/>
    <dgm:cxn modelId="{8E607578-F56E-477C-A872-3DC7828C2F13}" type="presOf" srcId="{11EE63DB-7F3E-431E-94B2-84D0F2225124}" destId="{AFCD5758-8D80-4AFF-843A-CCC752EA6EC9}" srcOrd="0" destOrd="1" presId="urn:microsoft.com/office/officeart/2018/2/layout/IconVerticalSolidList"/>
    <dgm:cxn modelId="{6EFC678C-1F2E-4226-9B91-983122DD7E93}" srcId="{E15C3972-F9FB-4F5C-8E49-33A0D02493BC}" destId="{6E9F7E60-ED2A-4BF4-84FB-188B38AE59E5}" srcOrd="3" destOrd="0" parTransId="{F3C33170-42D4-4517-9375-8EB00520A9D2}" sibTransId="{64975D23-1677-4674-AC14-29C3A9DF6EF1}"/>
    <dgm:cxn modelId="{1B271F91-513E-4117-B5B4-518CF32DBECC}" srcId="{E15C3972-F9FB-4F5C-8E49-33A0D02493BC}" destId="{4E7D58E0-8FA4-4751-8870-8378FFE9DE8A}" srcOrd="1" destOrd="0" parTransId="{EF484B6A-F5AD-4F20-AABD-8876333609F4}" sibTransId="{80682B47-F3E5-47DD-945A-67243A771A99}"/>
    <dgm:cxn modelId="{9A5E039F-26BE-4620-B1AA-14B786C2F468}" type="presOf" srcId="{4E7D58E0-8FA4-4751-8870-8378FFE9DE8A}" destId="{5FDC5743-A632-4A57-BCDC-45980172C44D}" srcOrd="0" destOrd="1" presId="urn:microsoft.com/office/officeart/2018/2/layout/IconVerticalSolidList"/>
    <dgm:cxn modelId="{E498D2AC-5AC4-4E24-9E8A-49DB4D002608}" srcId="{10AC2538-273D-4B51-8381-1B5A2693A5A9}" destId="{D74C3134-E71B-4D04-BC34-35DCA67A38D3}" srcOrd="0" destOrd="0" parTransId="{755D97B4-F390-4AA2-AE02-C6E4054231CA}" sibTransId="{9E91C789-F56C-4940-A285-80CFE8B4DD29}"/>
    <dgm:cxn modelId="{00FABEB9-0546-4E19-B6B1-655F39E371BE}" srcId="{A295F488-6FAA-4C78-9E76-69188ABDCD9E}" destId="{E15C3972-F9FB-4F5C-8E49-33A0D02493BC}" srcOrd="0" destOrd="0" parTransId="{EB84EDFE-DB28-426C-BC15-ACA3CF160EA9}" sibTransId="{52ECBBFA-C238-43F5-95F8-0732871FA290}"/>
    <dgm:cxn modelId="{8BA203E0-4AA9-4DAF-94A7-94F03F2344CC}" srcId="{E15C3972-F9FB-4F5C-8E49-33A0D02493BC}" destId="{68E28CE8-2F37-4D22-85BF-F60C2B6EB4BE}" srcOrd="2" destOrd="0" parTransId="{6525673F-4716-47D8-AACD-4B0FA8D5386C}" sibTransId="{C0FF4DC9-EDC8-4687-95C1-BCF74D8844BA}"/>
    <dgm:cxn modelId="{0E96856A-7A6C-4B44-A521-FBED30BE4CC7}" type="presParOf" srcId="{32DD52B6-1D6B-411A-B75B-FCEF99050B6C}" destId="{681A7296-D5BE-4261-A35A-C52F5416CCAF}" srcOrd="0" destOrd="0" presId="urn:microsoft.com/office/officeart/2018/2/layout/IconVerticalSolidList"/>
    <dgm:cxn modelId="{ACDFC406-F9FF-4292-BFFF-15F17CC08DB8}" type="presParOf" srcId="{681A7296-D5BE-4261-A35A-C52F5416CCAF}" destId="{2FE17339-4CA5-4A37-818B-83FB9A31B968}" srcOrd="0" destOrd="0" presId="urn:microsoft.com/office/officeart/2018/2/layout/IconVerticalSolidList"/>
    <dgm:cxn modelId="{C54E16E5-0426-4288-8D5D-60AAEF8BDFF1}" type="presParOf" srcId="{681A7296-D5BE-4261-A35A-C52F5416CCAF}" destId="{6179F995-3D04-468D-A40A-E8CD37C4B1C7}" srcOrd="1" destOrd="0" presId="urn:microsoft.com/office/officeart/2018/2/layout/IconVerticalSolidList"/>
    <dgm:cxn modelId="{C93D72F6-3608-4A9F-A774-1D69314FC497}" type="presParOf" srcId="{681A7296-D5BE-4261-A35A-C52F5416CCAF}" destId="{7B764D46-1BB8-4285-B0CD-F5F7D37EC580}" srcOrd="2" destOrd="0" presId="urn:microsoft.com/office/officeart/2018/2/layout/IconVerticalSolidList"/>
    <dgm:cxn modelId="{BC04C276-A29B-4A2C-839D-81D3941D0385}" type="presParOf" srcId="{681A7296-D5BE-4261-A35A-C52F5416CCAF}" destId="{2A9D7A06-1C87-4660-9A55-9DFDCFD90731}" srcOrd="3" destOrd="0" presId="urn:microsoft.com/office/officeart/2018/2/layout/IconVerticalSolidList"/>
    <dgm:cxn modelId="{398F3C4B-B1D8-4DE7-A926-B772266A85F0}" type="presParOf" srcId="{681A7296-D5BE-4261-A35A-C52F5416CCAF}" destId="{5FDC5743-A632-4A57-BCDC-45980172C44D}" srcOrd="4" destOrd="0" presId="urn:microsoft.com/office/officeart/2018/2/layout/IconVerticalSolidList"/>
    <dgm:cxn modelId="{D51C52C1-E672-4133-A2CA-99C85A31BA61}" type="presParOf" srcId="{32DD52B6-1D6B-411A-B75B-FCEF99050B6C}" destId="{EA62E0AD-34A5-48E5-B9E9-F24AF7C26BFA}" srcOrd="1" destOrd="0" presId="urn:microsoft.com/office/officeart/2018/2/layout/IconVerticalSolidList"/>
    <dgm:cxn modelId="{EA3FCE51-3F46-464F-9895-BB52C837E8E6}" type="presParOf" srcId="{32DD52B6-1D6B-411A-B75B-FCEF99050B6C}" destId="{C1D8E6F9-D33E-4278-9510-BA23FCC91A62}" srcOrd="2" destOrd="0" presId="urn:microsoft.com/office/officeart/2018/2/layout/IconVerticalSolidList"/>
    <dgm:cxn modelId="{27BEA3B7-751E-4D97-9C59-769F3B6660E8}" type="presParOf" srcId="{C1D8E6F9-D33E-4278-9510-BA23FCC91A62}" destId="{B208287F-1582-4A3A-9D6E-6CA6AFCC9EB8}" srcOrd="0" destOrd="0" presId="urn:microsoft.com/office/officeart/2018/2/layout/IconVerticalSolidList"/>
    <dgm:cxn modelId="{5FE78AE2-3084-41F3-95CF-5270C880651B}" type="presParOf" srcId="{C1D8E6F9-D33E-4278-9510-BA23FCC91A62}" destId="{D23D0E40-3DF7-48E7-AF71-6A49B5967A53}" srcOrd="1" destOrd="0" presId="urn:microsoft.com/office/officeart/2018/2/layout/IconVerticalSolidList"/>
    <dgm:cxn modelId="{88FC171D-8686-40D1-A1FE-646F58043652}" type="presParOf" srcId="{C1D8E6F9-D33E-4278-9510-BA23FCC91A62}" destId="{A213F85B-953D-4A61-8B3E-83FACD3D015B}" srcOrd="2" destOrd="0" presId="urn:microsoft.com/office/officeart/2018/2/layout/IconVerticalSolidList"/>
    <dgm:cxn modelId="{9040786F-14FA-4B3C-BFF4-6A004D3CDB25}" type="presParOf" srcId="{C1D8E6F9-D33E-4278-9510-BA23FCC91A62}" destId="{B8A01366-D9BA-4264-B7AC-B51A853BE16A}" srcOrd="3" destOrd="0" presId="urn:microsoft.com/office/officeart/2018/2/layout/IconVerticalSolidList"/>
    <dgm:cxn modelId="{23FE9101-CFF1-455F-89CA-CC678F5BB1F2}" type="presParOf" srcId="{C1D8E6F9-D33E-4278-9510-BA23FCC91A62}" destId="{AFCD5758-8D80-4AFF-843A-CCC752EA6EC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7339-4CA5-4A37-818B-83FB9A31B968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9F995-3D04-468D-A40A-E8CD37C4B1C7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D7A06-1C87-4660-9A55-9DFDCFD90731}">
      <dsp:nvSpPr>
        <dsp:cNvPr id="0" name=""/>
        <dsp:cNvSpPr/>
      </dsp:nvSpPr>
      <dsp:spPr>
        <a:xfrm>
          <a:off x="1697693" y="796176"/>
          <a:ext cx="2819704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preparation</a:t>
          </a:r>
        </a:p>
      </dsp:txBody>
      <dsp:txXfrm>
        <a:off x="1697693" y="796176"/>
        <a:ext cx="2819704" cy="1469864"/>
      </dsp:txXfrm>
    </dsp:sp>
    <dsp:sp modelId="{5FDC5743-A632-4A57-BCDC-45980172C44D}">
      <dsp:nvSpPr>
        <dsp:cNvPr id="0" name=""/>
        <dsp:cNvSpPr/>
      </dsp:nvSpPr>
      <dsp:spPr>
        <a:xfrm>
          <a:off x="4517397" y="796176"/>
          <a:ext cx="1748613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Filter </a:t>
          </a:r>
          <a:endParaRPr lang="en-US" sz="1500" kern="1200" dirty="0">
            <a:latin typeface="Gill Sans MT" panose="02040603050505030304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Re-structure</a:t>
          </a:r>
        </a:p>
      </dsp:txBody>
      <dsp:txXfrm>
        <a:off x="4517397" y="796176"/>
        <a:ext cx="1748613" cy="1469864"/>
      </dsp:txXfrm>
    </dsp:sp>
    <dsp:sp modelId="{B208287F-1582-4A3A-9D6E-6CA6AFCC9EB8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D0E40-3DF7-48E7-AF71-6A49B5967A53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01366-D9BA-4264-B7AC-B51A853BE16A}">
      <dsp:nvSpPr>
        <dsp:cNvPr id="0" name=""/>
        <dsp:cNvSpPr/>
      </dsp:nvSpPr>
      <dsp:spPr>
        <a:xfrm>
          <a:off x="1697693" y="2633506"/>
          <a:ext cx="2819704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40603050505030304"/>
            </a:rPr>
            <a:t>Sentiments</a:t>
          </a:r>
          <a:r>
            <a:rPr lang="en-US" sz="2500" kern="1200" dirty="0"/>
            <a:t> preparation</a:t>
          </a:r>
        </a:p>
      </dsp:txBody>
      <dsp:txXfrm>
        <a:off x="1697693" y="2633506"/>
        <a:ext cx="2819704" cy="1469864"/>
      </dsp:txXfrm>
    </dsp:sp>
    <dsp:sp modelId="{AFCD5758-8D80-4AFF-843A-CCC752EA6EC9}">
      <dsp:nvSpPr>
        <dsp:cNvPr id="0" name=""/>
        <dsp:cNvSpPr/>
      </dsp:nvSpPr>
      <dsp:spPr>
        <a:xfrm>
          <a:off x="4517397" y="2633506"/>
          <a:ext cx="1748613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ill Sans MT" panose="02040603050505030304"/>
            </a:rPr>
            <a:t>Bing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ill Sans MT" panose="02040603050505030304"/>
            </a:rPr>
            <a:t>NRC</a:t>
          </a:r>
        </a:p>
      </dsp:txBody>
      <dsp:txXfrm>
        <a:off x="4517397" y="2633506"/>
        <a:ext cx="1748613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FAA75-57E5-48B0-9C3E-0914084A1EDB}" type="datetimeFigureOut">
              <a:rPr lang="en-US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49076-5863-4B65-8A70-86887153708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17.6% from the tweets are represented by the top 3 teams - Immortals, Optic Chicago, and LA Thieves </a:t>
            </a:r>
          </a:p>
          <a:p>
            <a:r>
              <a:rPr lang="en-US" dirty="0"/>
              <a:t>I chose the top 3 teams based on popularity – number of followers because most tweets are mostly to be related to them. Any themes and findings on the top 3 teams probably will be relevant for all the current and the upcoming teams.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5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Bing lexicon uses a binary categorization model that sorts words into positive or negative positions.</a:t>
            </a:r>
          </a:p>
          <a:p>
            <a:r>
              <a:rPr lang="en-US" dirty="0"/>
              <a:t>the NRC lexicon categorizes sentiment words into universal emotions: anger, anticipation, disgust, fear, joy, sadness, surprise and trust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Lets see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tweets are either negative or positive - There is no natural </a:t>
            </a:r>
          </a:p>
          <a:p>
            <a:r>
              <a:rPr lang="en-US" dirty="0"/>
              <a:t>And the good news is that 63% represent positive vs. 37% negative </a:t>
            </a:r>
          </a:p>
          <a:p>
            <a:r>
              <a:rPr lang="en-US" dirty="0"/>
              <a:t>That means followers are more engaged by submitting positive content.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Among the words, those with the scoring +/-2 or more, there are 19 words </a:t>
            </a:r>
          </a:p>
          <a:p>
            <a:r>
              <a:rPr lang="en-US" dirty="0"/>
              <a:t>9 negative </a:t>
            </a:r>
            <a:endParaRPr lang="en-US" dirty="0">
              <a:cs typeface="Calibri"/>
            </a:endParaRPr>
          </a:p>
          <a:p>
            <a:r>
              <a:rPr lang="en-US" dirty="0"/>
              <a:t>10 positive </a:t>
            </a:r>
          </a:p>
          <a:p>
            <a:r>
              <a:rPr lang="en-US" dirty="0"/>
              <a:t>This is where we can filter based on specific terms, see if it has negative or positive sentiment, and understand if it will make a good or bad impact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most tweets related to the top 3 teams are represented by good feelings – joy, trust. Anticipation.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bold ones:</a:t>
            </a:r>
            <a:endParaRPr lang="en-US" dirty="0"/>
          </a:p>
          <a:p>
            <a:r>
              <a:rPr lang="en-US" dirty="0">
                <a:cs typeface="Calibri"/>
              </a:rPr>
              <a:t>Anticipation – tomorrow, series</a:t>
            </a:r>
            <a:endParaRPr lang="en-US" dirty="0"/>
          </a:p>
          <a:p>
            <a:r>
              <a:rPr lang="en-US" dirty="0">
                <a:cs typeface="Calibri"/>
              </a:rPr>
              <a:t>Joy – love, special</a:t>
            </a:r>
          </a:p>
          <a:p>
            <a:r>
              <a:rPr lang="en-US" dirty="0">
                <a:cs typeface="Calibri"/>
              </a:rPr>
              <a:t>Surprise – chance, win</a:t>
            </a:r>
          </a:p>
          <a:p>
            <a:r>
              <a:rPr lang="en-US" dirty="0">
                <a:cs typeface="Calibri"/>
              </a:rPr>
              <a:t>Anger – watch, war</a:t>
            </a:r>
          </a:p>
          <a:p>
            <a:r>
              <a:rPr lang="en-US" dirty="0">
                <a:cs typeface="Calibri"/>
              </a:rPr>
              <a:t>Sadness – fall, lost</a:t>
            </a:r>
          </a:p>
          <a:p>
            <a:r>
              <a:rPr lang="en-US" dirty="0">
                <a:cs typeface="Calibri"/>
              </a:rPr>
              <a:t>Disgust – rogue, contra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49076-5863-4B65-8A70-86887153708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0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0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733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7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2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3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Logo_CoD.jpg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4435229"/>
            <a:ext cx="9440034" cy="1059644"/>
          </a:xfrm>
        </p:spPr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COD League tweets and fans emotions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1988C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Atalia </a:t>
            </a:r>
            <a:r>
              <a:rPr lang="en-US" sz="13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1988C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Horenshtien</a:t>
            </a: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1988C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 </a:t>
            </a:r>
          </a:p>
          <a:p>
            <a:pPr>
              <a:lnSpc>
                <a:spcPct val="90000"/>
              </a:lnSpc>
            </a:pP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1988C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Hult international business school</a:t>
            </a:r>
          </a:p>
          <a:p>
            <a:pPr>
              <a:lnSpc>
                <a:spcPct val="90000"/>
              </a:lnSpc>
            </a:pPr>
            <a:endParaRPr lang="en-US" sz="1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C1988C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3" name="Picture 13" descr="Text, logo&#10;&#10;Description automatically generated">
            <a:extLst>
              <a:ext uri="{FF2B5EF4-FFF2-40B4-BE49-F238E27FC236}">
                <a16:creationId xmlns:a16="http://schemas.microsoft.com/office/drawing/2014/main" id="{BACC368A-7481-4636-BB2D-B29B4DBE9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9487" r="-1" b="22520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265D7-1252-440F-B435-FA934801356D}"/>
              </a:ext>
            </a:extLst>
          </p:cNvPr>
          <p:cNvSpPr txBox="1"/>
          <p:nvPr/>
        </p:nvSpPr>
        <p:spPr>
          <a:xfrm>
            <a:off x="8595443" y="4020624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A80-48A3-4207-93B7-F2B5B360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D024-AD01-4F1D-9859-471F4214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879"/>
            <a:ext cx="5361877" cy="3156121"/>
          </a:xfrm>
        </p:spPr>
        <p:txBody>
          <a:bodyPr anchor="t">
            <a:normAutofit/>
          </a:bodyPr>
          <a:lstStyle/>
          <a:p>
            <a:pPr indent="-305435"/>
            <a:r>
              <a:rPr lang="en-US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Tweets among 13 teams ~27k</a:t>
            </a:r>
          </a:p>
          <a:p>
            <a:pPr indent="-305435"/>
            <a:r>
              <a:rPr lang="en-US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Focus on the top 3 teams ~5k tweets </a:t>
            </a:r>
          </a:p>
        </p:txBody>
      </p:sp>
      <p:pic>
        <p:nvPicPr>
          <p:cNvPr id="20" name="Picture 21">
            <a:extLst>
              <a:ext uri="{FF2B5EF4-FFF2-40B4-BE49-F238E27FC236}">
                <a16:creationId xmlns:a16="http://schemas.microsoft.com/office/drawing/2014/main" id="{DD1E4A96-A528-4A86-9B45-D2D8692A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1998132"/>
            <a:ext cx="4793381" cy="3449767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9AF94064-8268-4679-B04C-985065FDF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880" y="2177879"/>
            <a:ext cx="4385983" cy="3090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55EB3549-1CCD-45A4-9CA6-83670D946F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68" t="22348" r="35704" b="22348"/>
          <a:stretch/>
        </p:blipFill>
        <p:spPr>
          <a:xfrm>
            <a:off x="6898727" y="2308144"/>
            <a:ext cx="1699623" cy="1372028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D556B66-0D39-4E88-A9CF-337C415A1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726" y="3831126"/>
            <a:ext cx="1326717" cy="1326717"/>
          </a:xfrm>
          <a:prstGeom prst="rect">
            <a:avLst/>
          </a:prstGeom>
        </p:spPr>
      </p:pic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D0771502-F96C-497C-AD7C-9E223E138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937" y="2817842"/>
            <a:ext cx="1725422" cy="17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2CA80-48A3-4207-93B7-F2B5B360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Preprocessing and setup</a:t>
            </a:r>
            <a:endParaRPr lang="en-US" sz="340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BE74824-22A3-4BE9-A146-C94A98DF8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36021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692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915D4-EBAE-45BE-8D44-CB185153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64" y="1197428"/>
            <a:ext cx="5955127" cy="4463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Vizualization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6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BEFA3-62F6-40EB-A29D-D6B173CF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cs typeface="+mj-lt"/>
              </a:rPr>
              <a:t>Bar chart: Number of Negative vs Positive words.</a:t>
            </a:r>
            <a:endParaRPr lang="en-US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8BDBF37-C225-46A5-BE56-2FCCAA05A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825" y="643467"/>
            <a:ext cx="4805043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BEFA3-62F6-40EB-A29D-D6B173CF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333" y="540296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cs typeface="+mj-lt"/>
              </a:rPr>
              <a:t>Bar chart: </a:t>
            </a:r>
            <a:br>
              <a:rPr lang="en-US" sz="3400" dirty="0">
                <a:cs typeface="+mj-lt"/>
              </a:rPr>
            </a:br>
            <a:r>
              <a:rPr lang="en-US" sz="3400" dirty="0">
                <a:cs typeface="+mj-lt"/>
              </a:rPr>
              <a:t>The highest scoring words and their sentiment </a:t>
            </a:r>
            <a:endParaRPr lang="en-US" sz="3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4E0003C5-3751-4987-BF15-DF4D80629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" y="546972"/>
            <a:ext cx="11645968" cy="4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09C6F-86A0-4A6F-904F-C39D25CE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Radar Chart:</a:t>
            </a:r>
            <a:br>
              <a:rPr lang="en-US" sz="4200" dirty="0"/>
            </a:br>
            <a:r>
              <a:rPr lang="en-US" sz="4200" dirty="0"/>
              <a:t>The emotions distribution among the tweets</a:t>
            </a:r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306D924B-B674-4249-BC97-7EEF1A00C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37" r="19538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09C6F-86A0-4A6F-904F-C39D25CE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794" y="3374662"/>
            <a:ext cx="3338319" cy="1088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Cloud comparison:  The feelings behind the tweets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D422B97-C2FF-4901-BDCC-0556D013D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8" t="6525" r="20137" b="8320"/>
          <a:stretch/>
        </p:blipFill>
        <p:spPr>
          <a:xfrm>
            <a:off x="0" y="747"/>
            <a:ext cx="8648708" cy="68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2CA80-48A3-4207-93B7-F2B5B360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Take away</a:t>
            </a:r>
            <a:endParaRPr lang="en-US" sz="48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D024-AD01-4F1D-9859-471F4214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ea typeface="+mn-lt"/>
                <a:cs typeface="+mn-lt"/>
              </a:rPr>
              <a:t>Fans of most loved teams share mostly positive content</a:t>
            </a:r>
          </a:p>
          <a:p>
            <a:pPr indent="-305435"/>
            <a:r>
              <a:rPr lang="en-US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Fans of most loved teams have mostly positive feelings</a:t>
            </a:r>
            <a:endParaRPr lang="en-US" dirty="0"/>
          </a:p>
          <a:p>
            <a:pPr indent="-305435"/>
            <a:endParaRPr lang="en-US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067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C"/>
      </a:accent1>
      <a:accent2>
        <a:srgbClr val="B5A17C"/>
      </a:accent2>
      <a:accent3>
        <a:srgbClr val="A3A67E"/>
      </a:accent3>
      <a:accent4>
        <a:srgbClr val="8FAA74"/>
      </a:accent4>
      <a:accent5>
        <a:srgbClr val="86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COD League tweets and fans emotions</vt:lpstr>
      <vt:lpstr>Agenda</vt:lpstr>
      <vt:lpstr>Preprocessing and setup</vt:lpstr>
      <vt:lpstr>Vizualization</vt:lpstr>
      <vt:lpstr>Bar chart: Number of Negative vs Positive words.</vt:lpstr>
      <vt:lpstr>Bar chart:  The highest scoring words and their sentiment </vt:lpstr>
      <vt:lpstr>Radar Chart: The emotions distribution among the tweets</vt:lpstr>
      <vt:lpstr>Cloud comparison:  The feelings behind the tweets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378</cp:revision>
  <dcterms:created xsi:type="dcterms:W3CDTF">2021-01-23T19:57:10Z</dcterms:created>
  <dcterms:modified xsi:type="dcterms:W3CDTF">2021-01-25T01:41:22Z</dcterms:modified>
</cp:coreProperties>
</file>