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AI/ML in Sustainable Agriculture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Week 1 Submission – Crop Disease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Crop diseases significantly reduce agricultural productivity and cause food insecurity.</a:t>
            </a:r>
          </a:p>
          <a:p>
            <a:r>
              <a:t>Manual disease detection is slow and requires expert knowledge.</a:t>
            </a:r>
          </a:p>
          <a:p/>
          <a:p>
            <a:r>
              <a:t>AI/ML enables automatic crop disease detection through image analysis:</a:t>
            </a:r>
          </a:p>
          <a:p>
            <a:r>
              <a:t>- Prevents crop losses with early detection</a:t>
            </a:r>
          </a:p>
          <a:p>
            <a:r>
              <a:t>- Reduces pesticide overuse</a:t>
            </a:r>
          </a:p>
          <a:p>
            <a:r>
              <a:t>- Helps small farmers with affordable solutions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Mohanty et al. (2016): CNN on PlantVillage dataset, &gt;99% accuracy</a:t>
            </a:r>
          </a:p>
          <a:p>
            <a:r>
              <a:t>- Ferentinos (2018): Deep learning on 87,000+ images, 99.5% accuracy</a:t>
            </a:r>
          </a:p>
          <a:p>
            <a:r>
              <a:t>- Applications: Plantix and Leaf Doctor apps use AI for farmers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– PlantVillage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- 54,000+ labeled leaf images</a:t>
            </a:r>
          </a:p>
          <a:p>
            <a:r>
              <a:t>- 14 crops, 38 disease classes</a:t>
            </a:r>
          </a:p>
          <a:p>
            <a:r>
              <a:t>- Example: Apple, Tomato, Grape, Potato, Corn</a:t>
            </a:r>
          </a:p>
          <a:p>
            <a:r>
              <a:t>- Images: Standardized 256x256 pixels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– Images per Crop</a:t>
            </a:r>
          </a:p>
        </p:txBody>
      </p:sp>
      <p:pic>
        <p:nvPicPr>
          <p:cNvPr id="3" name="Picture 2" descr="images_per_crop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– Disease Classes per Crop</a:t>
            </a:r>
          </a:p>
        </p:txBody>
      </p:sp>
      <p:pic>
        <p:nvPicPr>
          <p:cNvPr id="3" name="Picture 2" descr="disease_classes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4-Week 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1: Problem definition, dataset collection, EDA ✅</a:t>
            </a:r>
          </a:p>
          <a:p>
            <a:r>
              <a:t>Week 2: Data preprocessing, baseline CNN model</a:t>
            </a:r>
          </a:p>
          <a:p>
            <a:r>
              <a:t>Week 3: Model tuning, transfer learning (ResNet, MobileNet)</a:t>
            </a:r>
          </a:p>
          <a:p>
            <a:r>
              <a:t>Week 4: Evaluation, results, sustainability impact, final report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