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271" r:id="rId8"/>
    <p:sldId id="259" r:id="rId9"/>
    <p:sldId id="265" r:id="rId10"/>
    <p:sldId id="266" r:id="rId11"/>
    <p:sldId id="267" r:id="rId12"/>
    <p:sldId id="268" r:id="rId13"/>
    <p:sldId id="258" r:id="rId14"/>
    <p:sldId id="269" r:id="rId15"/>
    <p:sldId id="270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71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72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46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37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2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6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712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530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120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1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469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E1D5-09E0-46F6-AEB8-3028CB772639}" type="datetimeFigureOut">
              <a:rPr lang="sv-SE" smtClean="0"/>
              <a:t>2016-02-15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361B-B5A6-4728-B026-EFB80D2D7B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0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oogle_I/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Latest</a:t>
            </a:r>
            <a:r>
              <a:rPr lang="sv-SE" dirty="0" smtClean="0"/>
              <a:t> From </a:t>
            </a:r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Noring, Magnus Gudmundsson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2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1.5 </a:t>
            </a:r>
            <a:r>
              <a:rPr lang="sv-SE" dirty="0" err="1" smtClean="0"/>
              <a:t>component</a:t>
            </a:r>
            <a:r>
              <a:rPr lang="sv-SE" dirty="0" smtClean="0"/>
              <a:t>, </a:t>
            </a:r>
            <a:r>
              <a:rPr lang="sv-SE" dirty="0" err="1" smtClean="0"/>
              <a:t>breakdown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6132" y="145058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testComponentOptions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'@'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callback: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'&amp;'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controller: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me.callback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me.prop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.save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save;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.change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template: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'&lt;div&gt;'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'&lt;h3&gt;{{$ctrl.title || "No title"}}&lt;/h3&gt;'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ctrl.change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 &gt;Change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&lt;i&gt;&lt;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ng-transclude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ng-transclude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&gt;&lt;/i&gt;&lt;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ctrl.save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 &gt;save&lt;/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&gt;{{ 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ctrl.prop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'&lt;/div&gt;'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71595" y="1690688"/>
            <a:ext cx="365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be </a:t>
            </a:r>
            <a:r>
              <a:rPr lang="sv-SE" dirty="0" err="1" smtClean="0"/>
              <a:t>scope</a:t>
            </a:r>
            <a:r>
              <a:rPr lang="sv-SE" dirty="0" smtClean="0"/>
              <a:t> : {} in a </a:t>
            </a:r>
            <a:r>
              <a:rPr lang="sv-SE" dirty="0" err="1" smtClean="0"/>
              <a:t>directive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30278" y="1875354"/>
            <a:ext cx="185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75767" y="2152891"/>
            <a:ext cx="25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&lt; </a:t>
            </a:r>
            <a:r>
              <a:rPr lang="sv-SE" dirty="0" err="1" smtClean="0"/>
              <a:t>means</a:t>
            </a:r>
            <a:r>
              <a:rPr lang="sv-SE" dirty="0" smtClean="0"/>
              <a:t> </a:t>
            </a:r>
            <a:r>
              <a:rPr lang="sv-SE" dirty="0" err="1" smtClean="0"/>
              <a:t>one-way</a:t>
            </a:r>
            <a:r>
              <a:rPr lang="sv-SE" dirty="0" smtClean="0"/>
              <a:t> </a:t>
            </a:r>
            <a:r>
              <a:rPr lang="sv-SE" dirty="0" err="1" smtClean="0"/>
              <a:t>binding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43200" y="2337557"/>
            <a:ext cx="278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75767" y="3379808"/>
            <a:ext cx="53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controllerAs</a:t>
            </a:r>
            <a:r>
              <a:rPr lang="sv-SE" dirty="0" smtClean="0"/>
              <a:t> as default,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to </a:t>
            </a:r>
            <a:r>
              <a:rPr lang="sv-SE" b="1" dirty="0" err="1" smtClean="0"/>
              <a:t>this</a:t>
            </a:r>
            <a:r>
              <a:rPr lang="sv-SE" dirty="0" smtClean="0"/>
              <a:t>, not </a:t>
            </a:r>
            <a:r>
              <a:rPr lang="sv-SE" dirty="0" err="1" smtClean="0"/>
              <a:t>scope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30278" y="3564474"/>
            <a:ext cx="2002421" cy="104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1352" y="4988689"/>
            <a:ext cx="28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template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refer</a:t>
            </a:r>
            <a:r>
              <a:rPr lang="sv-SE" dirty="0" smtClean="0"/>
              <a:t> to </a:t>
            </a:r>
            <a:r>
              <a:rPr lang="sv-SE" b="1" dirty="0" smtClean="0"/>
              <a:t>$</a:t>
            </a:r>
            <a:r>
              <a:rPr lang="sv-SE" b="1" dirty="0" err="1" smtClean="0"/>
              <a:t>ctrl</a:t>
            </a:r>
            <a:endParaRPr lang="sv-SE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82228" y="5173355"/>
            <a:ext cx="713772" cy="33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68525" y="5729468"/>
            <a:ext cx="510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Template </a:t>
            </a:r>
            <a:r>
              <a:rPr lang="sv-SE" dirty="0" err="1" smtClean="0"/>
              <a:t>points</a:t>
            </a:r>
            <a:r>
              <a:rPr lang="sv-SE" dirty="0" smtClean="0"/>
              <a:t> to string or a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returns</a:t>
            </a:r>
            <a:r>
              <a:rPr lang="sv-SE" dirty="0" smtClean="0"/>
              <a:t> a</a:t>
            </a:r>
          </a:p>
          <a:p>
            <a:r>
              <a:rPr lang="sv-SE" dirty="0" smtClean="0"/>
              <a:t>string</a:t>
            </a:r>
            <a:endParaRPr lang="sv-S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31352" y="6052633"/>
            <a:ext cx="601883" cy="16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1.5 -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slot</a:t>
            </a:r>
            <a:r>
              <a:rPr lang="sv-SE" dirty="0" smtClean="0"/>
              <a:t> </a:t>
            </a:r>
            <a:r>
              <a:rPr lang="sv-SE" dirty="0" err="1" smtClean="0"/>
              <a:t>transclusion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87706" y="18273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testMultiTransclusion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titlePart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sv-SE" sz="12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: '</a:t>
            </a:r>
            <a:r>
              <a:rPr lang="sv-SE" sz="12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footerPart</a:t>
            </a:r>
            <a:r>
              <a:rPr lang="sv-SE" sz="12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restrict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&lt;div style=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solid 1px 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lightgray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&lt;h1 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ng-transclude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/h1&gt;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&lt;div&gt;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/div&gt;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&lt;div </a:t>
            </a:r>
            <a:r>
              <a:rPr lang="sv-SE" sz="12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ng-transclude</a:t>
            </a:r>
            <a:r>
              <a:rPr lang="sv-SE" sz="12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sv-SE" sz="12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sv-SE" sz="12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/div&gt;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&lt;div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ng-transclude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/div&gt;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/div&gt;</a:t>
            </a:r>
          </a:p>
          <a:p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1643605" y="2245489"/>
            <a:ext cx="2801073" cy="7523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888603" y="3535553"/>
            <a:ext cx="3759843" cy="990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254187" y="215055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test-multi-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transclusion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-part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-part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1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sv-SE" sz="1400" b="1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-part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</a:t>
            </a:r>
            <a:r>
              <a:rPr lang="sv-SE" sz="1400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-part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remaining stuff to be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transcluded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test-multi-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transclusion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85863" y="2777924"/>
            <a:ext cx="2511707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85863" y="2500132"/>
            <a:ext cx="2604304" cy="2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85863" y="2523281"/>
            <a:ext cx="2604304" cy="1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13185" y="3183038"/>
            <a:ext cx="2384385" cy="96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97570" y="3275635"/>
            <a:ext cx="3495554" cy="2599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44678" y="3405594"/>
            <a:ext cx="2152892" cy="96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4177" y="4768770"/>
            <a:ext cx="371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its</a:t>
            </a:r>
            <a:r>
              <a:rPr lang="sv-SE" dirty="0" smtClean="0"/>
              <a:t> not </a:t>
            </a:r>
            <a:r>
              <a:rPr lang="sv-SE" dirty="0" err="1" smtClean="0"/>
              <a:t>wrapped</a:t>
            </a:r>
            <a:r>
              <a:rPr lang="sv-SE" dirty="0" smtClean="0"/>
              <a:t> in a tag </a:t>
            </a:r>
            <a:r>
              <a:rPr lang="sv-SE" dirty="0" err="1" smtClean="0"/>
              <a:t>then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t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rendered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ng-transclude</a:t>
            </a:r>
            <a:endParaRPr lang="sv-SE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595413" y="3535553"/>
            <a:ext cx="11574" cy="11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Material Design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962"/>
          </a:xfrm>
        </p:spPr>
        <p:txBody>
          <a:bodyPr>
            <a:normAutofit fontScale="77500" lnSpcReduction="20000"/>
          </a:bodyPr>
          <a:lstStyle/>
          <a:p>
            <a:r>
              <a:rPr lang="sv-SE" dirty="0" smtClean="0"/>
              <a:t>Is a design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developed</a:t>
            </a:r>
            <a:r>
              <a:rPr lang="sv-SE" dirty="0" smtClean="0"/>
              <a:t> by Google</a:t>
            </a:r>
          </a:p>
          <a:p>
            <a:r>
              <a:rPr lang="en-US" dirty="0"/>
              <a:t>Google announced Material Design on June 25, 2014, at the 2014 </a:t>
            </a:r>
            <a:r>
              <a:rPr lang="en-US" dirty="0">
                <a:hlinkClick r:id="rId2" tooltip="Google I/O"/>
              </a:rPr>
              <a:t>Google I/O</a:t>
            </a:r>
            <a:r>
              <a:rPr lang="en-US" dirty="0"/>
              <a:t> conference</a:t>
            </a:r>
            <a:endParaRPr lang="sv-SE" dirty="0" smtClean="0"/>
          </a:p>
          <a:p>
            <a:r>
              <a:rPr lang="sv-SE" dirty="0" err="1" smtClean="0"/>
              <a:t>Includes</a:t>
            </a:r>
            <a:r>
              <a:rPr lang="sv-SE" dirty="0" smtClean="0"/>
              <a:t> </a:t>
            </a:r>
            <a:r>
              <a:rPr lang="sv-SE" dirty="0" err="1" smtClean="0"/>
              <a:t>grid</a:t>
            </a:r>
            <a:r>
              <a:rPr lang="sv-SE" dirty="0" smtClean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layouts, </a:t>
            </a:r>
            <a:r>
              <a:rPr lang="sv-SE" dirty="0" err="1" smtClean="0"/>
              <a:t>responsive</a:t>
            </a:r>
            <a:r>
              <a:rPr lang="sv-SE" dirty="0" smtClean="0"/>
              <a:t> animations, </a:t>
            </a:r>
            <a:r>
              <a:rPr lang="sv-SE" dirty="0" err="1" smtClean="0"/>
              <a:t>transitions</a:t>
            </a:r>
            <a:r>
              <a:rPr lang="sv-SE" dirty="0" smtClean="0"/>
              <a:t>, </a:t>
            </a:r>
            <a:r>
              <a:rPr lang="sv-SE" dirty="0" err="1" smtClean="0"/>
              <a:t>padding</a:t>
            </a:r>
            <a:r>
              <a:rPr lang="sv-SE" dirty="0" smtClean="0"/>
              <a:t>, </a:t>
            </a:r>
            <a:r>
              <a:rPr lang="sv-SE" dirty="0" err="1" smtClean="0"/>
              <a:t>depth</a:t>
            </a:r>
            <a:r>
              <a:rPr lang="sv-SE" dirty="0" smtClean="0"/>
              <a:t> </a:t>
            </a:r>
            <a:r>
              <a:rPr lang="sv-SE" dirty="0" err="1" smtClean="0"/>
              <a:t>effects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Examples</a:t>
            </a:r>
            <a:r>
              <a:rPr lang="sv-SE" dirty="0" smtClean="0"/>
              <a:t> polymer, </a:t>
            </a:r>
            <a:r>
              <a:rPr lang="sv-SE" dirty="0" err="1" smtClean="0"/>
              <a:t>materializecss</a:t>
            </a:r>
            <a:r>
              <a:rPr lang="sv-SE" dirty="0" smtClean="0"/>
              <a:t>, </a:t>
            </a:r>
            <a:r>
              <a:rPr lang="sv-SE" dirty="0" err="1" smtClean="0"/>
              <a:t>angular</a:t>
            </a:r>
            <a:r>
              <a:rPr lang="sv-SE" dirty="0" smtClean="0"/>
              <a:t> material</a:t>
            </a:r>
          </a:p>
          <a:p>
            <a:r>
              <a:rPr lang="sv-SE" dirty="0" smtClean="0"/>
              <a:t>Most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googles</a:t>
            </a:r>
            <a:r>
              <a:rPr lang="sv-SE" dirty="0" smtClean="0"/>
              <a:t> </a:t>
            </a:r>
            <a:r>
              <a:rPr lang="sv-SE" dirty="0" err="1" smtClean="0"/>
              <a:t>products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from 2015 and forward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4138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Google states that their new design language is based on paper and ink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1137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Material , </a:t>
            </a:r>
            <a:r>
              <a:rPr lang="sv-SE" dirty="0" err="1" smtClean="0"/>
              <a:t>current</a:t>
            </a:r>
            <a:r>
              <a:rPr lang="sv-SE" dirty="0" smtClean="0"/>
              <a:t> version 1.0.5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7585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You can install the Angular Material library (and its dependent libraries)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in your local project using either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NPM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JSPM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, or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Bower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.</a:t>
            </a:r>
            <a:endParaRPr lang="sv-SE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345084"/>
            <a:ext cx="461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Integrates</a:t>
            </a:r>
            <a:r>
              <a:rPr lang="sv-SE" b="1" dirty="0" smtClean="0"/>
              <a:t> </a:t>
            </a:r>
            <a:r>
              <a:rPr lang="sv-SE" b="1" dirty="0" err="1" smtClean="0"/>
              <a:t>with</a:t>
            </a:r>
            <a:r>
              <a:rPr lang="sv-SE" b="1" dirty="0" smtClean="0"/>
              <a:t> the </a:t>
            </a:r>
            <a:r>
              <a:rPr lang="sv-SE" b="1" dirty="0" err="1" smtClean="0"/>
              <a:t>following</a:t>
            </a:r>
            <a:r>
              <a:rPr lang="sv-SE" b="1" dirty="0" smtClean="0"/>
              <a:t> </a:t>
            </a:r>
            <a:r>
              <a:rPr lang="sv-SE" b="1" dirty="0" err="1" smtClean="0"/>
              <a:t>optional</a:t>
            </a:r>
            <a:r>
              <a:rPr lang="sv-SE" b="1" dirty="0" smtClean="0"/>
              <a:t> </a:t>
            </a:r>
            <a:r>
              <a:rPr lang="sv-SE" b="1" dirty="0" err="1" smtClean="0"/>
              <a:t>libraries</a:t>
            </a:r>
            <a:endParaRPr lang="sv-SE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39404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ngMessages</a:t>
            </a:r>
            <a:r>
              <a:rPr lang="en-US" dirty="0" smtClean="0"/>
              <a:t> - Provides a consistent mechanism for displaying form errors and other messages.</a:t>
            </a:r>
            <a:br>
              <a:rPr lang="en-US" dirty="0" smtClean="0"/>
            </a:br>
            <a:r>
              <a:rPr lang="en-US" b="1" dirty="0" err="1" smtClean="0"/>
              <a:t>ngSanitize</a:t>
            </a:r>
            <a:r>
              <a:rPr lang="en-US" dirty="0" smtClean="0"/>
              <a:t> - The </a:t>
            </a:r>
            <a:r>
              <a:rPr lang="en-US" dirty="0" err="1" smtClean="0"/>
              <a:t>ngSanitize</a:t>
            </a:r>
            <a:r>
              <a:rPr lang="en-US" dirty="0" smtClean="0"/>
              <a:t> module provides functionality to sanitize HTML content in Material components.</a:t>
            </a:r>
            <a:br>
              <a:rPr lang="en-US" dirty="0" smtClean="0"/>
            </a:br>
            <a:r>
              <a:rPr lang="en-US" b="1" dirty="0" err="1" smtClean="0"/>
              <a:t>ngRoute</a:t>
            </a:r>
            <a:r>
              <a:rPr lang="en-US" dirty="0" smtClean="0"/>
              <a:t> - Provides a clean routing system for your application.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6828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010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Material – </a:t>
            </a:r>
            <a:r>
              <a:rPr lang="sv-SE" dirty="0" err="1" smtClean="0"/>
              <a:t>what</a:t>
            </a:r>
            <a:r>
              <a:rPr lang="sv-SE" dirty="0" smtClean="0"/>
              <a:t> do </a:t>
            </a:r>
            <a:r>
              <a:rPr lang="sv-SE" dirty="0" err="1" smtClean="0"/>
              <a:t>you</a:t>
            </a:r>
            <a:r>
              <a:rPr lang="sv-SE" dirty="0" smtClean="0"/>
              <a:t> get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Grid layout,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flexbox</a:t>
            </a:r>
            <a:endParaRPr lang="sv-SE" dirty="0" smtClean="0"/>
          </a:p>
          <a:p>
            <a:r>
              <a:rPr lang="sv-SE" dirty="0" smtClean="0"/>
              <a:t>Components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certain</a:t>
            </a:r>
            <a:r>
              <a:rPr lang="sv-SE" dirty="0" smtClean="0"/>
              <a:t> </a:t>
            </a:r>
            <a:r>
              <a:rPr lang="sv-SE" dirty="0" err="1" smtClean="0"/>
              <a:t>behaviour</a:t>
            </a:r>
            <a:endParaRPr lang="sv-SE" dirty="0" smtClean="0"/>
          </a:p>
          <a:p>
            <a:r>
              <a:rPr lang="sv-SE" dirty="0" err="1" smtClean="0"/>
              <a:t>Sidenav</a:t>
            </a:r>
            <a:r>
              <a:rPr lang="sv-SE" dirty="0" smtClean="0"/>
              <a:t> for a </a:t>
            </a:r>
            <a:r>
              <a:rPr lang="sv-SE" dirty="0" err="1" smtClean="0"/>
              <a:t>more</a:t>
            </a:r>
            <a:r>
              <a:rPr lang="sv-SE" dirty="0" smtClean="0"/>
              <a:t> mobile like </a:t>
            </a:r>
            <a:r>
              <a:rPr lang="sv-SE" dirty="0" err="1" smtClean="0"/>
              <a:t>left</a:t>
            </a:r>
            <a:r>
              <a:rPr lang="sv-SE" dirty="0" smtClean="0"/>
              <a:t> </a:t>
            </a:r>
            <a:r>
              <a:rPr lang="sv-SE" dirty="0" err="1" smtClean="0"/>
              <a:t>menu</a:t>
            </a:r>
            <a:endParaRPr lang="sv-SE" dirty="0" smtClean="0"/>
          </a:p>
          <a:p>
            <a:r>
              <a:rPr lang="sv-SE" dirty="0" err="1" smtClean="0"/>
              <a:t>Directives</a:t>
            </a:r>
            <a:r>
              <a:rPr lang="sv-SE" dirty="0" smtClean="0"/>
              <a:t> to </a:t>
            </a:r>
            <a:r>
              <a:rPr lang="sv-SE" dirty="0" err="1" smtClean="0"/>
              <a:t>facilitate</a:t>
            </a:r>
            <a:r>
              <a:rPr lang="sv-SE" dirty="0" smtClean="0"/>
              <a:t> </a:t>
            </a:r>
            <a:r>
              <a:rPr lang="sv-SE" dirty="0" err="1" smtClean="0"/>
              <a:t>development</a:t>
            </a:r>
            <a:endParaRPr lang="sv-SE" dirty="0" smtClean="0"/>
          </a:p>
          <a:p>
            <a:r>
              <a:rPr lang="sv-SE" dirty="0" err="1" smtClean="0"/>
              <a:t>Numerous</a:t>
            </a:r>
            <a:r>
              <a:rPr lang="sv-SE" dirty="0" smtClean="0"/>
              <a:t> starter templates on the page </a:t>
            </a:r>
            <a:r>
              <a:rPr lang="sv-SE" dirty="0" err="1" smtClean="0"/>
              <a:t>including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ES6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3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Material - 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75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-cli  by Igor Minar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330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-g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-cli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cli-test &amp;&amp; cd cli-test</a:t>
            </a: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36" y="1335303"/>
            <a:ext cx="3075991" cy="5273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317" y="4052991"/>
            <a:ext cx="3001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 </a:t>
            </a:r>
            <a:r>
              <a:rPr lang="sv-SE" dirty="0" err="1" smtClean="0"/>
              <a:t>scaffolded</a:t>
            </a:r>
            <a:r>
              <a:rPr lang="sv-SE" dirty="0" smtClean="0"/>
              <a:t> </a:t>
            </a:r>
            <a:r>
              <a:rPr lang="sv-SE" dirty="0" err="1" smtClean="0"/>
              <a:t>project</a:t>
            </a:r>
            <a:endParaRPr lang="sv-SE" dirty="0" smtClean="0"/>
          </a:p>
          <a:p>
            <a:r>
              <a:rPr lang="sv-SE" dirty="0" err="1"/>
              <a:t>w</a:t>
            </a:r>
            <a:r>
              <a:rPr lang="sv-SE" dirty="0" err="1" smtClean="0"/>
              <a:t>ith</a:t>
            </a:r>
            <a:r>
              <a:rPr lang="sv-SE" dirty="0" smtClean="0"/>
              <a:t> an </a:t>
            </a:r>
            <a:r>
              <a:rPr lang="sv-SE" dirty="0" err="1" smtClean="0"/>
              <a:t>app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r>
              <a:rPr lang="sv-SE" dirty="0" smtClean="0"/>
              <a:t> + test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38200" y="5281478"/>
            <a:ext cx="382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https://github.com/angular/angular-cli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699322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Github</a:t>
            </a:r>
            <a:r>
              <a:rPr lang="sv-SE" dirty="0" smtClean="0"/>
              <a:t> page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5359078" y="1833016"/>
            <a:ext cx="74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Install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5354066" y="2117611"/>
            <a:ext cx="16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Scaffold</a:t>
            </a:r>
            <a:r>
              <a:rPr lang="sv-SE" dirty="0" smtClean="0"/>
              <a:t> </a:t>
            </a:r>
            <a:r>
              <a:rPr lang="sv-SE" dirty="0" err="1" smtClean="0"/>
              <a:t>project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5354066" y="2387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RUN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650866" y="2671609"/>
            <a:ext cx="1400537" cy="102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801337" y="3183677"/>
            <a:ext cx="1551007" cy="78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-cli </a:t>
            </a:r>
            <a:r>
              <a:rPr lang="sv-SE" dirty="0" err="1" smtClean="0"/>
              <a:t>commands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32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my-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my-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Pipe       ng g pipe my-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-pipe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   ng g service my-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-service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130005" y="1532471"/>
            <a:ext cx="90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Works !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130004" y="2363468"/>
            <a:ext cx="90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Works !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130004" y="2051931"/>
            <a:ext cx="90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Works !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130003" y="1771618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Not </a:t>
            </a:r>
            <a:r>
              <a:rPr lang="sv-SE" b="1" dirty="0" err="1" smtClean="0"/>
              <a:t>working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3093864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Generating a route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route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30003" y="3074098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Not </a:t>
            </a:r>
            <a:r>
              <a:rPr lang="sv-SE" b="1" dirty="0" err="1" smtClean="0"/>
              <a:t>working</a:t>
            </a:r>
            <a:endParaRPr lang="sv-SE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5975" y="4317357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Testing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838200" y="46866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karma start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2476291" y="4963688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Not </a:t>
            </a:r>
            <a:r>
              <a:rPr lang="sv-SE" b="1" dirty="0" err="1" smtClean="0"/>
              <a:t>working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76291" y="4686689"/>
            <a:ext cx="361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works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running</a:t>
            </a:r>
            <a:r>
              <a:rPr lang="sv-SE" dirty="0" smtClean="0"/>
              <a:t> tests </a:t>
            </a:r>
            <a:r>
              <a:rPr lang="sv-SE" dirty="0" err="1" smtClean="0"/>
              <a:t>doesnt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925975" y="6041985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ng</a:t>
            </a:r>
            <a:r>
              <a:rPr lang="sv-SE" b="1" dirty="0" smtClean="0"/>
              <a:t> serve</a:t>
            </a:r>
            <a:endParaRPr lang="sv-SE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6045" y="604198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Run</a:t>
            </a:r>
            <a:r>
              <a:rPr lang="sv-SE" dirty="0" smtClean="0"/>
              <a:t> the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938671" y="571498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7130003" y="4317357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protractor</a:t>
            </a:r>
            <a:r>
              <a:rPr lang="sv-SE" dirty="0" smtClean="0"/>
              <a:t> !!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38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-cli </a:t>
            </a: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995686" y="1608881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component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1" y="2423534"/>
            <a:ext cx="3856999" cy="249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5377" y="2720051"/>
            <a:ext cx="35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Template + </a:t>
            </a:r>
            <a:r>
              <a:rPr lang="sv-SE" dirty="0" err="1" smtClean="0"/>
              <a:t>backing</a:t>
            </a:r>
            <a:r>
              <a:rPr lang="sv-SE" dirty="0" smtClean="0"/>
              <a:t> </a:t>
            </a:r>
            <a:r>
              <a:rPr lang="sv-SE" dirty="0" err="1" smtClean="0"/>
              <a:t>js</a:t>
            </a:r>
            <a:r>
              <a:rPr lang="sv-SE" dirty="0" smtClean="0"/>
              <a:t> + </a:t>
            </a:r>
            <a:r>
              <a:rPr lang="sv-SE" dirty="0" err="1" smtClean="0"/>
              <a:t>styles</a:t>
            </a:r>
            <a:r>
              <a:rPr lang="sv-SE" dirty="0" smtClean="0"/>
              <a:t> + test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490258" y="367138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{Component}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'angular2/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@Component({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/products.html'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styleUrls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/products.css'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[],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[],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pipes: []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Products {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-cli </a:t>
            </a:r>
            <a:r>
              <a:rPr lang="sv-SE" dirty="0" err="1" smtClean="0"/>
              <a:t>generate</a:t>
            </a:r>
            <a:r>
              <a:rPr lang="sv-SE" dirty="0" smtClean="0"/>
              <a:t> route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route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30798" y="2361235"/>
            <a:ext cx="52037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hero-detail.component.html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hero-detail.component.css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hero-detail.component.spec.ts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hero-detail.component.ts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hero-list.component.html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hero-list.component.css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hero-list.component.spec.ts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hero-list.component.ts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hero-root.component.spec.ts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hero-root.component.ts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hero.service.spec.ts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   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hero.service.ts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  |-- ...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|--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sv-S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268901" y="2361235"/>
            <a:ext cx="3996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However</a:t>
            </a:r>
            <a:r>
              <a:rPr lang="sv-SE" dirty="0" smtClean="0"/>
              <a:t> still </a:t>
            </a: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BLEEDING EDGE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6400" y="2650603"/>
            <a:ext cx="1574157" cy="4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68901" y="4467828"/>
            <a:ext cx="385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Master – </a:t>
            </a:r>
            <a:r>
              <a:rPr lang="sv-SE" dirty="0" err="1" smtClean="0"/>
              <a:t>detail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everyting</a:t>
            </a:r>
            <a:r>
              <a:rPr lang="sv-SE" dirty="0" smtClean="0"/>
              <a:t> </a:t>
            </a:r>
            <a:r>
              <a:rPr lang="sv-SE" dirty="0" err="1" smtClean="0"/>
              <a:t>included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359078" y="4467828"/>
            <a:ext cx="170147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-cli – </a:t>
            </a:r>
            <a:r>
              <a:rPr lang="sv-SE" dirty="0" err="1" smtClean="0"/>
              <a:t>known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02511" y="2081640"/>
            <a:ext cx="113894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project is currently a prototype so there are many known issues. Just to mention a few: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 blueprints/scaffolds are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TypeScript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future blueprints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all dialects officially supported by Angular will be available.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 Windows you need to run the build and serve commands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Admin permissions, otherwise the performance is not good.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Protractor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integration is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initial installation as well as ng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take too long because of lots of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dependencies.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Many existing ember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addons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 not compatible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Angular apps built via angular-cli.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090142" y="5235274"/>
            <a:ext cx="7189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/>
              <a:t>Fast </a:t>
            </a:r>
            <a:r>
              <a:rPr lang="sv-SE" sz="2400" i="1" dirty="0" err="1" smtClean="0"/>
              <a:t>way</a:t>
            </a:r>
            <a:r>
              <a:rPr lang="sv-SE" sz="2400" i="1" dirty="0" smtClean="0"/>
              <a:t> to get </a:t>
            </a:r>
            <a:r>
              <a:rPr lang="sv-SE" sz="2400" i="1" dirty="0" err="1" smtClean="0"/>
              <a:t>started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with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angular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but</a:t>
            </a:r>
            <a:r>
              <a:rPr lang="sv-SE" sz="2400" i="1" dirty="0" smtClean="0"/>
              <a:t> NOT </a:t>
            </a:r>
            <a:r>
              <a:rPr lang="sv-SE" sz="2400" i="1" dirty="0" err="1" smtClean="0"/>
              <a:t>production</a:t>
            </a:r>
            <a:endParaRPr lang="sv-SE" sz="2400" i="1" dirty="0" smtClean="0"/>
          </a:p>
          <a:p>
            <a:r>
              <a:rPr lang="sv-SE" sz="2400" i="1" dirty="0" smtClean="0"/>
              <a:t>ready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3335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cli 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1.5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Component </a:t>
            </a:r>
            <a:r>
              <a:rPr lang="sv-SE" dirty="0" smtClean="0"/>
              <a:t>definition</a:t>
            </a:r>
          </a:p>
          <a:p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slot</a:t>
            </a:r>
            <a:r>
              <a:rPr lang="sv-SE" dirty="0"/>
              <a:t> </a:t>
            </a:r>
            <a:r>
              <a:rPr lang="sv-SE" dirty="0" err="1" smtClean="0"/>
              <a:t>transclusion</a:t>
            </a:r>
            <a:endParaRPr lang="sv-SE" dirty="0" smtClean="0"/>
          </a:p>
          <a:p>
            <a:r>
              <a:rPr lang="sv-SE" dirty="0" err="1" smtClean="0"/>
              <a:t>Lazy</a:t>
            </a:r>
            <a:r>
              <a:rPr lang="sv-SE" dirty="0" smtClean="0"/>
              <a:t> </a:t>
            </a:r>
            <a:r>
              <a:rPr lang="sv-SE" dirty="0" err="1" smtClean="0"/>
              <a:t>transclusion</a:t>
            </a:r>
            <a:endParaRPr lang="sv-SE" dirty="0" smtClean="0"/>
          </a:p>
          <a:p>
            <a:r>
              <a:rPr lang="sv-SE" dirty="0" err="1"/>
              <a:t>n</a:t>
            </a:r>
            <a:r>
              <a:rPr lang="sv-SE" dirty="0" err="1" smtClean="0"/>
              <a:t>g</a:t>
            </a:r>
            <a:r>
              <a:rPr lang="sv-SE" dirty="0" smtClean="0"/>
              <a:t>-</a:t>
            </a:r>
            <a:r>
              <a:rPr lang="sv-SE" dirty="0" err="1" smtClean="0"/>
              <a:t>animate</a:t>
            </a:r>
            <a:r>
              <a:rPr lang="sv-SE" dirty="0" smtClean="0"/>
              <a:t>-swap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93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1.5 </a:t>
            </a:r>
            <a:r>
              <a:rPr lang="sv-SE" dirty="0" err="1" smtClean="0"/>
              <a:t>component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8115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b="1" dirty="0" smtClean="0"/>
              <a:t>Component definition</a:t>
            </a:r>
          </a:p>
          <a:p>
            <a:endParaRPr lang="sv-SE" dirty="0" smtClean="0"/>
          </a:p>
          <a:p>
            <a:r>
              <a:rPr lang="sv-SE" dirty="0" smtClean="0"/>
              <a:t>- has a default </a:t>
            </a:r>
            <a:r>
              <a:rPr lang="sv-SE" dirty="0" err="1" smtClean="0"/>
              <a:t>controllerAs</a:t>
            </a:r>
            <a:r>
              <a:rPr lang="sv-SE" dirty="0" smtClean="0"/>
              <a:t> </a:t>
            </a:r>
            <a:r>
              <a:rPr lang="sv-SE" dirty="0" err="1" smtClean="0"/>
              <a:t>being</a:t>
            </a:r>
            <a:r>
              <a:rPr lang="sv-SE" dirty="0" smtClean="0"/>
              <a:t> $</a:t>
            </a:r>
            <a:r>
              <a:rPr lang="sv-SE" dirty="0" err="1" smtClean="0"/>
              <a:t>ctrl</a:t>
            </a:r>
            <a:r>
              <a:rPr lang="sv-SE" dirty="0" smtClean="0"/>
              <a:t> </a:t>
            </a:r>
          </a:p>
          <a:p>
            <a:r>
              <a:rPr lang="sv-SE" dirty="0" smtClean="0"/>
              <a:t>-  controller talks to </a:t>
            </a:r>
            <a:r>
              <a:rPr lang="sv-SE" dirty="0" err="1" smtClean="0"/>
              <a:t>this</a:t>
            </a:r>
            <a:endParaRPr lang="sv-SE" dirty="0" smtClean="0"/>
          </a:p>
          <a:p>
            <a:r>
              <a:rPr lang="sv-SE" dirty="0" smtClean="0"/>
              <a:t>- it is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dirty="0" err="1" smtClean="0"/>
              <a:t>bindings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 smtClean="0"/>
          </a:p>
          <a:p>
            <a:r>
              <a:rPr lang="sv-SE" dirty="0" smtClean="0"/>
              <a:t>- New </a:t>
            </a:r>
            <a:r>
              <a:rPr lang="sv-SE" dirty="0" err="1" smtClean="0"/>
              <a:t>binding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is as </a:t>
            </a:r>
            <a:r>
              <a:rPr lang="sv-SE" dirty="0" err="1" smtClean="0"/>
              <a:t>usual</a:t>
            </a:r>
            <a:r>
              <a:rPr lang="sv-SE" dirty="0" smtClean="0"/>
              <a:t> + </a:t>
            </a:r>
            <a:r>
              <a:rPr lang="sv-SE" dirty="0" err="1" smtClean="0"/>
              <a:t>one-way</a:t>
            </a:r>
            <a:r>
              <a:rPr lang="sv-SE" dirty="0" smtClean="0"/>
              <a:t> '&lt;'</a:t>
            </a:r>
          </a:p>
          <a:p>
            <a:r>
              <a:rPr lang="sv-SE" dirty="0" smtClean="0"/>
              <a:t>- it is an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(){ </a:t>
            </a:r>
            <a:r>
              <a:rPr lang="sv-SE" dirty="0" err="1" smtClean="0"/>
              <a:t>return</a:t>
            </a:r>
            <a:r>
              <a:rPr lang="sv-SE" dirty="0" smtClean="0"/>
              <a:t> {}; }</a:t>
            </a:r>
          </a:p>
          <a:p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isolated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 smtClean="0"/>
          </a:p>
          <a:p>
            <a:r>
              <a:rPr lang="sv-SE" dirty="0" smtClean="0"/>
              <a:t>- template is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pointing</a:t>
            </a:r>
            <a:r>
              <a:rPr lang="sv-SE" dirty="0" smtClean="0"/>
              <a:t> to a string or a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returning</a:t>
            </a:r>
            <a:r>
              <a:rPr lang="sv-SE" dirty="0" smtClean="0"/>
              <a:t> a string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717175" y="158115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compOptions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template: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'&lt;h1&gt;{{ $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ctrl.prop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}}&lt;/h1&gt;'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controller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compOptions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337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951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Latest From Angular Connect</vt:lpstr>
      <vt:lpstr>Angular-cli  by Igor Minar</vt:lpstr>
      <vt:lpstr>Angular-cli commands</vt:lpstr>
      <vt:lpstr>Angular-cli generate component</vt:lpstr>
      <vt:lpstr>Angular-cli generate route</vt:lpstr>
      <vt:lpstr>Angular-cli – known issues</vt:lpstr>
      <vt:lpstr>Angular cli demo</vt:lpstr>
      <vt:lpstr>Angular 1.5</vt:lpstr>
      <vt:lpstr>Angular 1.5 component</vt:lpstr>
      <vt:lpstr>Angular 1.5 component, breakdown</vt:lpstr>
      <vt:lpstr>Angular 1.5 - Multiple slot transclusion</vt:lpstr>
      <vt:lpstr>Material Design</vt:lpstr>
      <vt:lpstr>Angular Material , current version 1.0.5</vt:lpstr>
      <vt:lpstr>Angular Material – what do you get</vt:lpstr>
      <vt:lpstr>Angular Material -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From Angular Connect</dc:title>
  <dc:creator>cnoring n</dc:creator>
  <cp:lastModifiedBy>cnoring n</cp:lastModifiedBy>
  <cp:revision>57</cp:revision>
  <dcterms:created xsi:type="dcterms:W3CDTF">2016-02-15T18:24:09Z</dcterms:created>
  <dcterms:modified xsi:type="dcterms:W3CDTF">2016-02-18T20:45:33Z</dcterms:modified>
</cp:coreProperties>
</file>