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1" r:id="rId5"/>
    <p:sldId id="263" r:id="rId6"/>
    <p:sldId id="264" r:id="rId7"/>
    <p:sldId id="258" r:id="rId8"/>
    <p:sldId id="259" r:id="rId9"/>
    <p:sldId id="269" r:id="rId10"/>
    <p:sldId id="270" r:id="rId11"/>
    <p:sldId id="267" r:id="rId12"/>
    <p:sldId id="272" r:id="rId13"/>
    <p:sldId id="271" r:id="rId14"/>
    <p:sldId id="273" r:id="rId15"/>
    <p:sldId id="274" r:id="rId16"/>
    <p:sldId id="266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1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5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91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883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246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49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63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958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77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9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18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8" y="3509963"/>
            <a:ext cx="6206836" cy="3103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Ecmascript</a:t>
            </a:r>
            <a:r>
              <a:rPr lang="sv-SE" dirty="0" smtClean="0"/>
              <a:t> 2015 and Aurelia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Noring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74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06582" y="1506022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app.html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5592438" y="339178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aurelia-app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jspm_packages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/system.js"&gt;&lt;/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="config.js"&gt;&lt;/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-bootstrapper"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8" name="Rectangle 7"/>
          <p:cNvSpPr/>
          <p:nvPr/>
        </p:nvSpPr>
        <p:spPr>
          <a:xfrm>
            <a:off x="5592438" y="2892359"/>
            <a:ext cx="12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/>
              <a:t>index.html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732" y="3553007"/>
            <a:ext cx="4643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0" name="Rectangle 9"/>
          <p:cNvSpPr/>
          <p:nvPr/>
        </p:nvSpPr>
        <p:spPr>
          <a:xfrm>
            <a:off x="706582" y="3082663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/>
              <a:t>app.js</a:t>
            </a:r>
            <a:endParaRPr lang="sv-SE" b="1" dirty="0"/>
          </a:p>
        </p:txBody>
      </p:sp>
      <p:sp>
        <p:nvSpPr>
          <p:cNvPr id="11" name="Rectangle 10"/>
          <p:cNvSpPr/>
          <p:nvPr/>
        </p:nvSpPr>
        <p:spPr>
          <a:xfrm>
            <a:off x="5953991" y="3657600"/>
            <a:ext cx="4790209" cy="238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5953991" y="3896591"/>
            <a:ext cx="3418609" cy="187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6338455" y="4249882"/>
            <a:ext cx="4821381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685800" y="1975516"/>
            <a:ext cx="2905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15" name="Rectangle 14"/>
          <p:cNvSpPr/>
          <p:nvPr/>
        </p:nvSpPr>
        <p:spPr>
          <a:xfrm>
            <a:off x="5592438" y="941495"/>
            <a:ext cx="4303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solidFill>
                  <a:srgbClr val="333333"/>
                </a:solidFill>
                <a:effectLst/>
                <a:latin typeface="Helvetica Neue"/>
              </a:rPr>
              <a:t>Universal dynamic module loader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- loads </a:t>
            </a:r>
          </a:p>
          <a:p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ES6 modules, </a:t>
            </a:r>
          </a:p>
          <a:p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AMD, </a:t>
            </a:r>
          </a:p>
          <a:p>
            <a:r>
              <a:rPr lang="en-US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CommonJS</a:t>
            </a:r>
            <a:endParaRPr lang="sv-SE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094518" y="1983766"/>
            <a:ext cx="353291" cy="140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10591" y="2223655"/>
            <a:ext cx="1070264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/>
        </p:nvSpPr>
        <p:spPr>
          <a:xfrm>
            <a:off x="2223655" y="3002973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Compare</a:t>
            </a:r>
            <a:r>
              <a:rPr lang="sv-SE" dirty="0" smtClean="0"/>
              <a:t> to </a:t>
            </a:r>
            <a:r>
              <a:rPr lang="sv-SE" dirty="0" smtClean="0"/>
              <a:t>{{}}</a:t>
            </a:r>
            <a:endParaRPr lang="sv-SE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535382" y="2597727"/>
            <a:ext cx="322118" cy="29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94518" y="5704609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Convention</a:t>
            </a:r>
            <a:endParaRPr lang="sv-S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353004" y="4722558"/>
            <a:ext cx="965169" cy="8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</a:t>
            </a:r>
            <a:r>
              <a:rPr lang="sv-SE" dirty="0" err="1" smtClean="0"/>
              <a:t>ajax</a:t>
            </a:r>
            <a:r>
              <a:rPr lang="sv-SE" dirty="0" smtClean="0"/>
              <a:t> service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3893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.movies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srv.getMovies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dataSrv.getAvengers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{  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6809509" y="138935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avengers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avenger.name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avenger.home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68192" y="3460146"/>
            <a:ext cx="2095042" cy="16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54291" y="4236764"/>
            <a:ext cx="352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Using</a:t>
            </a:r>
            <a:r>
              <a:rPr lang="sv-SE" dirty="0" smtClean="0"/>
              <a:t> a </a:t>
            </a:r>
            <a:r>
              <a:rPr lang="sv-SE" dirty="0" err="1" smtClean="0"/>
              <a:t>repeater</a:t>
            </a:r>
            <a:r>
              <a:rPr lang="sv-SE" dirty="0" smtClean="0"/>
              <a:t>, </a:t>
            </a:r>
            <a:r>
              <a:rPr lang="sv-SE" dirty="0" err="1" smtClean="0"/>
              <a:t>repeat.for</a:t>
            </a:r>
            <a:r>
              <a:rPr lang="sv-SE" dirty="0" smtClean="0"/>
              <a:t> 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b="1" dirty="0" err="1" smtClean="0"/>
              <a:t>of</a:t>
            </a:r>
            <a:endParaRPr lang="sv-SE" b="1" dirty="0"/>
          </a:p>
        </p:txBody>
      </p:sp>
      <p:sp>
        <p:nvSpPr>
          <p:cNvPr id="10" name="Rectangle 9"/>
          <p:cNvSpPr/>
          <p:nvPr/>
        </p:nvSpPr>
        <p:spPr>
          <a:xfrm>
            <a:off x="838200" y="460609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-http-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.http.get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'/data/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avengers.json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2884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DI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App{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 httpClient ){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 = 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aurelia"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 = httpClient;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inject(){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 HttpClient ]; }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46587" y="930404"/>
            <a:ext cx="319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BUT, </a:t>
            </a:r>
            <a:r>
              <a:rPr lang="sv-SE" i="1" dirty="0" err="1" smtClean="0"/>
              <a:t>there</a:t>
            </a:r>
            <a:r>
              <a:rPr lang="sv-SE" i="1" dirty="0" smtClean="0"/>
              <a:t> is a </a:t>
            </a:r>
            <a:r>
              <a:rPr lang="sv-SE" i="1" dirty="0" err="1" smtClean="0"/>
              <a:t>nicer</a:t>
            </a:r>
            <a:r>
              <a:rPr lang="sv-SE" i="1" dirty="0" smtClean="0"/>
              <a:t> </a:t>
            </a:r>
            <a:r>
              <a:rPr lang="sv-SE" i="1" dirty="0" err="1" smtClean="0"/>
              <a:t>way</a:t>
            </a:r>
            <a:r>
              <a:rPr lang="sv-SE" i="1" dirty="0" smtClean="0"/>
              <a:t>, INJECT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381991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onfig.js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988627" y="196559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babelOptions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"es7.decorators"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},..)</a:t>
            </a:r>
            <a:endParaRPr lang="sv-SE" sz="1400" dirty="0"/>
          </a:p>
        </p:txBody>
      </p:sp>
      <p:sp>
        <p:nvSpPr>
          <p:cNvPr id="9" name="Rectangle 8"/>
          <p:cNvSpPr/>
          <p:nvPr/>
        </p:nvSpPr>
        <p:spPr>
          <a:xfrm>
            <a:off x="6889173" y="2628900"/>
            <a:ext cx="2265249" cy="29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9621982" y="146511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299864" y="1965592"/>
            <a:ext cx="529936" cy="44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4858" y="409987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aurelia-framework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ES7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){}</a:t>
            </a:r>
            <a:endParaRPr lang="sv-S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963528" y="3674726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ES7 </a:t>
            </a:r>
            <a:r>
              <a:rPr lang="sv-SE" i="1" dirty="0" err="1" smtClean="0"/>
              <a:t>inject</a:t>
            </a:r>
            <a:endParaRPr lang="sv-S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31054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Normal </a:t>
            </a:r>
            <a:r>
              <a:rPr lang="sv-SE" i="1" dirty="0" err="1" smtClean="0"/>
              <a:t>inject</a:t>
            </a:r>
            <a:endParaRPr lang="sv-SE" i="1" dirty="0"/>
          </a:p>
        </p:txBody>
      </p:sp>
      <p:sp>
        <p:nvSpPr>
          <p:cNvPr id="11" name="Oval 10"/>
          <p:cNvSpPr/>
          <p:nvPr/>
        </p:nvSpPr>
        <p:spPr>
          <a:xfrm>
            <a:off x="176645" y="1310546"/>
            <a:ext cx="384464" cy="380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62123" y="3707451"/>
            <a:ext cx="384464" cy="380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223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form handling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164134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="person.name"&gt;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person.attendLecture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Attend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lecture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choices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mealtypes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="$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parent.selectedMealType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selectedDeveloperType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a developer type: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="developer of developers"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="developer"&gt;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developer.name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click.trigger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="save()"&gt;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06145" y="1288473"/>
            <a:ext cx="150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2-way </a:t>
            </a:r>
            <a:r>
              <a:rPr lang="sv-SE" i="1" dirty="0" err="1" smtClean="0"/>
              <a:t>binding</a:t>
            </a:r>
            <a:endParaRPr lang="sv-SE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0" y="1485900"/>
            <a:ext cx="1271155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4200" y="1588294"/>
            <a:ext cx="526473" cy="28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8164" y="3044536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Radio </a:t>
            </a:r>
            <a:r>
              <a:rPr lang="sv-SE" i="1" dirty="0" err="1" smtClean="0"/>
              <a:t>button</a:t>
            </a:r>
            <a:r>
              <a:rPr lang="sv-SE" i="1" dirty="0" smtClean="0"/>
              <a:t> list</a:t>
            </a:r>
            <a:endParaRPr lang="sv-SE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68191" y="2971800"/>
            <a:ext cx="976746" cy="23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94721" y="2968652"/>
            <a:ext cx="1816274" cy="2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283036" y="3887934"/>
            <a:ext cx="1000991" cy="11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02858" y="3820393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v</a:t>
            </a:r>
            <a:r>
              <a:rPr lang="sv-SE" i="1" dirty="0" err="1" smtClean="0"/>
              <a:t>alue.bind</a:t>
            </a:r>
            <a:r>
              <a:rPr lang="sv-SE" i="1" dirty="0" smtClean="0"/>
              <a:t> or </a:t>
            </a:r>
            <a:r>
              <a:rPr lang="sv-SE" i="1" dirty="0" err="1" smtClean="0"/>
              <a:t>attr.bind</a:t>
            </a:r>
            <a:endParaRPr lang="sv-SE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94721" y="5590309"/>
            <a:ext cx="379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Callback to save() on the </a:t>
            </a:r>
            <a:r>
              <a:rPr lang="sv-SE" i="1" dirty="0" err="1" smtClean="0"/>
              <a:t>backing</a:t>
            </a:r>
            <a:r>
              <a:rPr lang="sv-SE" i="1" dirty="0" smtClean="0"/>
              <a:t> </a:t>
            </a:r>
            <a:r>
              <a:rPr lang="sv-SE" i="1" dirty="0" err="1" smtClean="0"/>
              <a:t>js</a:t>
            </a:r>
            <a:r>
              <a:rPr lang="sv-SE" i="1" dirty="0" smtClean="0"/>
              <a:t> </a:t>
            </a:r>
            <a:r>
              <a:rPr lang="sv-SE" i="1" dirty="0" err="1" smtClean="0"/>
              <a:t>file</a:t>
            </a:r>
            <a:endParaRPr lang="sv-SE" i="1" dirty="0"/>
          </a:p>
        </p:txBody>
      </p:sp>
      <p:sp>
        <p:nvSpPr>
          <p:cNvPr id="21" name="Rectangle 20"/>
          <p:cNvSpPr/>
          <p:nvPr/>
        </p:nvSpPr>
        <p:spPr>
          <a:xfrm>
            <a:off x="1641764" y="3789220"/>
            <a:ext cx="1153391" cy="20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2078182" y="5434445"/>
            <a:ext cx="2223654" cy="30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6934200" y="2680855"/>
            <a:ext cx="3976255" cy="287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/>
          <p:cNvSpPr/>
          <p:nvPr/>
        </p:nvSpPr>
        <p:spPr>
          <a:xfrm>
            <a:off x="4810991" y="2680855"/>
            <a:ext cx="1122218" cy="287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1558635" y="2462645"/>
            <a:ext cx="1111829" cy="270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2753591" y="1626632"/>
            <a:ext cx="1070263" cy="233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3138054" y="1828800"/>
            <a:ext cx="1288473" cy="270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8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compose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18684" y="1612961"/>
            <a:ext cx="4557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="./templates/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7266744" y="1612961"/>
            <a:ext cx="3695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8" name="Rectangle 7"/>
          <p:cNvSpPr/>
          <p:nvPr/>
        </p:nvSpPr>
        <p:spPr>
          <a:xfrm>
            <a:off x="1236518" y="36208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selectedJedi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view-model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="./templates/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12019" y="3647209"/>
            <a:ext cx="102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</a:t>
            </a:r>
            <a:r>
              <a:rPr lang="sv-SE" dirty="0" smtClean="0"/>
              <a:t>edi.html</a:t>
            </a:r>
          </a:p>
          <a:p>
            <a:r>
              <a:rPr lang="sv-SE" dirty="0"/>
              <a:t>j</a:t>
            </a:r>
            <a:r>
              <a:rPr lang="sv-SE" dirty="0" smtClean="0"/>
              <a:t>edi.js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6892484" y="4440612"/>
            <a:ext cx="406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We</a:t>
            </a:r>
            <a:r>
              <a:rPr lang="sv-SE" i="1" dirty="0" smtClean="0"/>
              <a:t> import a </a:t>
            </a:r>
            <a:r>
              <a:rPr lang="sv-SE" i="1" dirty="0" err="1" smtClean="0"/>
              <a:t>component</a:t>
            </a:r>
            <a:r>
              <a:rPr lang="sv-SE" i="1" dirty="0" smtClean="0"/>
              <a:t> </a:t>
            </a:r>
            <a:r>
              <a:rPr lang="sv-SE" i="1" dirty="0" err="1" smtClean="0"/>
              <a:t>with</a:t>
            </a:r>
            <a:r>
              <a:rPr lang="sv-SE" i="1" dirty="0" smtClean="0"/>
              <a:t> a template </a:t>
            </a:r>
          </a:p>
          <a:p>
            <a:r>
              <a:rPr lang="sv-SE" b="1" i="1" dirty="0" smtClean="0"/>
              <a:t>AND</a:t>
            </a:r>
            <a:r>
              <a:rPr lang="sv-SE" i="1" dirty="0" smtClean="0"/>
              <a:t> </a:t>
            </a:r>
            <a:r>
              <a:rPr lang="sv-SE" i="1" dirty="0" smtClean="0"/>
              <a:t>a </a:t>
            </a:r>
            <a:r>
              <a:rPr lang="sv-SE" i="1" dirty="0" err="1"/>
              <a:t>b</a:t>
            </a:r>
            <a:r>
              <a:rPr lang="sv-SE" i="1" dirty="0" err="1" smtClean="0"/>
              <a:t>acking</a:t>
            </a:r>
            <a:r>
              <a:rPr lang="sv-SE" i="1" dirty="0" smtClean="0"/>
              <a:t> </a:t>
            </a:r>
            <a:r>
              <a:rPr lang="sv-SE" i="1" dirty="0" err="1" smtClean="0"/>
              <a:t>js</a:t>
            </a:r>
            <a:r>
              <a:rPr lang="sv-SE" i="1" dirty="0" smtClean="0"/>
              <a:t> </a:t>
            </a:r>
            <a:r>
              <a:rPr lang="sv-SE" i="1" dirty="0" err="1" smtClean="0"/>
              <a:t>file</a:t>
            </a:r>
            <a:endParaRPr lang="sv-SE" i="1" dirty="0"/>
          </a:p>
        </p:txBody>
      </p:sp>
      <p:sp>
        <p:nvSpPr>
          <p:cNvPr id="12" name="Rectangle 11"/>
          <p:cNvSpPr/>
          <p:nvPr/>
        </p:nvSpPr>
        <p:spPr>
          <a:xfrm>
            <a:off x="1069242" y="47637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console.log(data);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data;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eager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rest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86316" y="5787736"/>
            <a:ext cx="38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Data is </a:t>
            </a:r>
            <a:r>
              <a:rPr lang="sv-SE" i="1" dirty="0" err="1" smtClean="0"/>
              <a:t>injected</a:t>
            </a:r>
            <a:r>
              <a:rPr lang="sv-SE" i="1" dirty="0" smtClean="0"/>
              <a:t> in the </a:t>
            </a:r>
            <a:r>
              <a:rPr lang="sv-SE" b="1" i="1" dirty="0" err="1" smtClean="0"/>
              <a:t>activate</a:t>
            </a:r>
            <a:r>
              <a:rPr lang="sv-SE" i="1" dirty="0" smtClean="0"/>
              <a:t> </a:t>
            </a:r>
            <a:r>
              <a:rPr lang="sv-SE" i="1" dirty="0" err="1" smtClean="0"/>
              <a:t>method</a:t>
            </a:r>
            <a:endParaRPr lang="sv-SE" i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97513" y="5174673"/>
            <a:ext cx="3418923" cy="79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84964" y="3789667"/>
            <a:ext cx="592282" cy="17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76936" y="126769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title.html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3065864" y="2008837"/>
            <a:ext cx="295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templates/title.html</a:t>
            </a:r>
            <a:endParaRPr lang="sv-SE" i="1" dirty="0"/>
          </a:p>
        </p:txBody>
      </p:sp>
      <p:sp>
        <p:nvSpPr>
          <p:cNvPr id="5" name="Cloud 4"/>
          <p:cNvSpPr/>
          <p:nvPr/>
        </p:nvSpPr>
        <p:spPr>
          <a:xfrm>
            <a:off x="436418" y="2193503"/>
            <a:ext cx="1236518" cy="872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Only</a:t>
            </a:r>
            <a:r>
              <a:rPr lang="sv-SE" sz="1400" dirty="0" smtClean="0"/>
              <a:t> the </a:t>
            </a:r>
            <a:r>
              <a:rPr lang="sv-SE" sz="1400" dirty="0" err="1" smtClean="0"/>
              <a:t>view</a:t>
            </a:r>
            <a:endParaRPr lang="sv-SE" sz="1400" dirty="0"/>
          </a:p>
        </p:txBody>
      </p:sp>
      <p:sp>
        <p:nvSpPr>
          <p:cNvPr id="16" name="Cloud 15"/>
          <p:cNvSpPr/>
          <p:nvPr/>
        </p:nvSpPr>
        <p:spPr>
          <a:xfrm>
            <a:off x="0" y="3906035"/>
            <a:ext cx="1236518" cy="872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View</a:t>
            </a:r>
            <a:r>
              <a:rPr lang="sv-SE" sz="1400" dirty="0" smtClean="0"/>
              <a:t> + </a:t>
            </a:r>
            <a:r>
              <a:rPr lang="sv-SE" sz="1400" dirty="0" err="1" smtClean="0"/>
              <a:t>view</a:t>
            </a:r>
            <a:r>
              <a:rPr lang="sv-SE" sz="1400" dirty="0" smtClean="0"/>
              <a:t> </a:t>
            </a:r>
            <a:r>
              <a:rPr lang="sv-SE" sz="1400" dirty="0" err="1" smtClean="0"/>
              <a:t>model</a:t>
            </a:r>
            <a:endParaRPr lang="sv-SE" sz="1400" dirty="0"/>
          </a:p>
        </p:txBody>
      </p:sp>
      <p:sp>
        <p:nvSpPr>
          <p:cNvPr id="11" name="Rectangle 10"/>
          <p:cNvSpPr/>
          <p:nvPr/>
        </p:nvSpPr>
        <p:spPr>
          <a:xfrm>
            <a:off x="2150918" y="3620849"/>
            <a:ext cx="2519796" cy="285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custom</a:t>
            </a:r>
            <a:r>
              <a:rPr lang="sv-SE" dirty="0" smtClean="0"/>
              <a:t> element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8291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user.bind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selectedJedi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2389" y="2341633"/>
            <a:ext cx="322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Custom</a:t>
            </a:r>
            <a:r>
              <a:rPr lang="sv-SE" sz="1400" i="1" dirty="0" smtClean="0"/>
              <a:t> element </a:t>
            </a:r>
            <a:r>
              <a:rPr lang="sv-SE" sz="1400" i="1" dirty="0" err="1" smtClean="0"/>
              <a:t>with</a:t>
            </a:r>
            <a:r>
              <a:rPr lang="sv-SE" sz="1400" i="1" dirty="0" smtClean="0"/>
              <a:t> a </a:t>
            </a:r>
            <a:r>
              <a:rPr lang="sv-SE" sz="1400" i="1" dirty="0" err="1" smtClean="0"/>
              <a:t>use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defined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name</a:t>
            </a:r>
            <a:endParaRPr lang="sv-SE" sz="1400" i="1" dirty="0" smtClean="0"/>
          </a:p>
          <a:p>
            <a:r>
              <a:rPr lang="sv-SE" sz="1400" i="1" dirty="0" err="1" smtClean="0"/>
              <a:t>We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also</a:t>
            </a:r>
            <a:r>
              <a:rPr lang="sv-SE" sz="1400" i="1" dirty="0" smtClean="0"/>
              <a:t> bind data to </a:t>
            </a:r>
            <a:r>
              <a:rPr lang="sv-SE" sz="1400" i="1" dirty="0" err="1" smtClean="0"/>
              <a:t>attribute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user</a:t>
            </a:r>
            <a:endParaRPr lang="sv-SE" sz="1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838200" y="1552188"/>
            <a:ext cx="4177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="elements/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690687"/>
            <a:ext cx="335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We</a:t>
            </a:r>
            <a:r>
              <a:rPr lang="sv-SE" sz="1400" i="1" dirty="0" smtClean="0"/>
              <a:t> import the </a:t>
            </a:r>
            <a:r>
              <a:rPr lang="sv-SE" sz="1400" i="1" dirty="0" err="1" smtClean="0"/>
              <a:t>component</a:t>
            </a:r>
            <a:r>
              <a:rPr lang="sv-SE" sz="1400" i="1" dirty="0" smtClean="0"/>
              <a:t> by </a:t>
            </a:r>
            <a:r>
              <a:rPr lang="sv-SE" sz="1400" i="1" dirty="0" err="1" smtClean="0"/>
              <a:t>using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require</a:t>
            </a:r>
            <a:endParaRPr lang="sv-SE" sz="1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69527" y="1690687"/>
            <a:ext cx="1236518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23655" y="2106187"/>
            <a:ext cx="155865" cy="24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7422" y="2348532"/>
            <a:ext cx="70045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customElement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changeHandler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userChanged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UserDetail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userChanged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.srv.getJedis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.jedi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jedis.find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x.id === newVal.id 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274" y="3197884"/>
            <a:ext cx="343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Define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what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happens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when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property</a:t>
            </a:r>
            <a:r>
              <a:rPr lang="sv-SE" sz="1400" b="1" i="1" dirty="0" smtClean="0"/>
              <a:t> </a:t>
            </a:r>
            <a:r>
              <a:rPr lang="sv-SE" sz="1400" b="1" i="1" dirty="0" err="1" smtClean="0"/>
              <a:t>change</a:t>
            </a:r>
            <a:endParaRPr lang="sv-SE" sz="1400" b="1" i="1" dirty="0" smtClean="0"/>
          </a:p>
          <a:p>
            <a:r>
              <a:rPr lang="sv-SE" sz="1400" i="1" dirty="0" err="1" smtClean="0"/>
              <a:t>Compare</a:t>
            </a:r>
            <a:r>
              <a:rPr lang="sv-SE" sz="1400" i="1" dirty="0" smtClean="0"/>
              <a:t> to $</a:t>
            </a:r>
            <a:r>
              <a:rPr lang="sv-SE" sz="1400" i="1" dirty="0" err="1" smtClean="0"/>
              <a:t>watch</a:t>
            </a:r>
            <a:r>
              <a:rPr lang="sv-SE" sz="1400" i="1" dirty="0" smtClean="0"/>
              <a:t> in </a:t>
            </a:r>
            <a:r>
              <a:rPr lang="sv-SE" sz="1400" i="1" dirty="0" err="1" smtClean="0"/>
              <a:t>angular</a:t>
            </a:r>
            <a:r>
              <a:rPr lang="sv-SE" sz="1400" i="1" dirty="0" smtClean="0"/>
              <a:t> 1.x</a:t>
            </a:r>
            <a:endParaRPr lang="sv-SE" sz="1400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73236" y="3197884"/>
            <a:ext cx="1205346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2" y="4125191"/>
            <a:ext cx="154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Bind </a:t>
            </a:r>
            <a:r>
              <a:rPr lang="sv-SE" sz="1400" dirty="0" err="1" smtClean="0"/>
              <a:t>user</a:t>
            </a:r>
            <a:r>
              <a:rPr lang="sv-SE" sz="1400" dirty="0" smtClean="0"/>
              <a:t> </a:t>
            </a:r>
            <a:r>
              <a:rPr lang="sv-SE" sz="1400" dirty="0" err="1" smtClean="0"/>
              <a:t>property</a:t>
            </a:r>
            <a:endParaRPr lang="sv-SE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2389" y="5195455"/>
            <a:ext cx="3194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Load</a:t>
            </a:r>
            <a:r>
              <a:rPr lang="sv-SE" sz="1400" dirty="0" smtClean="0"/>
              <a:t> </a:t>
            </a:r>
            <a:r>
              <a:rPr lang="sv-SE" sz="1400" dirty="0" err="1" smtClean="0"/>
              <a:t>more</a:t>
            </a:r>
            <a:r>
              <a:rPr lang="sv-SE" sz="1400" dirty="0" smtClean="0"/>
              <a:t> </a:t>
            </a:r>
            <a:r>
              <a:rPr lang="sv-SE" sz="1400" dirty="0" err="1" smtClean="0"/>
              <a:t>content</a:t>
            </a:r>
            <a:r>
              <a:rPr lang="sv-SE" sz="1400" dirty="0" smtClean="0"/>
              <a:t> </a:t>
            </a:r>
            <a:r>
              <a:rPr lang="sv-SE" sz="1400" dirty="0" err="1" smtClean="0"/>
              <a:t>based</a:t>
            </a:r>
            <a:r>
              <a:rPr lang="sv-SE" sz="1400" dirty="0" smtClean="0"/>
              <a:t> on </a:t>
            </a:r>
            <a:r>
              <a:rPr lang="sv-SE" sz="1400" dirty="0" err="1" smtClean="0"/>
              <a:t>user</a:t>
            </a:r>
            <a:r>
              <a:rPr lang="sv-SE" sz="1400" dirty="0" smtClean="0"/>
              <a:t> </a:t>
            </a:r>
            <a:r>
              <a:rPr lang="sv-SE" sz="1400" dirty="0" err="1" smtClean="0"/>
              <a:t>change</a:t>
            </a:r>
            <a:endParaRPr lang="sv-SE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79520" y="3761509"/>
            <a:ext cx="2732807" cy="5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45923" y="5195455"/>
            <a:ext cx="163656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custom</a:t>
            </a:r>
            <a:r>
              <a:rPr lang="sv-SE" dirty="0" smtClean="0"/>
              <a:t> element as a feature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50602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aurelia-app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638243" y="2078182"/>
            <a:ext cx="369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Define</a:t>
            </a:r>
            <a:r>
              <a:rPr lang="sv-SE" dirty="0" smtClean="0"/>
              <a:t> a </a:t>
            </a:r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= main.js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64082" y="1875354"/>
            <a:ext cx="342900" cy="16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9091" y="33416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aurelia.use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standardConfiguration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.feature(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"./global-elements"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developmentLogging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aurelia.start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=&gt;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a.setRoot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sv-S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39091" y="2899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m</a:t>
            </a:r>
            <a:r>
              <a:rPr lang="sv-SE" b="1" dirty="0" smtClean="0"/>
              <a:t>ain.js</a:t>
            </a:r>
            <a:endParaRPr lang="sv-S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0" y="5414573"/>
            <a:ext cx="28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a directory as a feature </a:t>
            </a:r>
          </a:p>
          <a:p>
            <a:r>
              <a:rPr lang="sv-SE" b="1" dirty="0" smtClean="0"/>
              <a:t>global-elements/index.js</a:t>
            </a:r>
            <a:endParaRPr lang="sv-SE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6464" y="4249882"/>
            <a:ext cx="748145" cy="11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5091" y="271317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aurelia.globalResources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'test'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24" name="Oval 23"/>
          <p:cNvSpPr/>
          <p:nvPr/>
        </p:nvSpPr>
        <p:spPr>
          <a:xfrm>
            <a:off x="166255" y="1875354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25" name="Oval 24"/>
          <p:cNvSpPr/>
          <p:nvPr/>
        </p:nvSpPr>
        <p:spPr>
          <a:xfrm>
            <a:off x="166255" y="3530287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459683" y="2608761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8080664" y="5945127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38978" y="596979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&lt;test&gt;&lt;/test&gt;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7131628" y="2320454"/>
            <a:ext cx="25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global-elements/index.js</a:t>
            </a:r>
            <a:endParaRPr lang="sv-SE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86699" y="3709318"/>
            <a:ext cx="29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test.js and test.html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738978" y="636379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Use</a:t>
            </a:r>
            <a:r>
              <a:rPr lang="sv-SE" i="1" dirty="0" smtClean="0"/>
              <a:t> </a:t>
            </a:r>
            <a:r>
              <a:rPr lang="sv-SE" i="1" dirty="0" err="1" smtClean="0"/>
              <a:t>your</a:t>
            </a:r>
            <a:r>
              <a:rPr lang="sv-SE" i="1" dirty="0" smtClean="0"/>
              <a:t> element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7906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router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80208" y="1690688"/>
            <a:ext cx="45581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router){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router;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"Aurelia"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config.map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    route : [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nav: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/index'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},{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}];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38355" y="1891145"/>
            <a:ext cx="389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configureRouter</a:t>
            </a:r>
            <a:r>
              <a:rPr lang="sv-SE" i="1" dirty="0" smtClean="0"/>
              <a:t>, </a:t>
            </a:r>
            <a:r>
              <a:rPr lang="sv-SE" i="1" dirty="0" err="1" smtClean="0"/>
              <a:t>bootstraps</a:t>
            </a:r>
            <a:r>
              <a:rPr lang="sv-SE" i="1" dirty="0" smtClean="0"/>
              <a:t> the </a:t>
            </a:r>
            <a:r>
              <a:rPr lang="sv-SE" i="1" dirty="0" err="1" smtClean="0"/>
              <a:t>routing</a:t>
            </a:r>
            <a:endParaRPr lang="sv-S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38355" y="2971800"/>
            <a:ext cx="24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Add</a:t>
            </a:r>
            <a:r>
              <a:rPr lang="sv-SE" i="1" dirty="0" smtClean="0"/>
              <a:t> routes to </a:t>
            </a:r>
            <a:r>
              <a:rPr lang="sv-SE" i="1" dirty="0" err="1" smtClean="0"/>
              <a:t>dictionary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538355" y="3709555"/>
            <a:ext cx="37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i="1" dirty="0" err="1" smtClean="0"/>
              <a:t>nav:true</a:t>
            </a:r>
            <a:r>
              <a:rPr lang="sv-SE" i="1" dirty="0" smtClean="0"/>
              <a:t>, </a:t>
            </a:r>
            <a:r>
              <a:rPr lang="sv-SE" i="1" dirty="0" err="1" smtClean="0"/>
              <a:t>helps</a:t>
            </a:r>
            <a:r>
              <a:rPr lang="sv-SE" i="1" dirty="0" smtClean="0"/>
              <a:t> </a:t>
            </a:r>
            <a:r>
              <a:rPr lang="sv-SE" i="1" dirty="0" err="1" smtClean="0"/>
              <a:t>us</a:t>
            </a:r>
            <a:r>
              <a:rPr lang="sv-SE" i="1" dirty="0" smtClean="0"/>
              <a:t> </a:t>
            </a:r>
            <a:r>
              <a:rPr lang="sv-SE" i="1" dirty="0" err="1" smtClean="0"/>
              <a:t>create</a:t>
            </a:r>
            <a:r>
              <a:rPr lang="sv-SE" i="1" dirty="0" smtClean="0"/>
              <a:t> a </a:t>
            </a:r>
            <a:r>
              <a:rPr lang="sv-SE" i="1" dirty="0" err="1" smtClean="0"/>
              <a:t>main</a:t>
            </a:r>
            <a:r>
              <a:rPr lang="sv-SE" i="1" dirty="0" smtClean="0"/>
              <a:t> </a:t>
            </a:r>
            <a:r>
              <a:rPr lang="sv-SE" i="1" dirty="0" err="1" smtClean="0"/>
              <a:t>menu</a:t>
            </a:r>
            <a:endParaRPr lang="sv-SE" i="1" dirty="0"/>
          </a:p>
        </p:txBody>
      </p:sp>
      <p:sp>
        <p:nvSpPr>
          <p:cNvPr id="8" name="Rectangle 7"/>
          <p:cNvSpPr/>
          <p:nvPr/>
        </p:nvSpPr>
        <p:spPr>
          <a:xfrm>
            <a:off x="5398078" y="421445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="nav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navbar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-nav"&gt;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 of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router.navigation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href.bind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row.href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row.title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75509" y="5715000"/>
            <a:ext cx="235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a </a:t>
            </a:r>
            <a:r>
              <a:rPr lang="sv-SE" i="1" dirty="0" err="1" smtClean="0"/>
              <a:t>component</a:t>
            </a:r>
            <a:r>
              <a:rPr lang="sv-SE" i="1" dirty="0" smtClean="0"/>
              <a:t> </a:t>
            </a:r>
          </a:p>
          <a:p>
            <a:r>
              <a:rPr lang="sv-SE" b="1" i="1" dirty="0" err="1" smtClean="0"/>
              <a:t>home</a:t>
            </a:r>
            <a:r>
              <a:rPr lang="sv-SE" b="1" i="1" dirty="0" smtClean="0"/>
              <a:t>/index.js</a:t>
            </a:r>
          </a:p>
          <a:p>
            <a:r>
              <a:rPr lang="sv-SE" b="1" i="1" dirty="0" err="1"/>
              <a:t>h</a:t>
            </a:r>
            <a:r>
              <a:rPr lang="sv-SE" b="1" i="1" dirty="0" err="1" smtClean="0"/>
              <a:t>ome</a:t>
            </a:r>
            <a:r>
              <a:rPr lang="sv-SE" b="1" i="1" dirty="0" smtClean="0"/>
              <a:t>/index.html</a:t>
            </a:r>
            <a:endParaRPr lang="sv-SE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82191" y="4214455"/>
            <a:ext cx="727364" cy="150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0" y="3439621"/>
            <a:ext cx="973281" cy="249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33655" y="3564197"/>
            <a:ext cx="1564423" cy="72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74573" y="2857500"/>
            <a:ext cx="1163782" cy="2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56464" y="2075811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41654" y="5837775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745687" y="6209839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Viewport</a:t>
            </a:r>
            <a:r>
              <a:rPr lang="sv-SE" i="1" dirty="0" smtClean="0"/>
              <a:t> </a:t>
            </a:r>
            <a:r>
              <a:rPr lang="sv-SE" i="1" dirty="0" err="1" smtClean="0"/>
              <a:t>entry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6846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router </a:t>
            </a:r>
            <a:r>
              <a:rPr lang="sv-SE" dirty="0" err="1" smtClean="0"/>
              <a:t>with</a:t>
            </a:r>
            <a:r>
              <a:rPr lang="sv-SE" dirty="0" smtClean="0"/>
              <a:t> id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42961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route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/:id'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productDetail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876294" y="3672322"/>
            <a:ext cx="93171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ProductDetail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.httpClient.get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'/data/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products.json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response.content.find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x.id ===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(params.id)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838200" y="2908133"/>
            <a:ext cx="99267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route-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route:details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params.bind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:{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id:product.id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-default"&gt;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07183" y="1953491"/>
            <a:ext cx="2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</a:t>
            </a:r>
            <a:r>
              <a:rPr lang="sv-SE" i="1" dirty="0" smtClean="0"/>
              <a:t>route in app.js </a:t>
            </a:r>
            <a:endParaRPr lang="sv-SE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253738" y="3406900"/>
            <a:ext cx="24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Create</a:t>
            </a:r>
            <a:r>
              <a:rPr lang="sv-SE" i="1" dirty="0" smtClean="0"/>
              <a:t> route in template</a:t>
            </a:r>
            <a:endParaRPr lang="sv-SE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82491" y="4371155"/>
            <a:ext cx="368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i="1" dirty="0" err="1" smtClean="0"/>
              <a:t>params</a:t>
            </a:r>
            <a:r>
              <a:rPr lang="sv-SE" i="1" dirty="0" smtClean="0"/>
              <a:t> is </a:t>
            </a:r>
            <a:r>
              <a:rPr lang="sv-SE" i="1" dirty="0" err="1" smtClean="0"/>
              <a:t>injected</a:t>
            </a:r>
            <a:endParaRPr lang="sv-SE" i="1" dirty="0" smtClean="0"/>
          </a:p>
          <a:p>
            <a:r>
              <a:rPr lang="sv-SE" i="1" dirty="0" smtClean="0"/>
              <a:t>Route </a:t>
            </a:r>
            <a:r>
              <a:rPr lang="sv-SE" i="1" dirty="0" err="1" smtClean="0"/>
              <a:t>value</a:t>
            </a:r>
            <a:r>
              <a:rPr lang="sv-SE" i="1" dirty="0" smtClean="0"/>
              <a:t> </a:t>
            </a:r>
            <a:r>
              <a:rPr lang="sv-SE" i="1" dirty="0" err="1"/>
              <a:t>a</a:t>
            </a:r>
            <a:r>
              <a:rPr lang="sv-SE" i="1" dirty="0" err="1" smtClean="0"/>
              <a:t>ccessible</a:t>
            </a:r>
            <a:r>
              <a:rPr lang="sv-SE" i="1" dirty="0" smtClean="0"/>
              <a:t> in </a:t>
            </a:r>
            <a:r>
              <a:rPr lang="sv-SE" b="1" i="1" dirty="0" smtClean="0"/>
              <a:t>params.id</a:t>
            </a:r>
            <a:r>
              <a:rPr lang="sv-SE" i="1" dirty="0" smtClean="0"/>
              <a:t> </a:t>
            </a:r>
            <a:endParaRPr lang="sv-SE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43300" y="4694320"/>
            <a:ext cx="171043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59436" y="1911927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7959436" y="3380843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9101179" y="4405201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221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99018" cy="1325563"/>
          </a:xfrm>
        </p:spPr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multiview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76745" y="1690688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Setup </a:t>
            </a:r>
            <a:r>
              <a:rPr lang="sv-SE" i="1" dirty="0" err="1" smtClean="0"/>
              <a:t>routing</a:t>
            </a:r>
            <a:r>
              <a:rPr lang="sv-SE" i="1" dirty="0" smtClean="0"/>
              <a:t> in app.js</a:t>
            </a:r>
            <a:endParaRPr lang="sv-SE" i="1" dirty="0"/>
          </a:p>
        </p:txBody>
      </p:sp>
      <p:sp>
        <p:nvSpPr>
          <p:cNvPr id="8" name="Rectangle 7"/>
          <p:cNvSpPr/>
          <p:nvPr/>
        </p:nvSpPr>
        <p:spPr>
          <a:xfrm>
            <a:off x="976745" y="214659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route: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shell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44490" y="1685287"/>
            <a:ext cx="392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Setup </a:t>
            </a:r>
            <a:r>
              <a:rPr lang="sv-SE" i="1" dirty="0" err="1" smtClean="0"/>
              <a:t>routing</a:t>
            </a:r>
            <a:r>
              <a:rPr lang="sv-SE" i="1" dirty="0" smtClean="0"/>
              <a:t> AGAIN in </a:t>
            </a:r>
            <a:r>
              <a:rPr lang="sv-SE" i="1" dirty="0" err="1" smtClean="0"/>
              <a:t>products</a:t>
            </a:r>
            <a:r>
              <a:rPr lang="sv-SE" i="1" dirty="0" smtClean="0"/>
              <a:t>/shell.js</a:t>
            </a:r>
            <a:endParaRPr lang="sv-SE" i="1" dirty="0"/>
          </a:p>
        </p:txBody>
      </p:sp>
      <p:sp>
        <p:nvSpPr>
          <p:cNvPr id="10" name="Rectangle 9"/>
          <p:cNvSpPr/>
          <p:nvPr/>
        </p:nvSpPr>
        <p:spPr>
          <a:xfrm>
            <a:off x="6144490" y="2054619"/>
            <a:ext cx="57946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Shell{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router){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router;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config.map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route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productoverview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overview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viewPorts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products-sale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}]);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2" name="Rectangle 11"/>
          <p:cNvSpPr/>
          <p:nvPr/>
        </p:nvSpPr>
        <p:spPr>
          <a:xfrm>
            <a:off x="606136" y="389551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margin-left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900px"&gt;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641" y="3519461"/>
            <a:ext cx="389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</a:t>
            </a:r>
            <a:r>
              <a:rPr lang="sv-SE" i="1" dirty="0" err="1" smtClean="0"/>
              <a:t>viewports</a:t>
            </a:r>
            <a:r>
              <a:rPr lang="sv-SE" i="1" dirty="0" smtClean="0"/>
              <a:t> in </a:t>
            </a:r>
            <a:r>
              <a:rPr lang="sv-SE" i="1" dirty="0" err="1" smtClean="0"/>
              <a:t>products</a:t>
            </a:r>
            <a:r>
              <a:rPr lang="sv-SE" i="1" dirty="0" smtClean="0"/>
              <a:t>/shell.html</a:t>
            </a:r>
            <a:endParaRPr lang="sv-SE" i="1" dirty="0"/>
          </a:p>
        </p:txBody>
      </p:sp>
      <p:sp>
        <p:nvSpPr>
          <p:cNvPr id="3" name="Oval 2"/>
          <p:cNvSpPr/>
          <p:nvPr/>
        </p:nvSpPr>
        <p:spPr>
          <a:xfrm>
            <a:off x="3865418" y="1685287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784645" y="3473475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357022" y="3005449"/>
            <a:ext cx="18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</a:t>
            </a:r>
            <a:r>
              <a:rPr lang="sv-SE" i="1" dirty="0" err="1" smtClean="0"/>
              <a:t>products</a:t>
            </a:r>
            <a:endParaRPr lang="sv-SE" i="1" dirty="0"/>
          </a:p>
        </p:txBody>
      </p:sp>
      <p:sp>
        <p:nvSpPr>
          <p:cNvPr id="5" name="Rectangle 4"/>
          <p:cNvSpPr/>
          <p:nvPr/>
        </p:nvSpPr>
        <p:spPr>
          <a:xfrm>
            <a:off x="7148945" y="3322826"/>
            <a:ext cx="1326214" cy="3293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34845" y="3200400"/>
            <a:ext cx="627117" cy="27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24249" y="1454635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7583999" y="5834509"/>
            <a:ext cx="505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</a:t>
            </a:r>
            <a:r>
              <a:rPr lang="sv-SE" i="1" dirty="0" err="1" smtClean="0"/>
              <a:t>what</a:t>
            </a:r>
            <a:r>
              <a:rPr lang="sv-SE" i="1" dirty="0" smtClean="0"/>
              <a:t> </a:t>
            </a:r>
            <a:r>
              <a:rPr lang="sv-SE" i="1" dirty="0" err="1" smtClean="0"/>
              <a:t>should</a:t>
            </a:r>
            <a:r>
              <a:rPr lang="sv-SE" i="1" dirty="0" smtClean="0"/>
              <a:t> be </a:t>
            </a:r>
            <a:r>
              <a:rPr lang="sv-SE" i="1" dirty="0" err="1" smtClean="0"/>
              <a:t>loaded</a:t>
            </a:r>
            <a:r>
              <a:rPr lang="sv-SE" i="1" dirty="0" smtClean="0"/>
              <a:t> in </a:t>
            </a:r>
            <a:r>
              <a:rPr lang="sv-SE" i="1" dirty="0" err="1" smtClean="0"/>
              <a:t>each</a:t>
            </a:r>
            <a:r>
              <a:rPr lang="sv-SE" i="1" dirty="0" smtClean="0"/>
              <a:t> </a:t>
            </a:r>
            <a:r>
              <a:rPr lang="sv-SE" i="1" dirty="0" err="1" smtClean="0"/>
              <a:t>viewport</a:t>
            </a:r>
            <a:r>
              <a:rPr lang="sv-SE" i="1" dirty="0" smtClean="0"/>
              <a:t> part</a:t>
            </a:r>
            <a:endParaRPr lang="sv-SE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730836" y="5372100"/>
            <a:ext cx="81216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104898" y="4675909"/>
            <a:ext cx="239002" cy="115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26" y="5036126"/>
            <a:ext cx="1311847" cy="1365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ES6/2015, ES7/2016</a:t>
            </a:r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4862945"/>
            <a:ext cx="97709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5673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17" y="415071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july</a:t>
            </a:r>
            <a:r>
              <a:rPr lang="sv-SE" dirty="0"/>
              <a:t> 12, 2011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904" y="5138895"/>
            <a:ext cx="2247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/>
              <a:t>Es.next</a:t>
            </a:r>
            <a:r>
              <a:rPr lang="sv-SE" sz="1400" dirty="0"/>
              <a:t> = &gt; </a:t>
            </a:r>
            <a:r>
              <a:rPr lang="sv-SE" sz="1400" dirty="0" err="1"/>
              <a:t>Harmony</a:t>
            </a:r>
            <a:r>
              <a:rPr lang="sv-SE" sz="1400" dirty="0"/>
              <a:t>, </a:t>
            </a:r>
            <a:endParaRPr lang="sv-SE" sz="1400" dirty="0" smtClean="0"/>
          </a:p>
          <a:p>
            <a:r>
              <a:rPr lang="sv-SE" sz="1400" dirty="0" err="1" smtClean="0"/>
              <a:t>first</a:t>
            </a:r>
            <a:r>
              <a:rPr lang="sv-SE" sz="1400" dirty="0" smtClean="0"/>
              <a:t> </a:t>
            </a:r>
            <a:r>
              <a:rPr lang="sv-SE" sz="1400" dirty="0" err="1"/>
              <a:t>working</a:t>
            </a:r>
            <a:r>
              <a:rPr lang="sv-SE" sz="1400" dirty="0"/>
              <a:t> draft </a:t>
            </a:r>
            <a:r>
              <a:rPr lang="sv-SE" sz="1400" dirty="0" err="1"/>
              <a:t>published</a:t>
            </a:r>
            <a:endParaRPr lang="sv-SE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37568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14027" y="4147889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aug 2014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8441" y="5138895"/>
            <a:ext cx="1758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/>
              <a:t>draft is feature </a:t>
            </a:r>
            <a:r>
              <a:rPr lang="sv-SE" sz="1400" dirty="0" err="1"/>
              <a:t>frozen</a:t>
            </a:r>
            <a:endParaRPr lang="sv-SE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86359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26750" y="4147889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june</a:t>
            </a:r>
            <a:r>
              <a:rPr lang="sv-SE" dirty="0"/>
              <a:t>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93976" y="5138895"/>
            <a:ext cx="190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/>
              <a:t>published</a:t>
            </a:r>
            <a:r>
              <a:rPr lang="sv-SE" sz="1400" dirty="0"/>
              <a:t> as a standard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3817" y="1610591"/>
            <a:ext cx="7570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now</a:t>
            </a:r>
            <a:r>
              <a:rPr lang="sv-SE" dirty="0" smtClean="0"/>
              <a:t>?</a:t>
            </a:r>
          </a:p>
          <a:p>
            <a:r>
              <a:rPr lang="en-US" dirty="0" smtClean="0"/>
              <a:t>- some </a:t>
            </a:r>
            <a:r>
              <a:rPr lang="en-US" dirty="0"/>
              <a:t>features are partially </a:t>
            </a:r>
            <a:r>
              <a:rPr lang="en-US" dirty="0" smtClean="0"/>
              <a:t>supported</a:t>
            </a:r>
            <a:endParaRPr lang="en-US" dirty="0"/>
          </a:p>
          <a:p>
            <a:r>
              <a:rPr lang="en-US" dirty="0" smtClean="0"/>
              <a:t>- some </a:t>
            </a:r>
            <a:r>
              <a:rPr lang="en-US" dirty="0"/>
              <a:t>are not compliant with spec due to implementing an older specification</a:t>
            </a:r>
          </a:p>
          <a:p>
            <a:r>
              <a:rPr lang="en-US" dirty="0" smtClean="0"/>
              <a:t>- some </a:t>
            </a:r>
            <a:r>
              <a:rPr lang="en-US" dirty="0"/>
              <a:t>are only available in </a:t>
            </a:r>
            <a:r>
              <a:rPr lang="en-US" dirty="0" smtClean="0"/>
              <a:t>nightly </a:t>
            </a:r>
            <a:r>
              <a:rPr lang="en-US" dirty="0"/>
              <a:t>builds</a:t>
            </a:r>
          </a:p>
          <a:p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2743712" y="2878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i="1" dirty="0" err="1"/>
              <a:t>ECMAScript</a:t>
            </a:r>
            <a:r>
              <a:rPr lang="sv-SE" i="1" dirty="0"/>
              <a:t> 6 is </a:t>
            </a:r>
            <a:r>
              <a:rPr lang="sv-SE" i="1" dirty="0" err="1"/>
              <a:t>being</a:t>
            </a:r>
            <a:r>
              <a:rPr lang="sv-SE" i="1" dirty="0"/>
              <a:t> </a:t>
            </a:r>
            <a:r>
              <a:rPr lang="sv-SE" i="1" dirty="0" err="1"/>
              <a:t>progressively</a:t>
            </a:r>
            <a:r>
              <a:rPr lang="sv-SE" i="1" dirty="0"/>
              <a:t> </a:t>
            </a:r>
            <a:r>
              <a:rPr lang="sv-SE" i="1" dirty="0" err="1"/>
              <a:t>implemented</a:t>
            </a:r>
            <a:r>
              <a:rPr lang="sv-SE" i="1" dirty="0"/>
              <a:t> by browser </a:t>
            </a:r>
            <a:r>
              <a:rPr lang="sv-SE" i="1" dirty="0" err="1"/>
              <a:t>vendors</a:t>
            </a:r>
            <a:r>
              <a:rPr lang="sv-SE" i="1" dirty="0"/>
              <a:t> over </a:t>
            </a:r>
            <a:r>
              <a:rPr lang="sv-SE" i="1" dirty="0" err="1"/>
              <a:t>time</a:t>
            </a:r>
            <a:r>
              <a:rPr lang="sv-SE" i="1" dirty="0"/>
              <a:t> and as </a:t>
            </a:r>
            <a:r>
              <a:rPr lang="sv-SE" i="1" dirty="0" err="1"/>
              <a:t>such</a:t>
            </a:r>
            <a:r>
              <a:rPr lang="sv-SE" i="1" dirty="0"/>
              <a:t> </a:t>
            </a:r>
            <a:r>
              <a:rPr lang="sv-SE" i="1" dirty="0" err="1"/>
              <a:t>there</a:t>
            </a:r>
            <a:r>
              <a:rPr lang="sv-SE" i="1" dirty="0"/>
              <a:t> is no ETA on it </a:t>
            </a:r>
            <a:r>
              <a:rPr lang="sv-SE" i="1" dirty="0" err="1"/>
              <a:t>being</a:t>
            </a:r>
            <a:r>
              <a:rPr lang="sv-SE" i="1" dirty="0"/>
              <a:t> </a:t>
            </a:r>
            <a:r>
              <a:rPr lang="sv-SE" i="1" dirty="0" err="1"/>
              <a:t>available</a:t>
            </a:r>
            <a:r>
              <a:rPr lang="sv-SE" i="1" dirty="0"/>
              <a:t> in all </a:t>
            </a:r>
            <a:r>
              <a:rPr lang="sv-SE" i="1" dirty="0" err="1"/>
              <a:t>environments</a:t>
            </a:r>
            <a:endParaRPr lang="sv-SE" i="1" dirty="0"/>
          </a:p>
        </p:txBody>
      </p:sp>
      <p:sp>
        <p:nvSpPr>
          <p:cNvPr id="22" name="Cloud 21"/>
          <p:cNvSpPr/>
          <p:nvPr/>
        </p:nvSpPr>
        <p:spPr>
          <a:xfrm>
            <a:off x="8943191" y="2324671"/>
            <a:ext cx="1946052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It’s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endParaRPr lang="sv-SE" dirty="0"/>
          </a:p>
        </p:txBody>
      </p:sp>
      <p:sp>
        <p:nvSpPr>
          <p:cNvPr id="23" name="Cloud 22"/>
          <p:cNvSpPr/>
          <p:nvPr/>
        </p:nvSpPr>
        <p:spPr>
          <a:xfrm>
            <a:off x="5791712" y="359544"/>
            <a:ext cx="1946052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Traceur</a:t>
            </a:r>
            <a:r>
              <a:rPr lang="sv-SE" dirty="0" smtClean="0"/>
              <a:t> and </a:t>
            </a:r>
            <a:r>
              <a:rPr lang="sv-SE" b="1" dirty="0" err="1" smtClean="0"/>
              <a:t>Bable</a:t>
            </a:r>
            <a:r>
              <a:rPr lang="sv-SE" dirty="0" smtClean="0"/>
              <a:t> to the </a:t>
            </a:r>
            <a:r>
              <a:rPr lang="sv-SE" dirty="0" err="1" smtClean="0"/>
              <a:t>rescue</a:t>
            </a:r>
            <a:endParaRPr lang="sv-SE" dirty="0"/>
          </a:p>
        </p:txBody>
      </p:sp>
      <p:sp>
        <p:nvSpPr>
          <p:cNvPr id="27" name="AutoShape 4" descr="Bildresultat för michael j fox hoverboard"/>
          <p:cNvSpPr>
            <a:spLocks noChangeAspect="1" noChangeArrowheads="1"/>
          </p:cNvSpPr>
          <p:nvPr/>
        </p:nvSpPr>
        <p:spPr bwMode="auto">
          <a:xfrm>
            <a:off x="901417" y="30718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44106" y="4620490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384497" y="413403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oct</a:t>
            </a:r>
            <a:r>
              <a:rPr lang="sv-SE" dirty="0" smtClean="0"/>
              <a:t> </a:t>
            </a:r>
            <a:r>
              <a:rPr lang="sv-SE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611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 2015 – feature </a:t>
            </a:r>
            <a:r>
              <a:rPr lang="sv-SE" dirty="0" err="1" smtClean="0"/>
              <a:t>overview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80655" y="2161309"/>
            <a:ext cx="24264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Arrows</a:t>
            </a:r>
          </a:p>
          <a:p>
            <a:r>
              <a:rPr lang="sv-SE" b="1" dirty="0" smtClean="0"/>
              <a:t>Classes</a:t>
            </a:r>
          </a:p>
          <a:p>
            <a:r>
              <a:rPr lang="sv-SE" dirty="0" err="1" smtClean="0"/>
              <a:t>Enhanced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 smtClean="0"/>
          </a:p>
          <a:p>
            <a:r>
              <a:rPr lang="sv-SE" b="1" dirty="0" smtClean="0"/>
              <a:t>Template strings</a:t>
            </a:r>
          </a:p>
          <a:p>
            <a:r>
              <a:rPr lang="sv-SE" dirty="0" err="1" smtClean="0"/>
              <a:t>Destructuring</a:t>
            </a:r>
            <a:endParaRPr lang="sv-SE" dirty="0" smtClean="0"/>
          </a:p>
          <a:p>
            <a:r>
              <a:rPr lang="sv-SE" dirty="0" smtClean="0"/>
              <a:t>Default rest </a:t>
            </a:r>
            <a:r>
              <a:rPr lang="sv-SE" dirty="0" err="1" smtClean="0"/>
              <a:t>spread</a:t>
            </a:r>
            <a:endParaRPr lang="sv-SE" dirty="0" smtClean="0"/>
          </a:p>
          <a:p>
            <a:r>
              <a:rPr lang="sv-SE" dirty="0" err="1" smtClean="0"/>
              <a:t>Let</a:t>
            </a:r>
            <a:r>
              <a:rPr lang="sv-SE" dirty="0" smtClean="0"/>
              <a:t>, </a:t>
            </a:r>
            <a:r>
              <a:rPr lang="sv-SE" dirty="0" err="1" smtClean="0"/>
              <a:t>const</a:t>
            </a:r>
            <a:endParaRPr lang="sv-SE" dirty="0" smtClean="0"/>
          </a:p>
          <a:p>
            <a:r>
              <a:rPr lang="sv-SE" dirty="0" err="1" smtClean="0"/>
              <a:t>Iterators</a:t>
            </a:r>
            <a:r>
              <a:rPr lang="sv-SE" dirty="0" smtClean="0"/>
              <a:t> for…</a:t>
            </a:r>
            <a:r>
              <a:rPr lang="sv-SE" dirty="0" err="1" smtClean="0"/>
              <a:t>of</a:t>
            </a:r>
            <a:endParaRPr lang="sv-SE" dirty="0" smtClean="0"/>
          </a:p>
          <a:p>
            <a:r>
              <a:rPr lang="sv-SE" dirty="0" smtClean="0"/>
              <a:t>Generators</a:t>
            </a:r>
          </a:p>
          <a:p>
            <a:r>
              <a:rPr lang="sv-SE" dirty="0" err="1" smtClean="0"/>
              <a:t>Unicde</a:t>
            </a:r>
            <a:endParaRPr lang="sv-SE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57700" y="21613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/>
              <a:t>Modules</a:t>
            </a:r>
            <a:endParaRPr lang="sv-SE" b="1" dirty="0"/>
          </a:p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loaders</a:t>
            </a:r>
            <a:endParaRPr lang="sv-SE" dirty="0"/>
          </a:p>
          <a:p>
            <a:r>
              <a:rPr lang="sv-SE" dirty="0" err="1"/>
              <a:t>Map</a:t>
            </a:r>
            <a:r>
              <a:rPr lang="sv-SE" dirty="0"/>
              <a:t> set </a:t>
            </a:r>
            <a:r>
              <a:rPr lang="sv-SE" dirty="0" err="1"/>
              <a:t>weakmap</a:t>
            </a:r>
            <a:r>
              <a:rPr lang="sv-SE" dirty="0"/>
              <a:t> </a:t>
            </a:r>
            <a:r>
              <a:rPr lang="sv-SE" dirty="0" err="1"/>
              <a:t>weakset</a:t>
            </a:r>
            <a:endParaRPr lang="sv-SE" dirty="0"/>
          </a:p>
          <a:p>
            <a:r>
              <a:rPr lang="sv-SE" dirty="0" err="1"/>
              <a:t>Proxies</a:t>
            </a:r>
            <a:endParaRPr lang="sv-SE" dirty="0"/>
          </a:p>
          <a:p>
            <a:r>
              <a:rPr lang="sv-SE" dirty="0"/>
              <a:t>Symbols</a:t>
            </a:r>
          </a:p>
          <a:p>
            <a:r>
              <a:rPr lang="sv-SE" dirty="0" err="1"/>
              <a:t>Subclassable</a:t>
            </a:r>
            <a:r>
              <a:rPr lang="sv-SE" dirty="0"/>
              <a:t> </a:t>
            </a:r>
            <a:r>
              <a:rPr lang="sv-SE" dirty="0" err="1"/>
              <a:t>built-ins</a:t>
            </a:r>
            <a:endParaRPr lang="sv-SE" dirty="0"/>
          </a:p>
          <a:p>
            <a:r>
              <a:rPr lang="sv-SE" dirty="0" err="1"/>
              <a:t>Promises</a:t>
            </a:r>
            <a:endParaRPr lang="sv-SE" dirty="0"/>
          </a:p>
          <a:p>
            <a:r>
              <a:rPr lang="sv-SE" dirty="0" err="1"/>
              <a:t>Math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string </a:t>
            </a:r>
            <a:r>
              <a:rPr lang="sv-SE" dirty="0" err="1"/>
              <a:t>array</a:t>
            </a:r>
            <a:r>
              <a:rPr lang="sv-SE" dirty="0"/>
              <a:t>  </a:t>
            </a:r>
            <a:r>
              <a:rPr lang="sv-SE" dirty="0" err="1"/>
              <a:t>object</a:t>
            </a:r>
            <a:r>
              <a:rPr lang="sv-SE" dirty="0"/>
              <a:t> APIs</a:t>
            </a:r>
          </a:p>
          <a:p>
            <a:r>
              <a:rPr lang="sv-SE" dirty="0" err="1"/>
              <a:t>Binary</a:t>
            </a:r>
            <a:r>
              <a:rPr lang="sv-SE" dirty="0"/>
              <a:t> and </a:t>
            </a:r>
            <a:r>
              <a:rPr lang="sv-SE" dirty="0" err="1"/>
              <a:t>octal</a:t>
            </a:r>
            <a:r>
              <a:rPr lang="sv-SE" dirty="0"/>
              <a:t> </a:t>
            </a:r>
            <a:r>
              <a:rPr lang="sv-SE" dirty="0" err="1"/>
              <a:t>literals</a:t>
            </a:r>
            <a:endParaRPr lang="sv-SE" dirty="0"/>
          </a:p>
          <a:p>
            <a:r>
              <a:rPr lang="sv-SE" dirty="0" err="1"/>
              <a:t>Reflect</a:t>
            </a:r>
            <a:r>
              <a:rPr lang="sv-SE" dirty="0"/>
              <a:t> </a:t>
            </a:r>
            <a:r>
              <a:rPr lang="sv-SE" dirty="0" err="1"/>
              <a:t>api</a:t>
            </a:r>
            <a:endParaRPr lang="sv-SE" dirty="0"/>
          </a:p>
          <a:p>
            <a:r>
              <a:rPr lang="sv-SE" dirty="0" err="1"/>
              <a:t>Tail</a:t>
            </a:r>
            <a:r>
              <a:rPr lang="sv-SE" dirty="0"/>
              <a:t> calls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70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ES6/2015 - </a:t>
            </a:r>
            <a:r>
              <a:rPr lang="sv-SE" dirty="0" err="1" smtClean="0"/>
              <a:t>module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8764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504066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alculator.js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5455760" y="18733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( 3,4 );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55760" y="150947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app.js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6359236" y="82088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definition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619009" y="1361209"/>
            <a:ext cx="41564" cy="35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1555" y="1027906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r>
              <a:rPr lang="sv-SE" dirty="0" smtClean="0"/>
              <a:t>, </a:t>
            </a:r>
            <a:r>
              <a:rPr lang="sv-SE" dirty="0" err="1" smtClean="0"/>
              <a:t>js</a:t>
            </a:r>
            <a:r>
              <a:rPr lang="sv-SE" dirty="0" smtClean="0"/>
              <a:t> </a:t>
            </a:r>
            <a:r>
              <a:rPr lang="sv-SE" dirty="0" err="1" smtClean="0"/>
              <a:t>omitted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354291" y="1504066"/>
            <a:ext cx="14946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55760" y="4428897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5760" y="4104409"/>
            <a:ext cx="20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CommonJs</a:t>
            </a:r>
            <a:r>
              <a:rPr lang="sv-SE" dirty="0" smtClean="0"/>
              <a:t> - version</a:t>
            </a:r>
            <a:endParaRPr lang="sv-SE" dirty="0"/>
          </a:p>
        </p:txBody>
      </p:sp>
      <p:sp>
        <p:nvSpPr>
          <p:cNvPr id="17" name="Rectangle 16"/>
          <p:cNvSpPr/>
          <p:nvPr/>
        </p:nvSpPr>
        <p:spPr>
          <a:xfrm>
            <a:off x="808994" y="44763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module.exports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4083310"/>
            <a:ext cx="20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CommonJs</a:t>
            </a:r>
            <a:r>
              <a:rPr lang="sv-SE" dirty="0" smtClean="0"/>
              <a:t> - version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808994" y="1873398"/>
            <a:ext cx="811988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5426554" y="1862318"/>
            <a:ext cx="811988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7153305" y="1844136"/>
            <a:ext cx="546892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6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– </a:t>
            </a:r>
            <a:r>
              <a:rPr lang="sv-SE" dirty="0" err="1" smtClean="0"/>
              <a:t>classes</a:t>
            </a:r>
            <a:r>
              <a:rPr lang="sv-SE" dirty="0" smtClean="0"/>
              <a:t> + </a:t>
            </a:r>
            <a:r>
              <a:rPr lang="sv-SE" dirty="0" err="1" smtClean="0"/>
              <a:t>inheritance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25682" y="1890926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sound(){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+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roar"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grrr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4493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– </a:t>
            </a:r>
            <a:r>
              <a:rPr lang="sv-SE" dirty="0" err="1" smtClean="0"/>
              <a:t>arrow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6825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(callback){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ajax.getData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somedata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callback( data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5533170" y="206686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data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10190" y="2053748"/>
            <a:ext cx="2998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=&gt;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data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)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10190" y="1684416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ES6 -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5459746" y="3926801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=&gt; x &lt; 21; </a:t>
            </a:r>
            <a:endParaRPr lang="sv-S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9746" y="356313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ES6 -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838200" y="38861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 &lt; 21;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9746" y="1684416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ES5 -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56313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ES5 -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9525000" y="394772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( 18 );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8505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</a:t>
            </a:r>
            <a:endParaRPr lang="sv-SE" dirty="0"/>
          </a:p>
        </p:txBody>
      </p:sp>
      <p:pic>
        <p:nvPicPr>
          <p:cNvPr id="1026" name="Picture 2" descr="http://tech-curation.esy.es/wp-content/uploads/2015/03/lets-try-aurelia-new-java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6" y="75768"/>
            <a:ext cx="10727266" cy="60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44091" y="40999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 smtClean="0">
                <a:effectLst/>
                <a:latin typeface="Open Sans"/>
              </a:rPr>
              <a:t>next gen JavaScript client framework for mobile, desktop and web that leverages simple conventions to empower your creativity</a:t>
            </a:r>
            <a:endParaRPr lang="en-US" b="0" i="1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70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history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pPr marL="0" indent="0">
              <a:buNone/>
            </a:pPr>
            <a:r>
              <a:rPr lang="sv-SE" dirty="0" err="1" smtClean="0"/>
              <a:t>History</a:t>
            </a:r>
            <a:endParaRPr lang="sv-SE" dirty="0" smtClean="0"/>
          </a:p>
          <a:p>
            <a:pPr marL="0" indent="0">
              <a:buNone/>
            </a:pPr>
            <a:r>
              <a:rPr lang="en-US" sz="1800" dirty="0"/>
              <a:t>I'm totally stoked!!! Why? Because I finally get to share </a:t>
            </a:r>
            <a:r>
              <a:rPr lang="en-US" sz="1800" dirty="0" smtClean="0"/>
              <a:t>Aurelia</a:t>
            </a:r>
            <a:r>
              <a:rPr lang="en-US" sz="1800" dirty="0"/>
              <a:t> with the JavaScript </a:t>
            </a:r>
            <a:r>
              <a:rPr lang="en-US" sz="1800" dirty="0" smtClean="0"/>
              <a:t>world </a:t>
            </a:r>
          </a:p>
          <a:p>
            <a:pPr marL="0" indent="0">
              <a:buNone/>
            </a:pPr>
            <a:r>
              <a:rPr lang="en-US" sz="1800" i="1" dirty="0" smtClean="0"/>
              <a:t>Rob Eisenberg January 26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2015</a:t>
            </a:r>
            <a:endParaRPr lang="sv-SE" sz="18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345873"/>
            <a:ext cx="901238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 err="1" smtClean="0"/>
              <a:t>Created</a:t>
            </a:r>
            <a:r>
              <a:rPr lang="sv-SE" sz="2800" dirty="0" smtClean="0"/>
              <a:t> </a:t>
            </a:r>
            <a:r>
              <a:rPr lang="sv-SE" sz="2800" dirty="0" smtClean="0"/>
              <a:t>by </a:t>
            </a:r>
            <a:endParaRPr lang="sv-SE" sz="2800" dirty="0" smtClean="0"/>
          </a:p>
          <a:p>
            <a:r>
              <a:rPr lang="sv-SE" b="1" dirty="0" smtClean="0"/>
              <a:t>Rob </a:t>
            </a:r>
            <a:r>
              <a:rPr lang="sv-SE" b="1" dirty="0" err="1" smtClean="0"/>
              <a:t>Eisenberg</a:t>
            </a:r>
            <a:r>
              <a:rPr lang="sv-SE" dirty="0" smtClean="0"/>
              <a:t> et al.. ( 15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developers</a:t>
            </a:r>
            <a:r>
              <a:rPr lang="sv-SE" dirty="0" smtClean="0"/>
              <a:t>.. )</a:t>
            </a:r>
          </a:p>
          <a:p>
            <a:endParaRPr lang="sv-SE" sz="2800" dirty="0" smtClean="0"/>
          </a:p>
          <a:p>
            <a:r>
              <a:rPr lang="sv-SE" sz="2800" dirty="0" err="1" smtClean="0"/>
              <a:t>Current</a:t>
            </a:r>
            <a:r>
              <a:rPr lang="sv-SE" sz="2800" dirty="0" smtClean="0"/>
              <a:t> </a:t>
            </a:r>
            <a:r>
              <a:rPr lang="sv-SE" sz="2800" dirty="0" smtClean="0"/>
              <a:t>version </a:t>
            </a:r>
            <a:r>
              <a:rPr lang="sv-SE" sz="2800" dirty="0" smtClean="0"/>
              <a:t> </a:t>
            </a:r>
          </a:p>
          <a:p>
            <a:r>
              <a:rPr lang="sv-SE" dirty="0" smtClean="0"/>
              <a:t>Pre </a:t>
            </a:r>
            <a:r>
              <a:rPr lang="sv-SE" dirty="0" smtClean="0"/>
              <a:t>beta </a:t>
            </a:r>
            <a:r>
              <a:rPr lang="sv-SE" dirty="0" err="1" smtClean="0"/>
              <a:t>stage</a:t>
            </a:r>
            <a:endParaRPr lang="sv-SE" dirty="0" smtClean="0"/>
          </a:p>
          <a:p>
            <a:endParaRPr lang="sv-SE" sz="2800" dirty="0" smtClean="0"/>
          </a:p>
          <a:p>
            <a:r>
              <a:rPr lang="sv-SE" sz="2800" dirty="0" err="1" smtClean="0"/>
              <a:t>Offical</a:t>
            </a:r>
            <a:r>
              <a:rPr lang="sv-SE" sz="2800" dirty="0" smtClean="0"/>
              <a:t> </a:t>
            </a:r>
            <a:r>
              <a:rPr lang="sv-SE" sz="2800" dirty="0" err="1" smtClean="0"/>
              <a:t>product</a:t>
            </a:r>
            <a:r>
              <a:rPr lang="sv-SE" sz="2800" dirty="0" smtClean="0"/>
              <a:t> </a:t>
            </a:r>
            <a:r>
              <a:rPr lang="sv-SE" sz="2800" dirty="0" err="1" smtClean="0"/>
              <a:t>of</a:t>
            </a:r>
            <a:r>
              <a:rPr lang="sv-SE" sz="2800" dirty="0" smtClean="0"/>
              <a:t> </a:t>
            </a:r>
            <a:endParaRPr lang="sv-SE" sz="2800" dirty="0" smtClean="0"/>
          </a:p>
          <a:p>
            <a:r>
              <a:rPr lang="sv-SE" dirty="0" smtClean="0"/>
              <a:t>Durandal </a:t>
            </a:r>
            <a:r>
              <a:rPr lang="sv-SE" dirty="0" err="1" smtClean="0"/>
              <a:t>Inc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87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3619487" y="1792970"/>
            <a:ext cx="486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Package</a:t>
            </a:r>
            <a:r>
              <a:rPr lang="sv-SE" dirty="0" smtClean="0"/>
              <a:t> manager </a:t>
            </a:r>
          </a:p>
          <a:p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load</a:t>
            </a:r>
            <a:r>
              <a:rPr lang="sv-SE" dirty="0" smtClean="0"/>
              <a:t> </a:t>
            </a:r>
            <a:r>
              <a:rPr lang="sv-SE" dirty="0" err="1" smtClean="0"/>
              <a:t>packages</a:t>
            </a:r>
            <a:r>
              <a:rPr lang="sv-SE" dirty="0" smtClean="0"/>
              <a:t> from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npm</a:t>
            </a:r>
            <a:r>
              <a:rPr lang="sv-SE" dirty="0" smtClean="0"/>
              <a:t> and </a:t>
            </a:r>
            <a:r>
              <a:rPr lang="sv-SE" dirty="0" err="1" smtClean="0"/>
              <a:t>github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028713" y="350410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-g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17273" y="2587017"/>
            <a:ext cx="644236" cy="53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8713" y="4097707"/>
            <a:ext cx="25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Setup </a:t>
            </a:r>
            <a:r>
              <a:rPr lang="sv-SE" b="1" dirty="0" err="1" smtClean="0"/>
              <a:t>github</a:t>
            </a:r>
            <a:r>
              <a:rPr lang="sv-SE" b="1" dirty="0" smtClean="0"/>
              <a:t> </a:t>
            </a:r>
            <a:r>
              <a:rPr lang="sv-SE" b="1" dirty="0" err="1" smtClean="0"/>
              <a:t>credentials</a:t>
            </a:r>
            <a:endParaRPr lang="sv-SE" b="1" dirty="0"/>
          </a:p>
        </p:txBody>
      </p:sp>
      <p:sp>
        <p:nvSpPr>
          <p:cNvPr id="12" name="Rectangle 11"/>
          <p:cNvSpPr/>
          <p:nvPr/>
        </p:nvSpPr>
        <p:spPr>
          <a:xfrm>
            <a:off x="1028713" y="4506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registry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037259" y="3172256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Install</a:t>
            </a:r>
            <a:r>
              <a:rPr lang="sv-SE" b="1" dirty="0" smtClean="0"/>
              <a:t> </a:t>
            </a:r>
            <a:r>
              <a:rPr lang="sv-SE" b="1" dirty="0" err="1" smtClean="0"/>
              <a:t>nodejs</a:t>
            </a:r>
            <a:r>
              <a:rPr lang="sv-SE" b="1" dirty="0" smtClean="0"/>
              <a:t> &amp; </a:t>
            </a:r>
            <a:r>
              <a:rPr lang="sv-SE" b="1" dirty="0" err="1" smtClean="0"/>
              <a:t>jspm</a:t>
            </a:r>
            <a:endParaRPr lang="sv-SE" b="1" dirty="0"/>
          </a:p>
        </p:txBody>
      </p:sp>
      <p:sp>
        <p:nvSpPr>
          <p:cNvPr id="14" name="Oval 13"/>
          <p:cNvSpPr/>
          <p:nvPr/>
        </p:nvSpPr>
        <p:spPr>
          <a:xfrm>
            <a:off x="353291" y="328352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353291" y="4061794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290" y="5067299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7259" y="5179156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Scaffold</a:t>
            </a:r>
            <a:r>
              <a:rPr lang="sv-SE" b="1" dirty="0" smtClean="0"/>
              <a:t> </a:t>
            </a:r>
            <a:r>
              <a:rPr lang="sv-SE" b="1" dirty="0" err="1" smtClean="0"/>
              <a:t>project</a:t>
            </a:r>
            <a:endParaRPr lang="sv-SE" b="1" dirty="0"/>
          </a:p>
        </p:txBody>
      </p:sp>
      <p:sp>
        <p:nvSpPr>
          <p:cNvPr id="18" name="Rectangle 17"/>
          <p:cNvSpPr/>
          <p:nvPr/>
        </p:nvSpPr>
        <p:spPr>
          <a:xfrm>
            <a:off x="1037259" y="561583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endParaRPr lang="sv-SE" dirty="0"/>
          </a:p>
        </p:txBody>
      </p:sp>
      <p:sp>
        <p:nvSpPr>
          <p:cNvPr id="22" name="Rectangle 21"/>
          <p:cNvSpPr/>
          <p:nvPr/>
        </p:nvSpPr>
        <p:spPr>
          <a:xfrm>
            <a:off x="2608118" y="3172256"/>
            <a:ext cx="50915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5687292" y="3647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aurelia-framework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-bootstrapper</a:t>
            </a:r>
            <a:endParaRPr lang="sv-SE" dirty="0"/>
          </a:p>
        </p:txBody>
      </p:sp>
      <p:sp>
        <p:nvSpPr>
          <p:cNvPr id="24" name="Oval 23"/>
          <p:cNvSpPr/>
          <p:nvPr/>
        </p:nvSpPr>
        <p:spPr>
          <a:xfrm>
            <a:off x="4916591" y="3124717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5687292" y="3179700"/>
            <a:ext cx="239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Install</a:t>
            </a:r>
            <a:r>
              <a:rPr lang="sv-SE" b="1" dirty="0" smtClean="0"/>
              <a:t> </a:t>
            </a:r>
            <a:r>
              <a:rPr lang="sv-SE" b="1" dirty="0" err="1" smtClean="0"/>
              <a:t>aurelia</a:t>
            </a:r>
            <a:r>
              <a:rPr lang="sv-SE" b="1" dirty="0" smtClean="0"/>
              <a:t> </a:t>
            </a:r>
            <a:r>
              <a:rPr lang="sv-SE" b="1" dirty="0" err="1" smtClean="0"/>
              <a:t>packages</a:t>
            </a:r>
            <a:endParaRPr lang="sv-SE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10891" y="5472544"/>
            <a:ext cx="2708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+ </a:t>
            </a:r>
            <a:r>
              <a:rPr lang="sv-SE" dirty="0" err="1" smtClean="0"/>
              <a:t>package.json</a:t>
            </a:r>
            <a:endParaRPr lang="sv-SE" dirty="0" smtClean="0"/>
          </a:p>
          <a:p>
            <a:r>
              <a:rPr lang="sv-SE" dirty="0" smtClean="0"/>
              <a:t>+ config.js</a:t>
            </a:r>
          </a:p>
          <a:p>
            <a:r>
              <a:rPr lang="sv-SE" dirty="0" smtClean="0"/>
              <a:t>+ </a:t>
            </a:r>
            <a:r>
              <a:rPr lang="sv-SE" dirty="0" err="1" smtClean="0"/>
              <a:t>jsmp_packages</a:t>
            </a:r>
            <a:r>
              <a:rPr lang="sv-SE" dirty="0" smtClean="0"/>
              <a:t>/system.js</a:t>
            </a:r>
            <a:endParaRPr lang="sv-SE" dirty="0"/>
          </a:p>
        </p:txBody>
      </p:sp>
      <p:sp>
        <p:nvSpPr>
          <p:cNvPr id="27" name="TextBox 26"/>
          <p:cNvSpPr txBox="1"/>
          <p:nvPr/>
        </p:nvSpPr>
        <p:spPr>
          <a:xfrm>
            <a:off x="5777346" y="5472544"/>
            <a:ext cx="522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jspm</a:t>
            </a:r>
            <a:r>
              <a:rPr lang="sv-SE" dirty="0" smtClean="0"/>
              <a:t> </a:t>
            </a:r>
            <a:r>
              <a:rPr lang="sv-SE" dirty="0" err="1" smtClean="0"/>
              <a:t>packages</a:t>
            </a:r>
            <a:r>
              <a:rPr lang="sv-SE" dirty="0" smtClean="0"/>
              <a:t> </a:t>
            </a:r>
            <a:r>
              <a:rPr lang="sv-SE" b="1" dirty="0" err="1" smtClean="0"/>
              <a:t>babel-core</a:t>
            </a:r>
            <a:r>
              <a:rPr lang="sv-SE" b="1" dirty="0" smtClean="0"/>
              <a:t>, </a:t>
            </a:r>
            <a:r>
              <a:rPr lang="sv-SE" b="1" dirty="0" err="1" smtClean="0"/>
              <a:t>babel-runtime</a:t>
            </a:r>
            <a:r>
              <a:rPr lang="sv-SE" b="1" dirty="0" smtClean="0"/>
              <a:t>, </a:t>
            </a:r>
            <a:r>
              <a:rPr lang="sv-SE" b="1" dirty="0" err="1" smtClean="0"/>
              <a:t>corejs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2510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1742</Words>
  <Application>Microsoft Office PowerPoint</Application>
  <PresentationFormat>Widescreen</PresentationFormat>
  <Paragraphs>459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Helvetica Neue</vt:lpstr>
      <vt:lpstr>Open Sans</vt:lpstr>
      <vt:lpstr>Office Theme</vt:lpstr>
      <vt:lpstr>Ecmascript 2015 and Aurelia</vt:lpstr>
      <vt:lpstr>ES6/2015, ES7/2016</vt:lpstr>
      <vt:lpstr>ES6/ 2015 – feature overview</vt:lpstr>
      <vt:lpstr>ES6/2015 - module</vt:lpstr>
      <vt:lpstr>ES6/2015 – classes + inheritance</vt:lpstr>
      <vt:lpstr>ES6/2015 – arrow functions</vt:lpstr>
      <vt:lpstr>Aurelia</vt:lpstr>
      <vt:lpstr>Aurelia - history</vt:lpstr>
      <vt:lpstr>Aurelia - getting started</vt:lpstr>
      <vt:lpstr>Aurelia – first app</vt:lpstr>
      <vt:lpstr>Aurelia –ajax service</vt:lpstr>
      <vt:lpstr>Aurelia DI</vt:lpstr>
      <vt:lpstr>Aurelia – form handling</vt:lpstr>
      <vt:lpstr>Aurelia - compose</vt:lpstr>
      <vt:lpstr>Aurelia – custom element</vt:lpstr>
      <vt:lpstr>Aurelia – custom element as a feature</vt:lpstr>
      <vt:lpstr>Aurelia - router</vt:lpstr>
      <vt:lpstr>Aurelia – router with id</vt:lpstr>
      <vt:lpstr>Aurelia - multiview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2015 and Aurelia</dc:title>
  <dc:creator>Christoffer Noring</dc:creator>
  <cp:lastModifiedBy>Christoffer Noring</cp:lastModifiedBy>
  <cp:revision>102</cp:revision>
  <dcterms:created xsi:type="dcterms:W3CDTF">2015-08-29T10:24:51Z</dcterms:created>
  <dcterms:modified xsi:type="dcterms:W3CDTF">2015-09-02T12:54:48Z</dcterms:modified>
</cp:coreProperties>
</file>