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58" r:id="rId7"/>
    <p:sldId id="277" r:id="rId8"/>
    <p:sldId id="278" r:id="rId9"/>
    <p:sldId id="276" r:id="rId10"/>
    <p:sldId id="279" r:id="rId11"/>
    <p:sldId id="280" r:id="rId12"/>
    <p:sldId id="281" r:id="rId13"/>
    <p:sldId id="282" r:id="rId14"/>
    <p:sldId id="283" r:id="rId15"/>
    <p:sldId id="286" r:id="rId16"/>
    <p:sldId id="287" r:id="rId17"/>
    <p:sldId id="289" r:id="rId18"/>
    <p:sldId id="288" r:id="rId19"/>
    <p:sldId id="270" r:id="rId20"/>
    <p:sldId id="257" r:id="rId21"/>
    <p:sldId id="259" r:id="rId22"/>
    <p:sldId id="271" r:id="rId23"/>
    <p:sldId id="272" r:id="rId24"/>
    <p:sldId id="260" r:id="rId25"/>
    <p:sldId id="273" r:id="rId26"/>
    <p:sldId id="274" r:id="rId27"/>
    <p:sldId id="275" r:id="rId28"/>
    <p:sldId id="261" r:id="rId29"/>
    <p:sldId id="263" r:id="rId3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71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84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98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928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0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610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4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162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73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133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966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mtClean="0"/>
              <a:t>Angular Best Practices	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mtClean="0"/>
              <a:t>CHRISTOFFER NORING, MAGNUS GUDMUNDSSON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</a:t>
            </a:r>
            <a:r>
              <a:rPr lang="sv-SE" smtClean="0"/>
              <a:t>ontrollers-minimize-dependecies</a:t>
            </a:r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177637" y="1973640"/>
            <a:ext cx="84755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AVOID</a:t>
            </a:r>
          </a:p>
          <a:p>
            <a:endParaRPr lang="sv-SE" sz="14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.module(</a:t>
            </a:r>
            <a:r>
              <a:rPr lang="sv-SE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'app'</a:t>
            </a:r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</a:t>
            </a:r>
            <a:r>
              <a:rPr lang="sv-SE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'productsController'</a:t>
            </a:r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(dep1, dep2, dep3, dep4, dep5, dep6...){</a:t>
            </a:r>
          </a:p>
          <a:p>
            <a:endParaRPr lang="sv-S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sz="14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 many dependencies your control might be doing more than one thing, think of SRP - one reason to change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7637" y="4717473"/>
            <a:ext cx="565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Hide som of these injections in services and inject services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9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controllers-</a:t>
            </a:r>
            <a:r>
              <a:rPr lang="sv-SE" dirty="0" err="1" smtClean="0"/>
              <a:t>cleanup</a:t>
            </a:r>
            <a:r>
              <a:rPr lang="sv-SE" dirty="0" smtClean="0"/>
              <a:t>-</a:t>
            </a:r>
            <a:r>
              <a:rPr lang="sv-SE" dirty="0" err="1" smtClean="0"/>
              <a:t>injections-</a:t>
            </a:r>
            <a:r>
              <a:rPr lang="sv-SE" b="1" dirty="0" err="1" smtClean="0"/>
              <a:t>before</a:t>
            </a:r>
            <a:endParaRPr lang="sv-S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63193" cy="2882130"/>
          </a:xfrm>
        </p:spPr>
        <p:txBody>
          <a:bodyPr>
            <a:normAutofit/>
          </a:bodyPr>
          <a:lstStyle/>
          <a:p>
            <a:r>
              <a:rPr lang="sv-SE" smtClean="0"/>
              <a:t>Three ways to inject</a:t>
            </a:r>
          </a:p>
          <a:p>
            <a:r>
              <a:rPr lang="sv-SE" smtClean="0"/>
              <a:t>1) function A(a,b,c,d,e)</a:t>
            </a:r>
          </a:p>
          <a:p>
            <a:r>
              <a:rPr lang="sv-SE" smtClean="0"/>
              <a:t>Hopefully someone runs ng-annotate </a:t>
            </a:r>
            <a:r>
              <a:rPr lang="sv-SE" smtClean="0">
                <a:sym typeface="Wingdings" panose="05000000000000000000" pitchFamily="2" charset="2"/>
              </a:rPr>
              <a:t></a:t>
            </a:r>
            <a:endParaRPr lang="sv-SE" smtClean="0"/>
          </a:p>
          <a:p>
            <a:r>
              <a:rPr lang="sv-SE" smtClean="0"/>
              <a:t>2) [’a’,’b’,’c’,’d’,’e’, function(a,b,c,d,e){  }]</a:t>
            </a:r>
          </a:p>
          <a:p>
            <a:r>
              <a:rPr lang="sv-SE" smtClean="0"/>
              <a:t>3) A.$inject = [ ’a’,’b’,’c’,’d’,’e’ ];</a:t>
            </a:r>
          </a:p>
          <a:p>
            <a:r>
              <a:rPr lang="sv-SE" smtClean="0"/>
              <a:t>function A(a,b,c,d,e){}</a:t>
            </a:r>
          </a:p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5978236" y="1845734"/>
            <a:ext cx="58466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WORSE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 minfication safe</a:t>
            </a:r>
          </a:p>
          <a:p>
            <a:endParaRPr lang="sv-SE" sz="12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'app'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'productsController'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(dep1, dep2, dep3, dep4, dep5, dep6...){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/>
          </a:p>
        </p:txBody>
      </p:sp>
      <p:sp>
        <p:nvSpPr>
          <p:cNvPr id="5" name="Rectangle 4"/>
          <p:cNvSpPr/>
          <p:nvPr/>
        </p:nvSpPr>
        <p:spPr>
          <a:xfrm>
            <a:off x="5978236" y="38507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problems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readability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'app'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'productsController'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[’dep1’,’dep2’….,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(dep1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dep2, dep3, dep4, dep5, dep6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...]){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5605027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Readability IS important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25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controllers-</a:t>
            </a:r>
            <a:r>
              <a:rPr lang="sv-SE" dirty="0" err="1" smtClean="0"/>
              <a:t>cleanup</a:t>
            </a:r>
            <a:r>
              <a:rPr lang="sv-SE" dirty="0" smtClean="0"/>
              <a:t>-</a:t>
            </a:r>
            <a:r>
              <a:rPr lang="sv-SE" dirty="0" err="1" smtClean="0"/>
              <a:t>injections-</a:t>
            </a:r>
            <a:r>
              <a:rPr lang="sv-SE" b="1" dirty="0" err="1" smtClean="0"/>
              <a:t>after</a:t>
            </a:r>
            <a:endParaRPr lang="sv-SE" b="1" dirty="0"/>
          </a:p>
        </p:txBody>
      </p:sp>
      <p:sp>
        <p:nvSpPr>
          <p:cNvPr id="4" name="Rectangle 3"/>
          <p:cNvSpPr/>
          <p:nvPr/>
        </p:nvSpPr>
        <p:spPr>
          <a:xfrm>
            <a:off x="1281545" y="207782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BETTER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productsController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ProductsController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ProductsController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'dep1'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'dep2'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'dep3’….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ProductsController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(dep1, dep2, dep3, dep4, dep5, dep6...)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easier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read, less inline </a:t>
            </a:r>
          </a:p>
          <a:p>
            <a:pPr marL="171450" indent="-171450">
              <a:buFontTx/>
              <a:buChar char="-"/>
            </a:pP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easier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inification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safe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worrying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about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ng-annotate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</a:t>
            </a:r>
            <a:r>
              <a:rPr lang="sv-SE" smtClean="0"/>
              <a:t>ontrollers-this-over-scope</a:t>
            </a:r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188027" y="2091634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 </a:t>
            </a:r>
            <a:r>
              <a:rPr lang="en-US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probably the one you </a:t>
            </a:r>
            <a:r>
              <a:rPr lang="en-US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've been told first right?</a:t>
            </a: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problematic </a:t>
            </a:r>
            <a:r>
              <a: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many </a:t>
            </a:r>
            <a:r>
              <a: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nested</a:t>
            </a:r>
            <a:r>
              <a: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scopes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keep track on what is what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div ng-controller=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"appController"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 ng-controller=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"subController"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&lt;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 ng-controller=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"subSubController"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{{ 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 }}  </a:t>
            </a:r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 what controller?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&lt;/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div&gt;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div&gt;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its also closer to angular2, always good to be prepared</a:t>
            </a:r>
            <a:endParaRPr lang="sv-SE" sz="1200"/>
          </a:p>
        </p:txBody>
      </p:sp>
      <p:sp>
        <p:nvSpPr>
          <p:cNvPr id="5" name="Rectangle 4"/>
          <p:cNvSpPr/>
          <p:nvPr/>
        </p:nvSpPr>
        <p:spPr>
          <a:xfrm>
            <a:off x="7183582" y="297102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ng-controller=</a:t>
            </a:r>
            <a:r>
              <a:rPr lang="en-US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"appController as app"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&lt;div ng-controller=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"subController as sub"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&lt;div ng-controller=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"subSubController as subsub"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2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app.prop }}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clearer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&lt;/div&gt;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&lt;/div&gt;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&lt;/div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15849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watch</a:t>
            </a:r>
            <a:endParaRPr lang="sv-SE"/>
          </a:p>
        </p:txBody>
      </p:sp>
      <p:sp>
        <p:nvSpPr>
          <p:cNvPr id="4" name="TextBox 3"/>
          <p:cNvSpPr txBox="1"/>
          <p:nvPr/>
        </p:nvSpPr>
        <p:spPr>
          <a:xfrm>
            <a:off x="1278082" y="2150918"/>
            <a:ext cx="49833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- </a:t>
            </a:r>
            <a:r>
              <a:rPr lang="sv-SE" dirty="0" err="1" smtClean="0"/>
              <a:t>Shallow</a:t>
            </a:r>
            <a:r>
              <a:rPr lang="sv-SE" dirty="0" smtClean="0"/>
              <a:t> </a:t>
            </a:r>
            <a:r>
              <a:rPr lang="sv-SE" dirty="0" err="1" smtClean="0"/>
              <a:t>watch</a:t>
            </a:r>
            <a:r>
              <a:rPr lang="sv-SE" dirty="0" smtClean="0"/>
              <a:t> $</a:t>
            </a:r>
            <a:r>
              <a:rPr lang="sv-SE" dirty="0" err="1" smtClean="0"/>
              <a:t>scope</a:t>
            </a:r>
            <a:r>
              <a:rPr lang="sv-SE" dirty="0" smtClean="0"/>
              <a:t>.$</a:t>
            </a:r>
            <a:r>
              <a:rPr lang="sv-SE" dirty="0" err="1" smtClean="0"/>
              <a:t>watch</a:t>
            </a:r>
            <a:r>
              <a:rPr lang="sv-SE" dirty="0" smtClean="0"/>
              <a:t>(’</a:t>
            </a:r>
            <a:r>
              <a:rPr lang="sv-SE" dirty="0" err="1" smtClean="0"/>
              <a:t>prop</a:t>
            </a:r>
            <a:r>
              <a:rPr lang="sv-SE" dirty="0" smtClean="0"/>
              <a:t>’)</a:t>
            </a:r>
          </a:p>
          <a:p>
            <a:endParaRPr lang="sv-SE" dirty="0" smtClean="0"/>
          </a:p>
          <a:p>
            <a:r>
              <a:rPr lang="sv-SE" dirty="0" smtClean="0"/>
              <a:t>- Deep </a:t>
            </a:r>
            <a:r>
              <a:rPr lang="sv-SE" dirty="0" err="1" smtClean="0"/>
              <a:t>watch</a:t>
            </a:r>
            <a:r>
              <a:rPr lang="sv-SE" dirty="0" smtClean="0"/>
              <a:t> $</a:t>
            </a:r>
            <a:r>
              <a:rPr lang="sv-SE" dirty="0" err="1" smtClean="0"/>
              <a:t>scope</a:t>
            </a:r>
            <a:r>
              <a:rPr lang="sv-SE" dirty="0" smtClean="0"/>
              <a:t>.$</a:t>
            </a:r>
            <a:r>
              <a:rPr lang="sv-SE" dirty="0" err="1" smtClean="0"/>
              <a:t>watch</a:t>
            </a:r>
            <a:r>
              <a:rPr lang="sv-SE" dirty="0" smtClean="0"/>
              <a:t>(’</a:t>
            </a:r>
            <a:r>
              <a:rPr lang="sv-SE" dirty="0" err="1" smtClean="0"/>
              <a:t>prop</a:t>
            </a:r>
            <a:r>
              <a:rPr lang="sv-SE" dirty="0" smtClean="0"/>
              <a:t>’, </a:t>
            </a:r>
            <a:r>
              <a:rPr lang="sv-SE" dirty="0" err="1" smtClean="0"/>
              <a:t>true</a:t>
            </a:r>
            <a:r>
              <a:rPr lang="sv-SE" dirty="0" smtClean="0"/>
              <a:t>)</a:t>
            </a:r>
          </a:p>
          <a:p>
            <a:endParaRPr lang="sv-SE" dirty="0" smtClean="0"/>
          </a:p>
          <a:p>
            <a:r>
              <a:rPr lang="sv-SE" dirty="0" smtClean="0"/>
              <a:t>- Watch Collection $</a:t>
            </a:r>
            <a:r>
              <a:rPr lang="sv-SE" dirty="0" err="1" smtClean="0"/>
              <a:t>scope</a:t>
            </a:r>
            <a:r>
              <a:rPr lang="sv-SE" dirty="0" smtClean="0"/>
              <a:t>.$</a:t>
            </a:r>
            <a:r>
              <a:rPr lang="sv-SE" dirty="0" err="1" smtClean="0"/>
              <a:t>watchCollection</a:t>
            </a:r>
            <a:r>
              <a:rPr lang="sv-SE" dirty="0" smtClean="0"/>
              <a:t>(’</a:t>
            </a:r>
            <a:r>
              <a:rPr lang="sv-SE" dirty="0" err="1" smtClean="0"/>
              <a:t>prop</a:t>
            </a:r>
            <a:r>
              <a:rPr lang="sv-SE" dirty="0" smtClean="0"/>
              <a:t>’)</a:t>
            </a:r>
          </a:p>
          <a:p>
            <a:endParaRPr lang="sv-SE" dirty="0" smtClean="0"/>
          </a:p>
          <a:p>
            <a:r>
              <a:rPr lang="sv-SE" dirty="0" smtClean="0"/>
              <a:t>- </a:t>
            </a:r>
            <a:r>
              <a:rPr lang="sv-SE" dirty="0" err="1" smtClean="0"/>
              <a:t>Changed</a:t>
            </a:r>
            <a:r>
              <a:rPr lang="sv-SE" dirty="0" smtClean="0"/>
              <a:t>  </a:t>
            </a:r>
            <a:r>
              <a:rPr lang="sv-SE" dirty="0" err="1" smtClean="0"/>
              <a:t>ng-change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089862" y="4182243"/>
            <a:ext cx="75492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v-SE" dirty="0" err="1" smtClean="0"/>
              <a:t>Called</a:t>
            </a:r>
            <a:r>
              <a:rPr lang="sv-SE" dirty="0" smtClean="0"/>
              <a:t> </a:t>
            </a:r>
            <a:r>
              <a:rPr lang="sv-SE" dirty="0" err="1" smtClean="0"/>
              <a:t>often</a:t>
            </a:r>
            <a:r>
              <a:rPr lang="sv-SE" dirty="0" smtClean="0"/>
              <a:t> so </a:t>
            </a:r>
            <a:r>
              <a:rPr lang="sv-SE" dirty="0" err="1" smtClean="0"/>
              <a:t>minimize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 </a:t>
            </a:r>
            <a:r>
              <a:rPr lang="sv-SE" dirty="0" err="1" smtClean="0"/>
              <a:t>done</a:t>
            </a:r>
            <a:r>
              <a:rPr lang="sv-SE" dirty="0" smtClean="0"/>
              <a:t> </a:t>
            </a:r>
            <a:r>
              <a:rPr lang="sv-SE" dirty="0" err="1" smtClean="0"/>
              <a:t>within</a:t>
            </a:r>
            <a:r>
              <a:rPr lang="sv-SE" dirty="0" smtClean="0"/>
              <a:t> callback</a:t>
            </a:r>
          </a:p>
          <a:p>
            <a:pPr marL="285750" indent="-285750">
              <a:buFontTx/>
              <a:buChar char="-"/>
            </a:pPr>
            <a:r>
              <a:rPr lang="sv-SE" dirty="0" err="1" smtClean="0"/>
              <a:t>Careful</a:t>
            </a:r>
            <a:r>
              <a:rPr lang="sv-SE" dirty="0" smtClean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change</a:t>
            </a:r>
            <a:r>
              <a:rPr lang="sv-SE" dirty="0" smtClean="0"/>
              <a:t> so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don’t</a:t>
            </a:r>
            <a:r>
              <a:rPr lang="sv-SE" dirty="0" smtClean="0"/>
              <a:t> set off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updates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ng-change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property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changed</a:t>
            </a:r>
            <a:r>
              <a:rPr lang="sv-SE" dirty="0" smtClean="0"/>
              <a:t> in </a:t>
            </a:r>
            <a:r>
              <a:rPr lang="sv-SE" dirty="0" err="1" smtClean="0"/>
              <a:t>only</a:t>
            </a:r>
            <a:r>
              <a:rPr lang="sv-SE" dirty="0" smtClean="0"/>
              <a:t> 1 </a:t>
            </a:r>
            <a:r>
              <a:rPr lang="sv-SE" dirty="0" err="1" smtClean="0"/>
              <a:t>way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dirty="0" err="1" smtClean="0"/>
              <a:t>Keep</a:t>
            </a:r>
            <a:r>
              <a:rPr lang="sv-SE" dirty="0" smtClean="0"/>
              <a:t> </a:t>
            </a:r>
            <a:r>
              <a:rPr lang="sv-SE" dirty="0" err="1" smtClean="0"/>
              <a:t>track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watches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$</a:t>
            </a:r>
            <a:r>
              <a:rPr lang="sv-SE" dirty="0" err="1" smtClean="0"/>
              <a:t>scope</a:t>
            </a:r>
            <a:r>
              <a:rPr lang="sv-SE" dirty="0" smtClean="0"/>
              <a:t>.$</a:t>
            </a:r>
            <a:r>
              <a:rPr lang="sv-SE" dirty="0" err="1" smtClean="0"/>
              <a:t>watches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dirty="0" smtClean="0"/>
              <a:t>Benchmark </a:t>
            </a:r>
            <a:r>
              <a:rPr lang="sv-SE" dirty="0" err="1" smtClean="0"/>
              <a:t>with</a:t>
            </a:r>
            <a:r>
              <a:rPr lang="sv-SE" dirty="0" smtClean="0"/>
              <a:t> Batarang</a:t>
            </a:r>
          </a:p>
          <a:p>
            <a:pPr marL="285750" indent="-285750">
              <a:buFontTx/>
              <a:buChar char="-"/>
            </a:pPr>
            <a:r>
              <a:rPr lang="sv-SE" dirty="0" err="1" smtClean="0"/>
              <a:t>Move</a:t>
            </a:r>
            <a:r>
              <a:rPr lang="sv-SE" dirty="0" smtClean="0"/>
              <a:t> </a:t>
            </a:r>
            <a:r>
              <a:rPr lang="sv-SE" dirty="0" err="1" smtClean="0"/>
              <a:t>globally</a:t>
            </a:r>
            <a:r>
              <a:rPr lang="sv-SE" dirty="0" smtClean="0"/>
              <a:t> </a:t>
            </a:r>
            <a:r>
              <a:rPr lang="sv-SE" dirty="0" err="1" smtClean="0"/>
              <a:t>important</a:t>
            </a:r>
            <a:r>
              <a:rPr lang="sv-SE" dirty="0" smtClean="0"/>
              <a:t> </a:t>
            </a:r>
            <a:r>
              <a:rPr lang="sv-SE" dirty="0" err="1" smtClean="0"/>
              <a:t>watches</a:t>
            </a:r>
            <a:r>
              <a:rPr lang="sv-SE" dirty="0" smtClean="0"/>
              <a:t> to a </a:t>
            </a:r>
            <a:r>
              <a:rPr lang="sv-SE" dirty="0" err="1" smtClean="0"/>
              <a:t>factory</a:t>
            </a:r>
            <a:r>
              <a:rPr lang="sv-SE" dirty="0" smtClean="0"/>
              <a:t> and listen to it on $</a:t>
            </a:r>
            <a:r>
              <a:rPr lang="sv-SE" dirty="0" err="1" smtClean="0"/>
              <a:t>rootScope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9360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</a:t>
            </a:r>
            <a:r>
              <a:rPr lang="sv-SE" smtClean="0"/>
              <a:t>atch-scenario-one</a:t>
            </a:r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097280" y="194985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use ng-change rather than watch, </a:t>
            </a:r>
            <a:r>
              <a:rPr lang="en-US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performance reasons and also </a:t>
            </a:r>
            <a:r>
              <a:rPr lang="en-US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easier testing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called on every digest cycle, its crazy</a:t>
            </a: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$scope.$watch(</a:t>
            </a:r>
            <a:r>
              <a:rPr lang="en-US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'username'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(newVal, oldVal){</a:t>
            </a:r>
          </a:p>
          <a:p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newVal === oldVal )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handle change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BETTER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&lt;input type=</a:t>
            </a:r>
            <a:r>
              <a:rPr lang="en-US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ng-model=</a:t>
            </a:r>
            <a:r>
              <a:rPr lang="en-US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"username"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ng-change=</a:t>
            </a:r>
            <a:r>
              <a:rPr lang="en-US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"changed(username)"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$scope.changed =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(username){</a:t>
            </a: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handle change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1027" y="5164282"/>
            <a:ext cx="448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Ng-change, react when 1 property to change, </a:t>
            </a:r>
          </a:p>
          <a:p>
            <a:r>
              <a:rPr lang="sv-SE" smtClean="0"/>
              <a:t>and respond accordingly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83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watch</a:t>
            </a:r>
            <a:r>
              <a:rPr lang="sv-SE" dirty="0" smtClean="0"/>
              <a:t>-scenario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281546" y="1901732"/>
            <a:ext cx="507076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Complicated document that you can change in many places</a:t>
            </a:r>
          </a:p>
          <a:p>
            <a:endParaRPr lang="sv-SE" sz="12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prop : 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'val'</a:t>
            </a:r>
            <a:endParaRPr lang="sv-SE" sz="12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obj : {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prop : 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'val'</a:t>
            </a:r>
            <a:endParaRPr lang="sv-SE" sz="12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obj : {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prop : 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'val'</a:t>
            </a:r>
            <a:endParaRPr lang="sv-SE" sz="12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2309" y="192657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Tempting to use a watch right?</a:t>
            </a: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 is very likely you have bound what you need to an input or a select, checkbox, radio button etc..They all have *ng-change*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&lt;input ng-change=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"change(prop.obj.obj.prop)"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ng-model=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"prop.obj.obj.prop"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$scope.change =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(prop) {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documentIsDirty =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$scope.save =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(documentIsDirty) {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documentSrv.save(document);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8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binding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354282" y="22436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-controller=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appCtrl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-bind=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"::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&gt;&lt;/div&gt;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 ::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}}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&lt;input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&lt;input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"prop2"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&lt;input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"prop3"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sv-SE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95455" y="2421082"/>
            <a:ext cx="1859972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80118" y="2243665"/>
            <a:ext cx="15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This</a:t>
            </a:r>
            <a:r>
              <a:rPr lang="sv-SE" dirty="0" smtClean="0"/>
              <a:t> WILL </a:t>
            </a:r>
            <a:r>
              <a:rPr lang="sv-SE" dirty="0" err="1" smtClean="0"/>
              <a:t>work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2971800"/>
            <a:ext cx="167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won’t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08218" y="3023755"/>
            <a:ext cx="3771900" cy="21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55427" y="4156364"/>
            <a:ext cx="434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:: </a:t>
            </a:r>
            <a:r>
              <a:rPr lang="sv-SE" dirty="0" err="1" smtClean="0"/>
              <a:t>creates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binding</a:t>
            </a:r>
            <a:r>
              <a:rPr lang="sv-SE" dirty="0" smtClean="0"/>
              <a:t>, </a:t>
            </a:r>
            <a:r>
              <a:rPr lang="sv-SE" dirty="0" err="1" smtClean="0"/>
              <a:t>value</a:t>
            </a:r>
            <a:r>
              <a:rPr lang="sv-SE" dirty="0" smtClean="0"/>
              <a:t> is set </a:t>
            </a:r>
            <a:r>
              <a:rPr lang="sv-SE" dirty="0" err="1" smtClean="0"/>
              <a:t>once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4905280"/>
            <a:ext cx="6267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THIS HAPPENS WITH BATARANG AND ANGULAR 1.4.7 in </a:t>
            </a:r>
            <a:r>
              <a:rPr lang="sv-SE" dirty="0" err="1" smtClean="0"/>
              <a:t>chrome</a:t>
            </a:r>
            <a:r>
              <a:rPr lang="sv-SE" dirty="0" smtClean="0"/>
              <a:t>  </a:t>
            </a:r>
          </a:p>
          <a:p>
            <a:r>
              <a:rPr lang="sv-SE" dirty="0" err="1"/>
              <a:t>n</a:t>
            </a:r>
            <a:r>
              <a:rPr lang="sv-SE" dirty="0" err="1" smtClean="0"/>
              <a:t>g</a:t>
            </a:r>
            <a:r>
              <a:rPr lang="sv-SE" dirty="0" smtClean="0"/>
              <a:t>-bind and </a:t>
            </a:r>
            <a:r>
              <a:rPr lang="sv-SE" dirty="0" err="1" smtClean="0"/>
              <a:t>ng</a:t>
            </a:r>
            <a:r>
              <a:rPr lang="sv-SE" dirty="0" smtClean="0"/>
              <a:t>-bind-template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however</a:t>
            </a:r>
            <a:r>
              <a:rPr lang="sv-SE" dirty="0" smtClean="0"/>
              <a:t> </a:t>
            </a:r>
            <a:r>
              <a:rPr lang="sv-SE" dirty="0" err="1" smtClean="0"/>
              <a:t>good</a:t>
            </a:r>
            <a:r>
              <a:rPr lang="sv-SE" dirty="0" smtClean="0"/>
              <a:t> </a:t>
            </a:r>
            <a:r>
              <a:rPr lang="sv-SE" dirty="0" err="1" smtClean="0"/>
              <a:t>practice</a:t>
            </a:r>
            <a:endParaRPr lang="sv-SE" dirty="0" smtClean="0"/>
          </a:p>
          <a:p>
            <a:r>
              <a:rPr lang="sv-SE" dirty="0" smtClean="0"/>
              <a:t>&lt;div </a:t>
            </a:r>
            <a:r>
              <a:rPr lang="sv-SE" dirty="0" err="1" smtClean="0"/>
              <a:t>ng</a:t>
            </a:r>
            <a:r>
              <a:rPr lang="sv-SE" dirty="0" smtClean="0"/>
              <a:t>-bind=”</a:t>
            </a:r>
            <a:r>
              <a:rPr lang="sv-SE" dirty="0" err="1" smtClean="0"/>
              <a:t>prop</a:t>
            </a:r>
            <a:r>
              <a:rPr lang="sv-SE" dirty="0" smtClean="0"/>
              <a:t>”  </a:t>
            </a:r>
            <a:r>
              <a:rPr lang="sv-SE" dirty="0" err="1" smtClean="0"/>
              <a:t>resp</a:t>
            </a:r>
            <a:r>
              <a:rPr lang="sv-SE" dirty="0" smtClean="0"/>
              <a:t>   &lt;div </a:t>
            </a:r>
            <a:r>
              <a:rPr lang="sv-SE" dirty="0" err="1" smtClean="0"/>
              <a:t>ng</a:t>
            </a:r>
            <a:r>
              <a:rPr lang="sv-SE" dirty="0" smtClean="0"/>
              <a:t>-bind-template=”</a:t>
            </a:r>
            <a:r>
              <a:rPr lang="sv-SE" dirty="0" err="1" smtClean="0"/>
              <a:t>prop</a:t>
            </a:r>
            <a:r>
              <a:rPr lang="sv-SE" dirty="0" smtClean="0"/>
              <a:t>”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73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</a:t>
            </a:r>
            <a:r>
              <a:rPr lang="sv-SE" smtClean="0"/>
              <a:t>atch collection</a:t>
            </a:r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1097279" y="1977057"/>
            <a:ext cx="79428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 to watch a collection</a:t>
            </a:r>
          </a:p>
          <a:p>
            <a:endParaRPr lang="sv-S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$scope.fruits = [</a:t>
            </a:r>
            <a:r>
              <a:rPr lang="sv-SE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'pairs'</a:t>
            </a:r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'apples'</a:t>
            </a:r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sv-S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Will work </a:t>
            </a:r>
            <a:r>
              <a:rPr lang="en-US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lookingfor add / </a:t>
            </a:r>
            <a:r>
              <a:rPr lang="en-US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 item</a:t>
            </a:r>
          </a:p>
          <a:p>
            <a:endParaRPr lang="sv-S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Will NOT work </a:t>
            </a:r>
            <a:r>
              <a:rPr lang="en-US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lookingat property change on</a:t>
            </a:r>
          </a:p>
          <a:p>
            <a:endParaRPr lang="sv-S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$scope.fruits = [{ name : </a:t>
            </a:r>
            <a:r>
              <a:rPr lang="en-US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'pairs'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 { name : </a:t>
            </a:r>
            <a:r>
              <a:rPr lang="en-US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'apples'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79" y="4488873"/>
            <a:ext cx="837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- </a:t>
            </a:r>
            <a:r>
              <a:rPr lang="sv-SE" dirty="0" err="1" smtClean="0"/>
              <a:t>Beware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fact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it </a:t>
            </a:r>
            <a:r>
              <a:rPr lang="sv-SE" dirty="0" err="1" smtClean="0"/>
              <a:t>only</a:t>
            </a:r>
            <a:r>
              <a:rPr lang="sv-SE" dirty="0" smtClean="0"/>
              <a:t> checks </a:t>
            </a:r>
            <a:r>
              <a:rPr lang="sv-SE" b="1" dirty="0" err="1" smtClean="0"/>
              <a:t>add</a:t>
            </a:r>
            <a:r>
              <a:rPr lang="sv-SE" b="1" dirty="0" smtClean="0"/>
              <a:t>/</a:t>
            </a:r>
            <a:r>
              <a:rPr lang="sv-SE" b="1" dirty="0" err="1" smtClean="0"/>
              <a:t>remove</a:t>
            </a:r>
            <a:r>
              <a:rPr lang="sv-SE" dirty="0" smtClean="0"/>
              <a:t>, NOT </a:t>
            </a:r>
            <a:r>
              <a:rPr lang="sv-SE" dirty="0" err="1" smtClean="0"/>
              <a:t>change</a:t>
            </a:r>
            <a:r>
              <a:rPr lang="sv-SE" dirty="0" smtClean="0"/>
              <a:t> on a list item </a:t>
            </a:r>
            <a:r>
              <a:rPr lang="sv-SE" dirty="0" err="1" smtClean="0"/>
              <a:t>property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010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directives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- </a:t>
            </a:r>
            <a:r>
              <a:rPr lang="sv-SE" dirty="0" err="1" smtClean="0"/>
              <a:t>Avoid</a:t>
            </a:r>
            <a:r>
              <a:rPr lang="sv-SE" dirty="0" smtClean="0"/>
              <a:t> </a:t>
            </a:r>
            <a:r>
              <a:rPr lang="sv-SE" dirty="0" err="1" smtClean="0"/>
              <a:t>comment</a:t>
            </a:r>
            <a:r>
              <a:rPr lang="sv-SE" dirty="0" smtClean="0"/>
              <a:t>/</a:t>
            </a:r>
            <a:r>
              <a:rPr lang="sv-SE" dirty="0" err="1" smtClean="0"/>
              <a:t>css</a:t>
            </a:r>
            <a:r>
              <a:rPr lang="sv-SE" dirty="0" smtClean="0"/>
              <a:t> </a:t>
            </a:r>
            <a:r>
              <a:rPr lang="sv-SE" dirty="0" err="1" smtClean="0"/>
              <a:t>directive</a:t>
            </a:r>
            <a:endParaRPr lang="sv-SE" dirty="0" smtClean="0"/>
          </a:p>
          <a:p>
            <a:r>
              <a:rPr lang="sv-SE" dirty="0" smtClean="0"/>
              <a:t>- </a:t>
            </a:r>
            <a:r>
              <a:rPr lang="sv-SE" dirty="0" err="1" smtClean="0"/>
              <a:t>build</a:t>
            </a:r>
            <a:r>
              <a:rPr lang="sv-SE" dirty="0" smtClean="0"/>
              <a:t> for </a:t>
            </a:r>
            <a:r>
              <a:rPr lang="sv-SE" dirty="0" err="1" smtClean="0"/>
              <a:t>reusability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for </a:t>
            </a:r>
            <a:r>
              <a:rPr lang="sv-SE" dirty="0" err="1" smtClean="0"/>
              <a:t>cleaner</a:t>
            </a:r>
            <a:r>
              <a:rPr lang="sv-SE" dirty="0" smtClean="0"/>
              <a:t> DOM.. </a:t>
            </a:r>
            <a:r>
              <a:rPr lang="sv-SE" dirty="0" err="1" smtClean="0"/>
              <a:t>Its</a:t>
            </a:r>
            <a:r>
              <a:rPr lang="sv-SE" dirty="0" smtClean="0"/>
              <a:t> a </a:t>
            </a:r>
            <a:r>
              <a:rPr lang="sv-SE" dirty="0" err="1" smtClean="0"/>
              <a:t>balance</a:t>
            </a:r>
            <a:r>
              <a:rPr lang="sv-SE" dirty="0" smtClean="0"/>
              <a:t> #LAGOM</a:t>
            </a:r>
          </a:p>
          <a:p>
            <a:r>
              <a:rPr lang="sv-SE" dirty="0" smtClean="0"/>
              <a:t>- </a:t>
            </a:r>
            <a:r>
              <a:rPr lang="sv-SE" dirty="0" err="1" smtClean="0"/>
              <a:t>jquery</a:t>
            </a:r>
            <a:r>
              <a:rPr lang="sv-SE" dirty="0" smtClean="0"/>
              <a:t> DOM manipulation </a:t>
            </a:r>
            <a:r>
              <a:rPr lang="sv-SE" dirty="0" err="1" smtClean="0"/>
              <a:t>only</a:t>
            </a:r>
            <a:r>
              <a:rPr lang="sv-SE" dirty="0" smtClean="0"/>
              <a:t> in a </a:t>
            </a:r>
            <a:r>
              <a:rPr lang="sv-SE" dirty="0" err="1" smtClean="0"/>
              <a:t>directive</a:t>
            </a:r>
            <a:endParaRPr lang="sv-SE" dirty="0" smtClean="0"/>
          </a:p>
          <a:p>
            <a:r>
              <a:rPr lang="sv-SE" dirty="0" smtClean="0"/>
              <a:t>- </a:t>
            </a:r>
            <a:r>
              <a:rPr lang="sv-SE" dirty="0" err="1" smtClean="0"/>
              <a:t>dont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link</a:t>
            </a:r>
            <a:r>
              <a:rPr lang="sv-SE" dirty="0" smtClean="0"/>
              <a:t> </a:t>
            </a:r>
            <a:r>
              <a:rPr lang="sv-SE" dirty="0" err="1" smtClean="0"/>
              <a:t>method</a:t>
            </a:r>
            <a:r>
              <a:rPr lang="sv-SE" dirty="0" smtClean="0"/>
              <a:t> </a:t>
            </a:r>
            <a:r>
              <a:rPr lang="sv-SE" dirty="0" err="1" smtClean="0"/>
              <a:t>unless</a:t>
            </a:r>
            <a:r>
              <a:rPr lang="sv-SE" dirty="0" smtClean="0"/>
              <a:t> </a:t>
            </a:r>
            <a:r>
              <a:rPr lang="sv-SE" dirty="0" err="1" smtClean="0"/>
              <a:t>attribute</a:t>
            </a:r>
            <a:r>
              <a:rPr lang="sv-SE" dirty="0" smtClean="0"/>
              <a:t> </a:t>
            </a:r>
            <a:r>
              <a:rPr lang="sv-SE" dirty="0" err="1" smtClean="0"/>
              <a:t>directive</a:t>
            </a:r>
            <a:r>
              <a:rPr lang="sv-SE" dirty="0" smtClean="0"/>
              <a:t>, </a:t>
            </a:r>
            <a:r>
              <a:rPr lang="sv-SE" dirty="0" err="1" smtClean="0"/>
              <a:t>normally</a:t>
            </a:r>
            <a:r>
              <a:rPr lang="sv-SE" dirty="0" smtClean="0"/>
              <a:t>, </a:t>
            </a:r>
            <a:r>
              <a:rPr lang="sv-SE" dirty="0" err="1" smtClean="0"/>
              <a:t>use</a:t>
            </a:r>
            <a:r>
              <a:rPr lang="sv-SE" dirty="0" smtClean="0"/>
              <a:t> controller</a:t>
            </a:r>
          </a:p>
          <a:p>
            <a:r>
              <a:rPr lang="sv-SE" dirty="0" smtClean="0"/>
              <a:t>- </a:t>
            </a:r>
            <a:r>
              <a:rPr lang="sv-SE" dirty="0" err="1" smtClean="0"/>
              <a:t>googles</a:t>
            </a:r>
            <a:r>
              <a:rPr lang="sv-SE" dirty="0" smtClean="0"/>
              <a:t> </a:t>
            </a:r>
            <a:r>
              <a:rPr lang="sv-SE" dirty="0" err="1" smtClean="0"/>
              <a:t>angular</a:t>
            </a:r>
            <a:r>
              <a:rPr lang="sv-SE" dirty="0" smtClean="0"/>
              <a:t> team </a:t>
            </a:r>
            <a:r>
              <a:rPr lang="sv-SE" dirty="0" err="1" smtClean="0"/>
              <a:t>prefers</a:t>
            </a:r>
            <a:r>
              <a:rPr lang="sv-SE" dirty="0" smtClean="0"/>
              <a:t> template to </a:t>
            </a:r>
            <a:r>
              <a:rPr lang="sv-SE" dirty="0" err="1" smtClean="0"/>
              <a:t>templateUrl</a:t>
            </a:r>
            <a:r>
              <a:rPr lang="sv-SE" dirty="0" smtClean="0"/>
              <a:t>, </a:t>
            </a:r>
            <a:r>
              <a:rPr lang="sv-SE" dirty="0" err="1" smtClean="0"/>
              <a:t>aka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small </a:t>
            </a:r>
            <a:r>
              <a:rPr lang="sv-SE" dirty="0" err="1" smtClean="0"/>
              <a:t>directives</a:t>
            </a:r>
            <a:r>
              <a:rPr lang="sv-SE" dirty="0" smtClean="0"/>
              <a:t>, DISCUSS</a:t>
            </a:r>
          </a:p>
          <a:p>
            <a:r>
              <a:rPr lang="sv-SE" dirty="0" smtClean="0"/>
              <a:t>- </a:t>
            </a:r>
            <a:r>
              <a:rPr lang="sv-SE" dirty="0" err="1" smtClean="0"/>
              <a:t>build</a:t>
            </a:r>
            <a:r>
              <a:rPr lang="sv-SE" dirty="0" smtClean="0"/>
              <a:t> </a:t>
            </a:r>
            <a:r>
              <a:rPr lang="sv-SE" dirty="0" err="1" smtClean="0"/>
              <a:t>directives</a:t>
            </a:r>
            <a:r>
              <a:rPr lang="sv-SE" dirty="0" smtClean="0"/>
              <a:t> to </a:t>
            </a:r>
            <a:r>
              <a:rPr lang="sv-SE" dirty="0" err="1" smtClean="0"/>
              <a:t>handle</a:t>
            </a:r>
            <a:r>
              <a:rPr lang="sv-SE" dirty="0" smtClean="0"/>
              <a:t> </a:t>
            </a:r>
          </a:p>
          <a:p>
            <a:pPr lvl="1"/>
            <a:r>
              <a:rPr lang="sv-SE" dirty="0" smtClean="0"/>
              <a:t>Expansion A</a:t>
            </a:r>
          </a:p>
          <a:p>
            <a:pPr lvl="1"/>
            <a:r>
              <a:rPr lang="sv-SE" dirty="0" err="1" smtClean="0"/>
              <a:t>Wizards</a:t>
            </a:r>
            <a:endParaRPr lang="sv-SE" dirty="0" smtClean="0"/>
          </a:p>
          <a:p>
            <a:pPr lvl="1"/>
            <a:r>
              <a:rPr lang="sv-SE" dirty="0" err="1" smtClean="0"/>
              <a:t>Tabs</a:t>
            </a:r>
            <a:endParaRPr lang="sv-SE" dirty="0" smtClean="0"/>
          </a:p>
          <a:p>
            <a:pPr lvl="1"/>
            <a:r>
              <a:rPr lang="sv-SE" dirty="0" err="1" smtClean="0"/>
              <a:t>Menus</a:t>
            </a:r>
            <a:endParaRPr lang="sv-SE" dirty="0" smtClean="0"/>
          </a:p>
          <a:p>
            <a:pPr lvl="1"/>
            <a:r>
              <a:rPr lang="sv-SE" dirty="0" err="1" smtClean="0"/>
              <a:t>Custom</a:t>
            </a:r>
            <a:r>
              <a:rPr lang="sv-SE" dirty="0" smtClean="0"/>
              <a:t> input </a:t>
            </a:r>
            <a:r>
              <a:rPr lang="sv-SE" dirty="0" err="1" smtClean="0"/>
              <a:t>with</a:t>
            </a:r>
            <a:r>
              <a:rPr lang="sv-SE" dirty="0" smtClean="0"/>
              <a:t> A</a:t>
            </a:r>
          </a:p>
          <a:p>
            <a:pPr lvl="2"/>
            <a:r>
              <a:rPr lang="sv-SE" dirty="0" smtClean="0"/>
              <a:t>Jack </a:t>
            </a:r>
            <a:r>
              <a:rPr lang="sv-SE" dirty="0" err="1" smtClean="0"/>
              <a:t>into</a:t>
            </a:r>
            <a:r>
              <a:rPr lang="sv-SE" dirty="0" smtClean="0"/>
              <a:t> form </a:t>
            </a:r>
            <a:r>
              <a:rPr lang="sv-SE" dirty="0" err="1" smtClean="0"/>
              <a:t>validation</a:t>
            </a:r>
            <a:r>
              <a:rPr lang="sv-SE" dirty="0" smtClean="0"/>
              <a:t> in </a:t>
            </a:r>
            <a:r>
              <a:rPr lang="sv-SE" dirty="0" err="1" smtClean="0"/>
              <a:t>ngModel</a:t>
            </a:r>
            <a:endParaRPr lang="sv-SE" dirty="0" smtClean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50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naming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- </a:t>
            </a:r>
            <a:r>
              <a:rPr lang="sv-SE" dirty="0" err="1" smtClean="0"/>
              <a:t>Easier</a:t>
            </a:r>
            <a:r>
              <a:rPr lang="sv-SE" dirty="0" smtClean="0"/>
              <a:t> to </a:t>
            </a:r>
            <a:r>
              <a:rPr lang="sv-SE" dirty="0" err="1" smtClean="0"/>
              <a:t>keep</a:t>
            </a:r>
            <a:r>
              <a:rPr lang="sv-SE" dirty="0" smtClean="0"/>
              <a:t> </a:t>
            </a:r>
            <a:r>
              <a:rPr lang="sv-SE" dirty="0" err="1" smtClean="0"/>
              <a:t>track</a:t>
            </a:r>
            <a:r>
              <a:rPr lang="sv-SE" dirty="0" smtClean="0"/>
              <a:t> as the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grows</a:t>
            </a:r>
            <a:endParaRPr lang="sv-SE" dirty="0" smtClean="0"/>
          </a:p>
          <a:p>
            <a:r>
              <a:rPr lang="sv-SE" dirty="0" smtClean="0"/>
              <a:t>- </a:t>
            </a:r>
            <a:r>
              <a:rPr lang="sv-SE" dirty="0" err="1" smtClean="0"/>
              <a:t>Avoid</a:t>
            </a:r>
            <a:r>
              <a:rPr lang="sv-SE" dirty="0" smtClean="0"/>
              <a:t> </a:t>
            </a:r>
            <a:r>
              <a:rPr lang="sv-SE" dirty="0" err="1" smtClean="0"/>
              <a:t>name</a:t>
            </a:r>
            <a:r>
              <a:rPr lang="sv-SE" dirty="0" smtClean="0"/>
              <a:t> </a:t>
            </a:r>
            <a:r>
              <a:rPr lang="sv-SE" dirty="0" err="1" smtClean="0"/>
              <a:t>collisions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690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</a:t>
            </a:r>
            <a:r>
              <a:rPr lang="sv-SE" smtClean="0"/>
              <a:t>irectives-prefix</a:t>
            </a:r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097280" y="189037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 call their directives ng *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aka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ngController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etc. So ng is company prefix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yours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after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acmeMyDirective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acme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-my-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directive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cleanup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0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</a:t>
            </a:r>
            <a:r>
              <a:rPr lang="sv-SE" smtClean="0"/>
              <a:t>ests</a:t>
            </a:r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097280" y="208766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keep these DRY  Given, when then</a:t>
            </a:r>
            <a:br>
              <a:rPr lang="en-US" dirty="0" smtClean="0"/>
            </a:br>
            <a:r>
              <a:rPr lang="en-US" dirty="0" smtClean="0"/>
              <a:t>ACT</a:t>
            </a:r>
            <a:br>
              <a:rPr lang="en-US" dirty="0" smtClean="0"/>
            </a:br>
            <a:r>
              <a:rPr lang="en-US" dirty="0" smtClean="0"/>
              <a:t>ARRANGE</a:t>
            </a:r>
            <a:br>
              <a:rPr lang="en-US" dirty="0" smtClean="0"/>
            </a:br>
            <a:r>
              <a:rPr lang="en-US" dirty="0" smtClean="0"/>
              <a:t>ASSERT</a:t>
            </a:r>
          </a:p>
          <a:p>
            <a:endParaRPr lang="en-US" dirty="0"/>
          </a:p>
          <a:p>
            <a:r>
              <a:rPr lang="en-US" dirty="0" smtClean="0"/>
              <a:t>TODO cleanup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42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</a:t>
            </a:r>
            <a:r>
              <a:rPr lang="sv-SE" smtClean="0"/>
              <a:t>ests-e2e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- few focused tests are great like  </a:t>
            </a:r>
          </a:p>
          <a:p>
            <a:pPr lvl="1"/>
            <a:r>
              <a:rPr lang="sv-SE" smtClean="0"/>
              <a:t>Can checkout shopping cart</a:t>
            </a:r>
          </a:p>
          <a:p>
            <a:pPr lvl="1"/>
            <a:r>
              <a:rPr lang="sv-SE" smtClean="0"/>
              <a:t>Can create user</a:t>
            </a:r>
          </a:p>
          <a:p>
            <a:pPr lvl="1"/>
            <a:r>
              <a:rPr lang="sv-SE" smtClean="0"/>
              <a:t>Can see product list</a:t>
            </a:r>
          </a:p>
          <a:p>
            <a:r>
              <a:rPr lang="sv-SE" smtClean="0"/>
              <a:t>- too many just creates tests to fix when refactoring</a:t>
            </a:r>
          </a:p>
          <a:p>
            <a:r>
              <a:rPr lang="sv-SE" smtClean="0"/>
              <a:t>- use PageObjects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49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</a:t>
            </a:r>
            <a:r>
              <a:rPr lang="sv-SE" smtClean="0"/>
              <a:t>ests-coverage</a:t>
            </a:r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097280" y="202518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use coverage tools like </a:t>
            </a:r>
            <a:r>
              <a:rPr lang="en-US" b="1" smtClean="0"/>
              <a:t>istanbul</a:t>
            </a:r>
            <a:r>
              <a:rPr lang="en-US" smtClean="0"/>
              <a:t> to see test coverage. https://github.com/gotwarlost/istanbul</a:t>
            </a:r>
          </a:p>
          <a:p>
            <a:endParaRPr lang="en-US"/>
          </a:p>
          <a:p>
            <a:r>
              <a:rPr lang="en-US" smtClean="0"/>
              <a:t>Hide these from line manager.. Its for YOU….       NOT them...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v-SE"/>
          </a:p>
        </p:txBody>
      </p:sp>
      <p:pic>
        <p:nvPicPr>
          <p:cNvPr id="1026" name="Picture 2" descr="http://blog.revolunet.com/images/coverage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85" y="3357274"/>
            <a:ext cx="5715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30836" y="3626427"/>
            <a:ext cx="4766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- Nice </a:t>
            </a:r>
            <a:r>
              <a:rPr lang="sv-SE" dirty="0" err="1" smtClean="0"/>
              <a:t>overview</a:t>
            </a:r>
            <a:r>
              <a:rPr lang="sv-SE" dirty="0" smtClean="0"/>
              <a:t> on </a:t>
            </a:r>
            <a:r>
              <a:rPr lang="sv-SE" dirty="0" err="1" smtClean="0"/>
              <a:t>what</a:t>
            </a:r>
            <a:r>
              <a:rPr lang="sv-SE" dirty="0" smtClean="0"/>
              <a:t> is </a:t>
            </a:r>
            <a:r>
              <a:rPr lang="sv-SE" dirty="0" err="1" smtClean="0"/>
              <a:t>covered</a:t>
            </a:r>
            <a:r>
              <a:rPr lang="sv-SE" dirty="0" smtClean="0"/>
              <a:t> in %</a:t>
            </a:r>
          </a:p>
          <a:p>
            <a:pPr marL="285750" indent="-285750">
              <a:buFontTx/>
              <a:buChar char="-"/>
            </a:pP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drill down and 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err="1" smtClean="0"/>
              <a:t>exactly</a:t>
            </a:r>
            <a:r>
              <a:rPr lang="sv-SE" dirty="0" smtClean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 is not</a:t>
            </a:r>
          </a:p>
          <a:p>
            <a:r>
              <a:rPr lang="sv-SE" dirty="0" err="1" smtClean="0"/>
              <a:t>covered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100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XHR ajax</a:t>
            </a:r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021773" y="20459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effectLst/>
              </a:rPr>
              <a:t>- </a:t>
            </a:r>
            <a:r>
              <a:rPr lang="en-US" dirty="0" smtClean="0"/>
              <a:t>NO $http, $resource in a controller, DUH... right?  Push to services</a:t>
            </a:r>
            <a:br>
              <a:rPr lang="en-US" dirty="0" smtClean="0"/>
            </a:br>
            <a:r>
              <a:rPr lang="en-US" dirty="0" smtClean="0">
                <a:solidFill>
                  <a:srgbClr val="808080"/>
                </a:solidFill>
                <a:effectLst/>
              </a:rPr>
              <a:t>- </a:t>
            </a:r>
            <a:r>
              <a:rPr lang="en-US" dirty="0" smtClean="0"/>
              <a:t>use $q for data aggregation but avoid the anti pattern</a:t>
            </a:r>
          </a:p>
          <a:p>
            <a:endParaRPr lang="en-US" dirty="0"/>
          </a:p>
          <a:p>
            <a:r>
              <a:rPr lang="en-US" dirty="0" smtClean="0"/>
              <a:t>Anti pattern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Deferred objects are created for no reason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Forgetting to reject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Deferred is created when there is already a promise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7193972" y="270086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q.defer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http.get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deferred.resolve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response.data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deferred.promise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193972" y="4530436"/>
            <a:ext cx="4982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r>
              <a:rPr lang="sv-SE" dirty="0" smtClean="0"/>
              <a:t> handling?</a:t>
            </a:r>
          </a:p>
          <a:p>
            <a:endParaRPr lang="sv-SE" dirty="0"/>
          </a:p>
          <a:p>
            <a:r>
              <a:rPr lang="sv-SE" dirty="0" smtClean="0"/>
              <a:t>Just </a:t>
            </a:r>
            <a:r>
              <a:rPr lang="sv-SE" dirty="0" err="1" smtClean="0"/>
              <a:t>return</a:t>
            </a:r>
            <a:r>
              <a:rPr lang="sv-SE" dirty="0" smtClean="0"/>
              <a:t> $</a:t>
            </a:r>
            <a:r>
              <a:rPr lang="sv-SE" dirty="0" err="1" smtClean="0"/>
              <a:t>http.get</a:t>
            </a:r>
            <a:r>
              <a:rPr lang="sv-SE" dirty="0" smtClean="0"/>
              <a:t>() </a:t>
            </a:r>
            <a:r>
              <a:rPr lang="sv-SE" dirty="0" err="1" smtClean="0"/>
              <a:t>unless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plan to </a:t>
            </a:r>
            <a:r>
              <a:rPr lang="sv-SE" dirty="0" err="1" smtClean="0"/>
              <a:t>aggregate</a:t>
            </a:r>
            <a:endParaRPr lang="sv-SE" dirty="0" smtClean="0"/>
          </a:p>
          <a:p>
            <a:r>
              <a:rPr lang="sv-SE" dirty="0" smtClean="0"/>
              <a:t>data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411191" y="3314700"/>
            <a:ext cx="102870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21773" y="5746960"/>
            <a:ext cx="7270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/>
              <a:t>https://github.com/petkaantonov/bluebird/wiki/Promise-anti-patterns</a:t>
            </a:r>
          </a:p>
        </p:txBody>
      </p:sp>
    </p:spTree>
    <p:extLst>
      <p:ext uri="{BB962C8B-B14F-4D97-AF65-F5344CB8AC3E}">
        <p14:creationId xmlns:p14="http://schemas.microsoft.com/office/powerpoint/2010/main" val="4045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XHR-error handling</a:t>
            </a:r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097280" y="19212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effectLst/>
              </a:rPr>
              <a:t>-  </a:t>
            </a:r>
            <a:r>
              <a:rPr lang="en-US" dirty="0" smtClean="0"/>
              <a:t>add callback to reject promise O </a:t>
            </a:r>
            <a:br>
              <a:rPr lang="en-US" dirty="0" smtClean="0"/>
            </a:br>
            <a:r>
              <a:rPr lang="en-US" dirty="0" smtClean="0">
                <a:solidFill>
                  <a:srgbClr val="808080"/>
                </a:solidFill>
                <a:effectLst/>
              </a:rPr>
              <a:t>-  </a:t>
            </a:r>
            <a:r>
              <a:rPr lang="en-US" dirty="0" smtClean="0"/>
              <a:t>create an interceptor etc..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97280" y="29801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generally exception shielding is a good idea, </a:t>
            </a:r>
            <a:r>
              <a:rPr lang="en-US" dirty="0" err="1" smtClean="0"/>
              <a:t>i.e</a:t>
            </a:r>
            <a:r>
              <a:rPr lang="en-US" dirty="0" smtClean="0"/>
              <a:t> capture error, wrap it in a nicer error object that can be shown to end user, log the </a:t>
            </a:r>
            <a:r>
              <a:rPr lang="en-US" dirty="0" err="1" smtClean="0"/>
              <a:t>stacktrace</a:t>
            </a:r>
            <a:r>
              <a:rPr lang="en-US" dirty="0" smtClean="0"/>
              <a:t> somewhere nice..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4114800"/>
            <a:ext cx="537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smtClean="0"/>
              <a:t>AVOID an error page – use error popup  ( not an alert )</a:t>
            </a:r>
            <a:endParaRPr lang="sv-SE" b="1"/>
          </a:p>
        </p:txBody>
      </p:sp>
      <p:sp>
        <p:nvSpPr>
          <p:cNvPr id="7" name="Rectangle 6"/>
          <p:cNvSpPr/>
          <p:nvPr/>
        </p:nvSpPr>
        <p:spPr>
          <a:xfrm>
            <a:off x="1097280" y="45095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use some error popup that closes itself rather than an error page, error pages are annoying to have to navigate from and you </a:t>
            </a:r>
            <a:r>
              <a:rPr lang="en-US" b="1" smtClean="0"/>
              <a:t>loose your focus...</a:t>
            </a:r>
            <a:endParaRPr lang="sv-SE" b="1"/>
          </a:p>
        </p:txBody>
      </p:sp>
      <p:sp>
        <p:nvSpPr>
          <p:cNvPr id="8" name="TextBox 7"/>
          <p:cNvSpPr txBox="1"/>
          <p:nvPr/>
        </p:nvSpPr>
        <p:spPr>
          <a:xfrm>
            <a:off x="1097279" y="2685964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smtClean="0"/>
              <a:t>Exception shielding</a:t>
            </a:r>
            <a:endParaRPr lang="sv-SE" b="1"/>
          </a:p>
        </p:txBody>
      </p:sp>
      <p:sp>
        <p:nvSpPr>
          <p:cNvPr id="3" name="Rectangle 2"/>
          <p:cNvSpPr/>
          <p:nvPr/>
        </p:nvSpPr>
        <p:spPr>
          <a:xfrm>
            <a:off x="7193280" y="298011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HttpInterceptor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rootScope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$q)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responseError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q.defer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401)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unathorized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404)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deferred.reject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'not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found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deferred.promise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9" name="Rectangle 8"/>
          <p:cNvSpPr/>
          <p:nvPr/>
        </p:nvSpPr>
        <p:spPr>
          <a:xfrm>
            <a:off x="7193280" y="17432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dataSrv.getProducts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(data)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scope.products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data;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scope.error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 dirty="0"/>
          </a:p>
        </p:txBody>
      </p:sp>
      <p:sp>
        <p:nvSpPr>
          <p:cNvPr id="10" name="Oval 9"/>
          <p:cNvSpPr/>
          <p:nvPr/>
        </p:nvSpPr>
        <p:spPr>
          <a:xfrm>
            <a:off x="11326091" y="4318941"/>
            <a:ext cx="342900" cy="356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9514610" y="2244436"/>
            <a:ext cx="342900" cy="356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93280" y="57157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httpProvider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httpProvider.interceptors.push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httpInterceptor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9104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XHR-caching</a:t>
            </a:r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097280" y="19318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cache </a:t>
            </a:r>
            <a:r>
              <a:rPr lang="en-US" dirty="0" err="1" smtClean="0"/>
              <a:t>cache</a:t>
            </a:r>
            <a:r>
              <a:rPr lang="en-US" dirty="0" smtClean="0"/>
              <a:t> </a:t>
            </a:r>
            <a:r>
              <a:rPr lang="en-US" dirty="0" err="1" smtClean="0"/>
              <a:t>cache</a:t>
            </a:r>
            <a:r>
              <a:rPr lang="en-US" dirty="0" smtClean="0"/>
              <a:t>, your pages data will probably be quite static while a few things might change, so therefore have a… </a:t>
            </a:r>
          </a:p>
          <a:p>
            <a:endParaRPr lang="en-US" dirty="0"/>
          </a:p>
          <a:p>
            <a:r>
              <a:rPr lang="en-US" b="1" dirty="0" smtClean="0"/>
              <a:t>Reactive </a:t>
            </a:r>
            <a:r>
              <a:rPr lang="en-US" b="1" dirty="0" err="1" smtClean="0"/>
              <a:t>behaviour</a:t>
            </a:r>
            <a:endParaRPr lang="en-US" b="1" dirty="0" smtClean="0"/>
          </a:p>
          <a:p>
            <a:r>
              <a:rPr lang="en-US" dirty="0" err="1" smtClean="0"/>
              <a:t>i.e</a:t>
            </a:r>
            <a:r>
              <a:rPr lang="en-US" dirty="0" smtClean="0"/>
              <a:t> notify user when there is an error that requires their attention, don't reload the whole page... user should be in control. 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5382491"/>
            <a:ext cx="325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Load page once, </a:t>
            </a:r>
          </a:p>
          <a:p>
            <a:r>
              <a:rPr lang="sv-SE" smtClean="0"/>
              <a:t>let the user respond to change !!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71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XHR-miscellanous</a:t>
            </a:r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097280" y="2329935"/>
            <a:ext cx="5106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remove promises when navigating away from a page</a:t>
            </a:r>
          </a:p>
          <a:p>
            <a:r>
              <a:rPr lang="en-US" smtClean="0"/>
              <a:t>$scope.$destroy </a:t>
            </a:r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1097280" y="196060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smtClean="0"/>
              <a:t>Cleanup</a:t>
            </a:r>
            <a:endParaRPr lang="sv-SE" b="1"/>
          </a:p>
        </p:txBody>
      </p:sp>
      <p:sp>
        <p:nvSpPr>
          <p:cNvPr id="6" name="TextBox 5"/>
          <p:cNvSpPr txBox="1"/>
          <p:nvPr/>
        </p:nvSpPr>
        <p:spPr>
          <a:xfrm>
            <a:off x="1119721" y="354475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smtClean="0"/>
              <a:t>Spinner</a:t>
            </a:r>
            <a:endParaRPr lang="sv-SE" b="1"/>
          </a:p>
        </p:txBody>
      </p:sp>
      <p:sp>
        <p:nvSpPr>
          <p:cNvPr id="7" name="Rectangle 6"/>
          <p:cNvSpPr/>
          <p:nvPr/>
        </p:nvSpPr>
        <p:spPr>
          <a:xfrm>
            <a:off x="1097280" y="39140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show a spinner in most cases, </a:t>
            </a:r>
          </a:p>
          <a:p>
            <a:r>
              <a:rPr lang="en-US" smtClean="0"/>
              <a:t>unless it is a background service !</a:t>
            </a:r>
            <a:br>
              <a:rPr lang="en-US" smtClean="0"/>
            </a:br>
            <a:endParaRPr lang="en-US" smtClean="0"/>
          </a:p>
          <a:p>
            <a:r>
              <a:rPr lang="en-US" b="1" smtClean="0"/>
              <a:t>$http.pendingRequests</a:t>
            </a:r>
            <a:r>
              <a:rPr lang="en-US" smtClean="0"/>
              <a:t> list for simple cases for more advanced cases you might need to show spinner more or less</a:t>
            </a:r>
            <a:endParaRPr lang="sv-SE"/>
          </a:p>
        </p:txBody>
      </p:sp>
      <p:sp>
        <p:nvSpPr>
          <p:cNvPr id="3" name="TextBox 2"/>
          <p:cNvSpPr txBox="1"/>
          <p:nvPr/>
        </p:nvSpPr>
        <p:spPr>
          <a:xfrm>
            <a:off x="6463145" y="2784764"/>
            <a:ext cx="225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TODO Global </a:t>
            </a:r>
            <a:r>
              <a:rPr lang="sv-SE" dirty="0" err="1" smtClean="0"/>
              <a:t>destroy</a:t>
            </a:r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42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Pub/sub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38017"/>
            <a:ext cx="10058400" cy="453438"/>
          </a:xfrm>
        </p:spPr>
        <p:txBody>
          <a:bodyPr>
            <a:normAutofit/>
          </a:bodyPr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170017" y="48881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/>
              <a:t>Beware</a:t>
            </a:r>
            <a:r>
              <a:rPr lang="sv-SE" dirty="0"/>
              <a:t>,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works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scopes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on the same page,  </a:t>
            </a:r>
          </a:p>
          <a:p>
            <a:r>
              <a:rPr lang="sv-SE" dirty="0"/>
              <a:t>/</a:t>
            </a:r>
            <a:r>
              <a:rPr lang="sv-SE" dirty="0" err="1"/>
              <a:t>Users</a:t>
            </a:r>
            <a:r>
              <a:rPr lang="sv-SE" dirty="0"/>
              <a:t> =&gt; /Products  , </a:t>
            </a:r>
            <a:r>
              <a:rPr lang="sv-SE" dirty="0" err="1"/>
              <a:t>will</a:t>
            </a:r>
            <a:r>
              <a:rPr lang="sv-SE" dirty="0"/>
              <a:t> get </a:t>
            </a:r>
            <a:r>
              <a:rPr lang="sv-SE" dirty="0" err="1"/>
              <a:t>lost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viewport</a:t>
            </a:r>
            <a:endParaRPr lang="sv-SE" dirty="0"/>
          </a:p>
          <a:p>
            <a:r>
              <a:rPr lang="sv-SE" dirty="0" err="1"/>
              <a:t>Better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b="1" dirty="0" err="1"/>
              <a:t>helperService</a:t>
            </a:r>
            <a:r>
              <a:rPr lang="sv-SE" dirty="0"/>
              <a:t> and store the </a:t>
            </a:r>
            <a:r>
              <a:rPr lang="sv-SE" dirty="0" err="1"/>
              <a:t>altered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 in </a:t>
            </a:r>
            <a:r>
              <a:rPr lang="sv-SE" dirty="0" err="1"/>
              <a:t>there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97280" y="18412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bascially</a:t>
            </a:r>
            <a:r>
              <a:rPr lang="sv-SE" dirty="0"/>
              <a:t> </a:t>
            </a:r>
            <a:r>
              <a:rPr lang="sv-SE" dirty="0" smtClean="0"/>
              <a:t>4 </a:t>
            </a:r>
            <a:r>
              <a:rPr lang="sv-SE" dirty="0" err="1"/>
              <a:t>ways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perform</a:t>
            </a:r>
            <a:r>
              <a:rPr lang="sv-SE" dirty="0"/>
              <a:t> pub/ </a:t>
            </a:r>
            <a:r>
              <a:rPr lang="sv-SE" dirty="0" err="1"/>
              <a:t>sub</a:t>
            </a:r>
            <a:endParaRPr lang="sv-SE" dirty="0"/>
          </a:p>
          <a:p>
            <a:r>
              <a:rPr lang="sv-SE" dirty="0"/>
              <a:t>$</a:t>
            </a:r>
            <a:r>
              <a:rPr lang="sv-SE" dirty="0" err="1"/>
              <a:t>scope</a:t>
            </a:r>
            <a:r>
              <a:rPr lang="sv-SE" dirty="0"/>
              <a:t>.$broadcast, $</a:t>
            </a:r>
            <a:r>
              <a:rPr lang="sv-SE" dirty="0" err="1"/>
              <a:t>scope</a:t>
            </a:r>
            <a:r>
              <a:rPr lang="sv-SE" dirty="0"/>
              <a:t>.$</a:t>
            </a:r>
            <a:r>
              <a:rPr lang="sv-SE" dirty="0" err="1"/>
              <a:t>emit</a:t>
            </a:r>
            <a:r>
              <a:rPr lang="sv-SE" dirty="0"/>
              <a:t>, $</a:t>
            </a:r>
            <a:r>
              <a:rPr lang="sv-SE" dirty="0" err="1"/>
              <a:t>rootScope</a:t>
            </a:r>
            <a:r>
              <a:rPr lang="sv-SE" dirty="0"/>
              <a:t>.$</a:t>
            </a:r>
            <a:r>
              <a:rPr lang="sv-SE" dirty="0" err="1"/>
              <a:t>emit</a:t>
            </a:r>
            <a:r>
              <a:rPr lang="sv-SE" dirty="0"/>
              <a:t>, $</a:t>
            </a:r>
            <a:r>
              <a:rPr lang="sv-SE" dirty="0" err="1"/>
              <a:t>rootScope</a:t>
            </a:r>
            <a:r>
              <a:rPr lang="sv-SE" dirty="0"/>
              <a:t>.$broadcast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4303" y="3801707"/>
            <a:ext cx="23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Lot </a:t>
            </a:r>
            <a:r>
              <a:rPr lang="sv-SE" i="1" dirty="0" err="1" smtClean="0"/>
              <a:t>of</a:t>
            </a:r>
            <a:r>
              <a:rPr lang="sv-SE" i="1" dirty="0" smtClean="0"/>
              <a:t> </a:t>
            </a:r>
            <a:r>
              <a:rPr lang="sv-SE" i="1" dirty="0" err="1" smtClean="0"/>
              <a:t>code</a:t>
            </a:r>
            <a:r>
              <a:rPr lang="sv-SE" i="1" dirty="0" smtClean="0"/>
              <a:t>, </a:t>
            </a:r>
            <a:r>
              <a:rPr lang="sv-SE" i="1" dirty="0" err="1" smtClean="0"/>
              <a:t>don’t</a:t>
            </a:r>
            <a:r>
              <a:rPr lang="sv-SE" i="1" dirty="0" smtClean="0"/>
              <a:t> do it</a:t>
            </a:r>
            <a:endParaRPr lang="sv-SE" i="1" dirty="0"/>
          </a:p>
        </p:txBody>
      </p:sp>
      <p:sp>
        <p:nvSpPr>
          <p:cNvPr id="7" name="Rectangle 6"/>
          <p:cNvSpPr/>
          <p:nvPr/>
        </p:nvSpPr>
        <p:spPr>
          <a:xfrm>
            <a:off x="1128453" y="30042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err="1" smtClean="0"/>
              <a:t>Two</a:t>
            </a:r>
            <a:r>
              <a:rPr lang="sv-SE" b="1" dirty="0" smtClean="0"/>
              <a:t> </a:t>
            </a:r>
            <a:r>
              <a:rPr lang="sv-SE" b="1" dirty="0" err="1" smtClean="0"/>
              <a:t>siblings</a:t>
            </a:r>
            <a:endParaRPr lang="sv-SE" b="1" dirty="0" smtClean="0"/>
          </a:p>
          <a:p>
            <a:r>
              <a:rPr lang="sv-SE" dirty="0" smtClean="0"/>
              <a:t>- $</a:t>
            </a:r>
            <a:r>
              <a:rPr lang="sv-SE" dirty="0" err="1"/>
              <a:t>rootScope</a:t>
            </a:r>
            <a:r>
              <a:rPr lang="sv-SE" dirty="0"/>
              <a:t>.$</a:t>
            </a:r>
            <a:r>
              <a:rPr lang="sv-SE" dirty="0" err="1"/>
              <a:t>emit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sibling</a:t>
            </a:r>
            <a:r>
              <a:rPr lang="sv-SE" dirty="0"/>
              <a:t> </a:t>
            </a:r>
            <a:r>
              <a:rPr lang="sv-SE" dirty="0" err="1"/>
              <a:t>scopes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smtClean="0"/>
              <a:t>talk </a:t>
            </a:r>
            <a:endParaRPr lang="sv-SE" dirty="0"/>
          </a:p>
          <a:p>
            <a:r>
              <a:rPr lang="sv-SE" dirty="0" smtClean="0"/>
              <a:t>- </a:t>
            </a:r>
            <a:r>
              <a:rPr lang="sv-SE" dirty="0" err="1" smtClean="0"/>
              <a:t>otherwise</a:t>
            </a:r>
            <a:r>
              <a:rPr lang="sv-SE" dirty="0" smtClean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a</a:t>
            </a:r>
          </a:p>
          <a:p>
            <a:pPr lvl="1"/>
            <a:r>
              <a:rPr lang="sv-SE" dirty="0" err="1"/>
              <a:t>Emit</a:t>
            </a:r>
            <a:r>
              <a:rPr lang="sv-SE" dirty="0"/>
              <a:t> from </a:t>
            </a:r>
            <a:r>
              <a:rPr lang="sv-SE" dirty="0" err="1"/>
              <a:t>child</a:t>
            </a:r>
            <a:r>
              <a:rPr lang="sv-SE" dirty="0"/>
              <a:t> to </a:t>
            </a:r>
            <a:r>
              <a:rPr lang="sv-SE" dirty="0" err="1"/>
              <a:t>parent</a:t>
            </a:r>
            <a:endParaRPr lang="sv-SE" dirty="0"/>
          </a:p>
          <a:p>
            <a:pPr lvl="1"/>
            <a:r>
              <a:rPr lang="sv-SE" dirty="0"/>
              <a:t>Broadcast from </a:t>
            </a:r>
            <a:r>
              <a:rPr lang="sv-SE" dirty="0" err="1"/>
              <a:t>parent</a:t>
            </a:r>
            <a:r>
              <a:rPr lang="sv-SE" dirty="0"/>
              <a:t> to child2</a:t>
            </a:r>
          </a:p>
        </p:txBody>
      </p:sp>
      <p:sp>
        <p:nvSpPr>
          <p:cNvPr id="8" name="Rectangle 7"/>
          <p:cNvSpPr/>
          <p:nvPr/>
        </p:nvSpPr>
        <p:spPr>
          <a:xfrm>
            <a:off x="7040880" y="1799638"/>
            <a:ext cx="46800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err="1"/>
              <a:t>parent</a:t>
            </a:r>
            <a:r>
              <a:rPr lang="sv-SE" b="1" dirty="0"/>
              <a:t> to all </a:t>
            </a:r>
            <a:r>
              <a:rPr lang="sv-SE" b="1" dirty="0" err="1"/>
              <a:t>its</a:t>
            </a:r>
            <a:r>
              <a:rPr lang="sv-SE" b="1" dirty="0"/>
              <a:t> </a:t>
            </a:r>
            <a:r>
              <a:rPr lang="sv-SE" b="1" dirty="0" err="1" smtClean="0"/>
              <a:t>desendants</a:t>
            </a:r>
            <a:endParaRPr lang="sv-SE" dirty="0"/>
          </a:p>
          <a:p>
            <a:r>
              <a:rPr lang="sv-SE" dirty="0"/>
              <a:t>$</a:t>
            </a:r>
            <a:r>
              <a:rPr lang="sv-SE" dirty="0" err="1"/>
              <a:t>scope</a:t>
            </a:r>
            <a:r>
              <a:rPr lang="sv-SE" dirty="0"/>
              <a:t>.$broadcast, from a </a:t>
            </a:r>
          </a:p>
          <a:p>
            <a:endParaRPr lang="sv-SE" b="1" dirty="0" smtClean="0"/>
          </a:p>
          <a:p>
            <a:r>
              <a:rPr lang="sv-SE" b="1" dirty="0" err="1" smtClean="0"/>
              <a:t>child</a:t>
            </a:r>
            <a:r>
              <a:rPr lang="sv-SE" b="1" dirty="0" smtClean="0"/>
              <a:t> </a:t>
            </a:r>
            <a:r>
              <a:rPr lang="sv-SE" b="1" dirty="0"/>
              <a:t>to </a:t>
            </a:r>
            <a:r>
              <a:rPr lang="sv-SE" b="1" dirty="0" err="1" smtClean="0"/>
              <a:t>ancestor</a:t>
            </a:r>
            <a:endParaRPr lang="sv-SE" dirty="0"/>
          </a:p>
          <a:p>
            <a:r>
              <a:rPr lang="sv-SE" dirty="0"/>
              <a:t>$</a:t>
            </a:r>
            <a:r>
              <a:rPr lang="sv-SE" dirty="0" err="1"/>
              <a:t>scope</a:t>
            </a:r>
            <a:r>
              <a:rPr lang="sv-SE" dirty="0"/>
              <a:t>.$</a:t>
            </a:r>
            <a:r>
              <a:rPr lang="sv-SE" dirty="0" err="1"/>
              <a:t>emit</a:t>
            </a:r>
            <a:r>
              <a:rPr lang="sv-SE" dirty="0"/>
              <a:t>,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225" y="5811518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CODE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1145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filters</a:t>
            </a:r>
            <a:endParaRPr lang="sv-SE"/>
          </a:p>
        </p:txBody>
      </p:sp>
      <p:sp>
        <p:nvSpPr>
          <p:cNvPr id="3" name="TextBox 2"/>
          <p:cNvSpPr txBox="1"/>
          <p:nvPr/>
        </p:nvSpPr>
        <p:spPr>
          <a:xfrm>
            <a:off x="1097280" y="1974272"/>
            <a:ext cx="94937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Filters </a:t>
            </a:r>
            <a:r>
              <a:rPr lang="sv-SE" dirty="0" err="1" smtClean="0"/>
              <a:t>are</a:t>
            </a:r>
            <a:r>
              <a:rPr lang="sv-SE" dirty="0" smtClean="0"/>
              <a:t> a </a:t>
            </a:r>
            <a:r>
              <a:rPr lang="sv-SE" dirty="0" err="1" smtClean="0"/>
              <a:t>nice</a:t>
            </a:r>
            <a:r>
              <a:rPr lang="sv-SE" dirty="0" smtClean="0"/>
              <a:t> feature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angular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beware</a:t>
            </a:r>
            <a:r>
              <a:rPr lang="sv-SE" dirty="0" smtClean="0"/>
              <a:t>,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 </a:t>
            </a:r>
            <a:r>
              <a:rPr lang="sv-SE" dirty="0" err="1" smtClean="0"/>
              <a:t>correctly</a:t>
            </a:r>
            <a:r>
              <a:rPr lang="sv-SE" dirty="0" smtClean="0"/>
              <a:t> or </a:t>
            </a:r>
            <a:r>
              <a:rPr lang="sv-SE" dirty="0" err="1" smtClean="0"/>
              <a:t>they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slow</a:t>
            </a:r>
            <a:r>
              <a:rPr lang="sv-SE" dirty="0" smtClean="0"/>
              <a:t> down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app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b="1" dirty="0" err="1"/>
              <a:t>ng</a:t>
            </a:r>
            <a:r>
              <a:rPr lang="sv-SE" b="1" dirty="0"/>
              <a:t>-</a:t>
            </a:r>
            <a:r>
              <a:rPr lang="sv-SE" b="1" dirty="0" err="1"/>
              <a:t>model</a:t>
            </a:r>
            <a:r>
              <a:rPr lang="sv-SE" b="1" dirty="0"/>
              <a:t>-options="{</a:t>
            </a:r>
            <a:r>
              <a:rPr lang="sv-SE" b="1" dirty="0" err="1"/>
              <a:t>debounce</a:t>
            </a:r>
            <a:r>
              <a:rPr lang="sv-SE" b="1" dirty="0"/>
              <a:t>: 1000</a:t>
            </a:r>
            <a:r>
              <a:rPr lang="sv-SE" b="1" dirty="0" smtClean="0"/>
              <a:t>} </a:t>
            </a:r>
            <a:r>
              <a:rPr lang="sv-SE" dirty="0" smtClean="0"/>
              <a:t> filter is </a:t>
            </a:r>
            <a:r>
              <a:rPr lang="sv-SE" dirty="0" err="1" smtClean="0"/>
              <a:t>now</a:t>
            </a:r>
            <a:r>
              <a:rPr lang="sv-SE" dirty="0" smtClean="0"/>
              <a:t> </a:t>
            </a:r>
            <a:r>
              <a:rPr lang="sv-SE" dirty="0" err="1" smtClean="0"/>
              <a:t>called</a:t>
            </a:r>
            <a:r>
              <a:rPr lang="sv-SE" dirty="0" smtClean="0"/>
              <a:t> </a:t>
            </a:r>
            <a:r>
              <a:rPr lang="sv-SE" dirty="0" err="1" smtClean="0"/>
              <a:t>once</a:t>
            </a:r>
            <a:r>
              <a:rPr lang="sv-SE" dirty="0" smtClean="0"/>
              <a:t> </a:t>
            </a:r>
            <a:r>
              <a:rPr lang="sv-SE" dirty="0" err="1" smtClean="0"/>
              <a:t>every</a:t>
            </a:r>
            <a:r>
              <a:rPr lang="sv-SE" dirty="0" smtClean="0"/>
              <a:t> second</a:t>
            </a:r>
          </a:p>
          <a:p>
            <a:pPr marL="285750" indent="-285750">
              <a:buFontTx/>
              <a:buChar char="-"/>
            </a:pP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beware</a:t>
            </a:r>
            <a:r>
              <a:rPr lang="sv-SE" dirty="0" smtClean="0"/>
              <a:t> a </a:t>
            </a:r>
            <a:r>
              <a:rPr lang="sv-SE" dirty="0" err="1" smtClean="0"/>
              <a:t>property</a:t>
            </a:r>
            <a:r>
              <a:rPr lang="sv-SE" dirty="0" smtClean="0"/>
              <a:t> on a filter </a:t>
            </a:r>
            <a:r>
              <a:rPr lang="sv-SE" dirty="0" err="1" smtClean="0"/>
              <a:t>causes</a:t>
            </a:r>
            <a:r>
              <a:rPr lang="sv-SE" dirty="0" smtClean="0"/>
              <a:t> 2 </a:t>
            </a:r>
            <a:r>
              <a:rPr lang="sv-SE" dirty="0" err="1" smtClean="0"/>
              <a:t>runs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filter</a:t>
            </a:r>
          </a:p>
          <a:p>
            <a:pPr marL="742950" lvl="1" indent="-285750">
              <a:buFontTx/>
              <a:buChar char="-"/>
            </a:pPr>
            <a:r>
              <a:rPr lang="sv-SE" dirty="0" err="1" smtClean="0"/>
              <a:t>Run</a:t>
            </a:r>
            <a:r>
              <a:rPr lang="sv-SE" dirty="0" smtClean="0"/>
              <a:t> 1,  Property has </a:t>
            </a:r>
            <a:r>
              <a:rPr lang="sv-SE" dirty="0" err="1" smtClean="0"/>
              <a:t>changed</a:t>
            </a:r>
            <a:endParaRPr lang="sv-SE" dirty="0" smtClean="0"/>
          </a:p>
          <a:p>
            <a:pPr marL="742950" lvl="1" indent="-285750">
              <a:buFontTx/>
              <a:buChar char="-"/>
            </a:pPr>
            <a:r>
              <a:rPr lang="sv-SE" dirty="0" err="1" smtClean="0"/>
              <a:t>Run</a:t>
            </a:r>
            <a:r>
              <a:rPr lang="sv-SE" dirty="0" smtClean="0"/>
              <a:t> 2, </a:t>
            </a:r>
            <a:r>
              <a:rPr lang="sv-SE" dirty="0" err="1" smtClean="0"/>
              <a:t>Verify</a:t>
            </a:r>
            <a:r>
              <a:rPr lang="sv-SE" dirty="0" smtClean="0"/>
              <a:t> no new </a:t>
            </a:r>
            <a:r>
              <a:rPr lang="sv-SE" dirty="0" err="1" smtClean="0"/>
              <a:t>changes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3917373"/>
            <a:ext cx="9054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v-SE" dirty="0" err="1" smtClean="0"/>
              <a:t>Avoid</a:t>
            </a:r>
            <a:r>
              <a:rPr lang="sv-SE" dirty="0" smtClean="0"/>
              <a:t> on </a:t>
            </a:r>
            <a:r>
              <a:rPr lang="sv-SE" dirty="0" err="1" smtClean="0"/>
              <a:t>large</a:t>
            </a:r>
            <a:r>
              <a:rPr lang="sv-SE" dirty="0" smtClean="0"/>
              <a:t> </a:t>
            </a:r>
            <a:r>
              <a:rPr lang="sv-SE" dirty="0" err="1" smtClean="0"/>
              <a:t>collection</a:t>
            </a:r>
            <a:r>
              <a:rPr lang="sv-SE" dirty="0" smtClean="0"/>
              <a:t> </a:t>
            </a:r>
            <a:r>
              <a:rPr lang="sv-SE" dirty="0" err="1" smtClean="0"/>
              <a:t>sizes</a:t>
            </a:r>
            <a:r>
              <a:rPr lang="sv-SE" dirty="0" smtClean="0"/>
              <a:t>, </a:t>
            </a:r>
            <a:r>
              <a:rPr lang="sv-SE" dirty="0" err="1" smtClean="0"/>
              <a:t>use</a:t>
            </a:r>
            <a:r>
              <a:rPr lang="sv-SE" dirty="0" smtClean="0"/>
              <a:t> ”</a:t>
            </a:r>
            <a:r>
              <a:rPr lang="sv-SE" dirty="0" err="1" smtClean="0"/>
              <a:t>infinite</a:t>
            </a:r>
            <a:r>
              <a:rPr lang="sv-SE" dirty="0" smtClean="0"/>
              <a:t> </a:t>
            </a:r>
            <a:r>
              <a:rPr lang="sv-SE" dirty="0" err="1" smtClean="0"/>
              <a:t>scroll</a:t>
            </a:r>
            <a:r>
              <a:rPr lang="sv-SE" dirty="0" smtClean="0"/>
              <a:t>”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If </a:t>
            </a:r>
            <a:r>
              <a:rPr lang="sv-SE" dirty="0" err="1" smtClean="0"/>
              <a:t>many</a:t>
            </a:r>
            <a:r>
              <a:rPr lang="sv-SE" dirty="0" smtClean="0"/>
              <a:t> parameters, look at </a:t>
            </a:r>
            <a:r>
              <a:rPr lang="sv-SE" dirty="0" err="1" smtClean="0"/>
              <a:t>them</a:t>
            </a:r>
            <a:r>
              <a:rPr lang="sv-SE" dirty="0" smtClean="0"/>
              <a:t> in a </a:t>
            </a:r>
            <a:r>
              <a:rPr lang="sv-SE" dirty="0" err="1" smtClean="0"/>
              <a:t>watch</a:t>
            </a:r>
            <a:r>
              <a:rPr lang="sv-SE" dirty="0" smtClean="0"/>
              <a:t> expression, or </a:t>
            </a:r>
            <a:r>
              <a:rPr lang="sv-SE" dirty="0" err="1" smtClean="0"/>
              <a:t>ng-change</a:t>
            </a:r>
            <a:r>
              <a:rPr lang="sv-SE" dirty="0" smtClean="0"/>
              <a:t>, </a:t>
            </a:r>
            <a:r>
              <a:rPr lang="sv-SE" dirty="0" err="1" smtClean="0"/>
              <a:t>these</a:t>
            </a:r>
            <a:r>
              <a:rPr lang="sv-SE" dirty="0" smtClean="0"/>
              <a:t> </a:t>
            </a:r>
            <a:r>
              <a:rPr lang="sv-SE" dirty="0" err="1" smtClean="0"/>
              <a:t>runs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</a:t>
            </a:r>
            <a:r>
              <a:rPr lang="sv-SE" dirty="0" err="1" smtClean="0"/>
              <a:t>ones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141316" y="5829300"/>
            <a:ext cx="71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CODE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2069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n</a:t>
            </a:r>
            <a:r>
              <a:rPr lang="sv-SE" smtClean="0"/>
              <a:t>aming-modules</a:t>
            </a:r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188027" y="216381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</a:p>
          <a:p>
            <a:r>
              <a:rPr lang="sv-SE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.submodule</a:t>
            </a:r>
          </a:p>
          <a:p>
            <a:r>
              <a:rPr lang="sv-SE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.submodule2</a:t>
            </a:r>
          </a:p>
          <a:p>
            <a:r>
              <a:rPr lang="sv-SE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.submodule3</a:t>
            </a:r>
          </a:p>
          <a:p>
            <a:r>
              <a:rPr lang="sv-SE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.submodule3.subsubmodule</a:t>
            </a:r>
          </a:p>
          <a:p>
            <a:endParaRPr lang="sv-SE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i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</a:p>
          <a:p>
            <a:r>
              <a:rPr lang="sv-SE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angular.module(’app.submodule2’)</a:t>
            </a:r>
            <a:endParaRPr lang="sv-SE" smtClean="0"/>
          </a:p>
          <a:p>
            <a:endParaRPr lang="sv-SE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44536" y="2163818"/>
            <a:ext cx="1662546" cy="17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2555" y="1979152"/>
            <a:ext cx="139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Root module</a:t>
            </a:r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852555" y="2486983"/>
            <a:ext cx="384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Sub modules belonging to root module</a:t>
            </a:r>
            <a:endParaRPr lang="sv-SE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09555" y="2671649"/>
            <a:ext cx="99752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2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n</a:t>
            </a:r>
            <a:r>
              <a:rPr lang="sv-SE" smtClean="0"/>
              <a:t>aming-components</a:t>
            </a:r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097280" y="199428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app / booking / roomController.js</a:t>
            </a:r>
          </a:p>
          <a:p>
            <a:endParaRPr lang="sv-S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</a:p>
          <a:p>
            <a:endParaRPr lang="sv-S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 / booking / room.controller.js</a:t>
            </a:r>
          </a:p>
          <a:p>
            <a:r>
              <a:rPr lang="sv-S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 / booking / room.service.js</a:t>
            </a:r>
          </a:p>
          <a:p>
            <a:r>
              <a:rPr lang="sv-S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 / booking / room.directive.js</a:t>
            </a:r>
          </a:p>
          <a:p>
            <a:r>
              <a:rPr lang="sv-S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 / booking / room.filter.js</a:t>
            </a:r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3387436" y="1983893"/>
            <a:ext cx="2254827" cy="3852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3155372" y="3091295"/>
            <a:ext cx="2486891" cy="3852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loud 6"/>
          <p:cNvSpPr/>
          <p:nvPr/>
        </p:nvSpPr>
        <p:spPr>
          <a:xfrm>
            <a:off x="6733309" y="2067791"/>
            <a:ext cx="1963882" cy="14087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Be consistent</a:t>
            </a:r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7530717" y="5223031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 / </a:t>
            </a:r>
            <a:r>
              <a:rPr lang="sv-SE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controllers.js</a:t>
            </a:r>
            <a:endParaRPr lang="sv-SE"/>
          </a:p>
        </p:txBody>
      </p:sp>
      <p:sp>
        <p:nvSpPr>
          <p:cNvPr id="8" name="&quot;No&quot; Symbol 7"/>
          <p:cNvSpPr/>
          <p:nvPr/>
        </p:nvSpPr>
        <p:spPr>
          <a:xfrm>
            <a:off x="6561859" y="5018038"/>
            <a:ext cx="800100" cy="77931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n</a:t>
            </a:r>
            <a:r>
              <a:rPr lang="sv-SE" smtClean="0"/>
              <a:t>aming-collisions</a:t>
            </a:r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097280" y="1859340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Because angular services / factories / controllers are global it doesn </a:t>
            </a:r>
            <a:r>
              <a:rPr lang="en-US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 help to do this..</a:t>
            </a: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</a:p>
          <a:p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.module(</a:t>
            </a:r>
            <a:r>
              <a:rPr lang="sv-SE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'booking'</a:t>
            </a:r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</a:t>
            </a:r>
            <a:r>
              <a:rPr lang="sv-SE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'roomController'</a:t>
            </a:r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sv-S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</a:p>
          <a:p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.module(</a:t>
            </a:r>
            <a:r>
              <a:rPr lang="sv-SE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'products'</a:t>
            </a:r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</a:t>
            </a:r>
            <a:r>
              <a:rPr lang="sv-SE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'roomController'</a:t>
            </a:r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3280" y="2207682"/>
            <a:ext cx="11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PROBLEM</a:t>
            </a:r>
            <a:endParaRPr lang="sv-SE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47309" y="2509859"/>
            <a:ext cx="2400300" cy="103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45280" y="2392348"/>
            <a:ext cx="2577638" cy="31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3280" y="4146674"/>
            <a:ext cx="11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SOLUTION</a:t>
            </a:r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7193280" y="2633675"/>
            <a:ext cx="207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Last definition wins!</a:t>
            </a:r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1136460" y="4439615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you actually need two concepts that spells the same then </a:t>
            </a:r>
            <a:r>
              <a:rPr lang="en-US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naming your component: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</a:p>
          <a:p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.module(</a:t>
            </a:r>
            <a:r>
              <a:rPr lang="sv-SE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'booking'</a:t>
            </a:r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</a:t>
            </a:r>
            <a:r>
              <a:rPr lang="sv-SE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'booking.roomController'</a:t>
            </a:r>
            <a:r>
              <a:rPr lang="sv-S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sv-SE" sz="1400"/>
          </a:p>
        </p:txBody>
      </p:sp>
    </p:spTree>
    <p:extLst>
      <p:ext uri="{BB962C8B-B14F-4D97-AF65-F5344CB8AC3E}">
        <p14:creationId xmlns:p14="http://schemas.microsoft.com/office/powerpoint/2010/main" val="28754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clean-services</a:t>
            </a:r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239982" y="22261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show a user of code what the public api is.</a:t>
            </a:r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1097280" y="2882607"/>
            <a:ext cx="533469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AVOID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helperSrv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doStuff3(){}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doStuff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},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doStuff2 :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// do stuff NOT involving scope properties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doStuff3 : doStuff3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 dirty="0"/>
          </a:p>
        </p:txBody>
      </p:sp>
      <p:sp>
        <p:nvSpPr>
          <p:cNvPr id="8" name="Rectangle 7"/>
          <p:cNvSpPr/>
          <p:nvPr/>
        </p:nvSpPr>
        <p:spPr>
          <a:xfrm>
            <a:off x="7478684" y="2485935"/>
            <a:ext cx="441914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service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.module(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'app'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.factory(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'helperSrv'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doStuff : doStuff,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doStuff2 : doStuff2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doStuff() {</a:t>
            </a:r>
          </a:p>
          <a:p>
            <a:r>
              <a:rPr 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stuff NOT involving scope properties</a:t>
            </a: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doStuff2() {</a:t>
            </a:r>
          </a:p>
          <a:p>
            <a:r>
              <a:rPr lang="en-US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stuff NOT involving scope properties</a:t>
            </a: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16335" y="4286428"/>
            <a:ext cx="2708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- HARD TO READ, </a:t>
            </a:r>
            <a:r>
              <a:rPr lang="sv-SE" dirty="0" err="1" smtClean="0"/>
              <a:t>inline</a:t>
            </a:r>
            <a:r>
              <a:rPr lang="sv-SE" dirty="0" smtClean="0"/>
              <a:t> </a:t>
            </a:r>
            <a:r>
              <a:rPr lang="sv-SE" dirty="0" err="1" smtClean="0"/>
              <a:t>def</a:t>
            </a:r>
            <a:endParaRPr lang="sv-SE" dirty="0" smtClean="0"/>
          </a:p>
          <a:p>
            <a:r>
              <a:rPr lang="sv-SE" dirty="0" smtClean="0"/>
              <a:t>- RETURN LAST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10631241" y="3703491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API FIRST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controllers-public-</a:t>
            </a:r>
            <a:r>
              <a:rPr lang="sv-SE" dirty="0" err="1" smtClean="0"/>
              <a:t>api</a:t>
            </a:r>
            <a:r>
              <a:rPr lang="sv-SE" dirty="0" smtClean="0"/>
              <a:t>-</a:t>
            </a:r>
            <a:r>
              <a:rPr lang="sv-SE" b="1" dirty="0" err="1" smtClean="0"/>
              <a:t>before</a:t>
            </a:r>
            <a:endParaRPr lang="sv-SE" b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198019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smtClean="0"/>
              <a:t>It's easy to make controllers unreadable by having too long methods and mix scope variables/ functions with other variables.</a:t>
            </a:r>
            <a:endParaRPr lang="sv-SE" sz="1400"/>
          </a:p>
        </p:txBody>
      </p:sp>
      <p:sp>
        <p:nvSpPr>
          <p:cNvPr id="6" name="Rectangle 5"/>
          <p:cNvSpPr/>
          <p:nvPr/>
        </p:nvSpPr>
        <p:spPr>
          <a:xfrm>
            <a:off x="1097280" y="2700230"/>
            <a:ext cx="44306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AVOID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.module(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'app'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'productsController'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$scope.someMethod =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5372" y="214623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randomFunction() {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scope.someMethod2 =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scope.someMethod3 =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randomFunction2() {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scope.prop = 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val'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5590309"/>
            <a:ext cx="449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Almost impossible to quickly see what it does,</a:t>
            </a:r>
          </a:p>
          <a:p>
            <a:r>
              <a:rPr lang="sv-SE"/>
              <a:t>j</a:t>
            </a:r>
            <a:r>
              <a:rPr lang="sv-SE" smtClean="0"/>
              <a:t>umbled order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57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controllers-public-</a:t>
            </a:r>
            <a:r>
              <a:rPr lang="sv-SE" dirty="0" err="1" smtClean="0"/>
              <a:t>api</a:t>
            </a:r>
            <a:r>
              <a:rPr lang="sv-SE" dirty="0" smtClean="0"/>
              <a:t>-</a:t>
            </a:r>
            <a:r>
              <a:rPr lang="sv-SE" b="1" dirty="0" err="1" smtClean="0"/>
              <a:t>after</a:t>
            </a:r>
            <a:endParaRPr lang="sv-SE" b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192634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.module(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'app'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'productsController'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$scope.someMethod = someMethod;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$scope.someMethod2 = someMethod2;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$scope.someMethod3 = someMethod3;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$scope.prop = 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val'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80909" y="187646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someMethod3() {</a:t>
            </a: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someMethod() {</a:t>
            </a: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someMethod2() {</a:t>
            </a: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//do stuff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randomFunction() {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randomFunction2() {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200"/>
          </a:p>
        </p:txBody>
      </p:sp>
      <p:sp>
        <p:nvSpPr>
          <p:cNvPr id="6" name="Rectangle 5"/>
          <p:cNvSpPr/>
          <p:nvPr/>
        </p:nvSpPr>
        <p:spPr>
          <a:xfrm>
            <a:off x="1097280" y="4302063"/>
            <a:ext cx="51268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808080"/>
                </a:solidFill>
                <a:effectLst/>
              </a:rPr>
              <a:t>- </a:t>
            </a:r>
            <a:r>
              <a:rPr lang="en-US" sz="1400" smtClean="0"/>
              <a:t>scope things moved to top</a:t>
            </a:r>
            <a:br>
              <a:rPr lang="en-US" sz="1400" smtClean="0"/>
            </a:br>
            <a:r>
              <a:rPr lang="en-US" sz="1400" smtClean="0">
                <a:solidFill>
                  <a:srgbClr val="808080"/>
                </a:solidFill>
                <a:effectLst/>
              </a:rPr>
              <a:t>- </a:t>
            </a:r>
            <a:r>
              <a:rPr lang="en-US" sz="1400" smtClean="0"/>
              <a:t>hoisting used to make it more readable</a:t>
            </a:r>
            <a:br>
              <a:rPr lang="en-US" sz="1400" smtClean="0"/>
            </a:br>
            <a:r>
              <a:rPr lang="en-US" sz="1400" smtClean="0">
                <a:solidFill>
                  <a:srgbClr val="808080"/>
                </a:solidFill>
                <a:effectLst/>
              </a:rPr>
              <a:t>- </a:t>
            </a:r>
            <a:r>
              <a:rPr lang="en-US" sz="1400" smtClean="0"/>
              <a:t>think about wether you can create </a:t>
            </a:r>
            <a:r>
              <a:rPr lang="en-US" sz="1400" b="1" smtClean="0"/>
              <a:t>$scope.vm = createVM();</a:t>
            </a:r>
            <a:endParaRPr lang="sv-SE" sz="1400" b="1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62545" y="3771900"/>
            <a:ext cx="187037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18709" y="3865337"/>
            <a:ext cx="2275609" cy="85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0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controllers-no-init</a:t>
            </a:r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198418" y="1943571"/>
            <a:ext cx="53270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AVOID</a:t>
            </a:r>
          </a:p>
          <a:p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controller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.module(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'app'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'productsController'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(productsSrv) {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init() {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productsSrv.getAll().then(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(response) {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$scope.products = response.data;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init();</a:t>
            </a:r>
          </a:p>
          <a:p>
            <a:r>
              <a:rPr lang="sv-SE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sv-SE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64036" y="1943571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route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routeProvider.when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resolve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productsSrv.getAll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controller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.controller(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productsController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**BUT** be consistent, don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 mix resolve and </a:t>
            </a:r>
            <a:r>
              <a:rPr lang="en-US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methods..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8418" y="5102489"/>
            <a:ext cx="4431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Put init controller in route and inject the data</a:t>
            </a:r>
          </a:p>
          <a:p>
            <a:r>
              <a:rPr lang="sv-SE"/>
              <a:t>s</a:t>
            </a:r>
            <a:r>
              <a:rPr lang="sv-SE" smtClean="0"/>
              <a:t>o controller can use it easily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8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3457</TotalTime>
  <Words>2214</Words>
  <Application>Microsoft Office PowerPoint</Application>
  <PresentationFormat>Widescreen</PresentationFormat>
  <Paragraphs>491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Consolas</vt:lpstr>
      <vt:lpstr>Wingdings</vt:lpstr>
      <vt:lpstr>Retrospect</vt:lpstr>
      <vt:lpstr>Angular Best Practices </vt:lpstr>
      <vt:lpstr>naming</vt:lpstr>
      <vt:lpstr>naming-modules</vt:lpstr>
      <vt:lpstr>naming-components</vt:lpstr>
      <vt:lpstr>naming-collisions</vt:lpstr>
      <vt:lpstr>clean-services</vt:lpstr>
      <vt:lpstr>controllers-public-api-before</vt:lpstr>
      <vt:lpstr>controllers-public-api-after</vt:lpstr>
      <vt:lpstr>controllers-no-init</vt:lpstr>
      <vt:lpstr>controllers-minimize-dependecies</vt:lpstr>
      <vt:lpstr>controllers-cleanup-injections-before</vt:lpstr>
      <vt:lpstr>controllers-cleanup-injections-after</vt:lpstr>
      <vt:lpstr>controllers-this-over-scope</vt:lpstr>
      <vt:lpstr>watch</vt:lpstr>
      <vt:lpstr>watch-scenario-one</vt:lpstr>
      <vt:lpstr>watch-scenario</vt:lpstr>
      <vt:lpstr>Use one time binding</vt:lpstr>
      <vt:lpstr>watch collection</vt:lpstr>
      <vt:lpstr>directives</vt:lpstr>
      <vt:lpstr>directives-prefix</vt:lpstr>
      <vt:lpstr>tests</vt:lpstr>
      <vt:lpstr>tests-e2e</vt:lpstr>
      <vt:lpstr>tests-coverage</vt:lpstr>
      <vt:lpstr>XHR ajax</vt:lpstr>
      <vt:lpstr>XHR-error handling</vt:lpstr>
      <vt:lpstr>XHR-caching</vt:lpstr>
      <vt:lpstr>XHR-miscellanous</vt:lpstr>
      <vt:lpstr>Pub/sub</vt:lpstr>
      <vt:lpstr>filters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Best Practices</dc:title>
  <dc:creator>cnoring n</dc:creator>
  <cp:lastModifiedBy>cnoring n</cp:lastModifiedBy>
  <cp:revision>149</cp:revision>
  <dcterms:created xsi:type="dcterms:W3CDTF">2015-11-15T19:03:19Z</dcterms:created>
  <dcterms:modified xsi:type="dcterms:W3CDTF">2015-11-19T19:48:25Z</dcterms:modified>
</cp:coreProperties>
</file>