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84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8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28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10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62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3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133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6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4CAAC-3C27-4DFA-92CC-78A0A2DECF66}" type="datetimeFigureOut">
              <a:rPr lang="sv-SE" smtClean="0"/>
              <a:t>2015-11-19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EF8748-131E-4B09-AE4A-725E22CDB3E3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papa/angular2-tour-of-heroes/tree/master/src/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Angular </a:t>
            </a:r>
            <a:r>
              <a:rPr lang="sv-SE" dirty="0" smtClean="0"/>
              <a:t>2 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(NO) NewS FROM THE </a:t>
            </a:r>
            <a:r>
              <a:rPr lang="sv-SE" dirty="0" smtClean="0">
                <a:solidFill>
                  <a:srgbClr val="FF0000"/>
                </a:solidFill>
              </a:rPr>
              <a:t>BLEEDING</a:t>
            </a:r>
            <a:r>
              <a:rPr lang="sv-SE" dirty="0" smtClean="0"/>
              <a:t> EDGE?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20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It’s still just around the courner….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87" y="2205244"/>
            <a:ext cx="9580952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Angular.io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The Cheat Sheet is excellent. </a:t>
            </a:r>
          </a:p>
          <a:p>
            <a:r>
              <a:rPr lang="sv-SE" dirty="0"/>
              <a:t>https://angular.io/docs/ts/latest/guide/cheatsheet.html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The Tour of heroes is good, but incomplete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https://angular.io/docs/ts/latest/tutorial/ </a:t>
            </a:r>
            <a:endParaRPr lang="sv-SE" dirty="0" smtClean="0"/>
          </a:p>
          <a:p>
            <a:r>
              <a:rPr lang="sv-SE" dirty="0" smtClean="0"/>
              <a:t>The rest of it is here   </a:t>
            </a:r>
            <a:r>
              <a:rPr lang="sv-SE" dirty="0" smtClean="0">
                <a:sym typeface="Wingdings" panose="05000000000000000000" pitchFamily="2" charset="2"/>
              </a:rPr>
              <a:t> </a:t>
            </a:r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Tour of Heroes – by John Papa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The tutorial on angular.io is based on this repo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github.com/johnpapa/angular2-tour-of-heroes/tree/master/src/app</a:t>
            </a:r>
            <a:endParaRPr lang="en-US" dirty="0" smtClean="0"/>
          </a:p>
          <a:p>
            <a:endParaRPr lang="sv-SE" dirty="0"/>
          </a:p>
          <a:p>
            <a:r>
              <a:rPr lang="sv-SE" dirty="0" smtClean="0"/>
              <a:t>At the AngularConnect conference in London there was a walkthrough of the tutorial.</a:t>
            </a:r>
          </a:p>
          <a:p>
            <a:r>
              <a:rPr lang="sv-SE" dirty="0"/>
              <a:t>https://www.youtube.com/watch?v=LS3aewTkfHI</a:t>
            </a:r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96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3289</TotalTime>
  <Words>73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Angular 2 </vt:lpstr>
      <vt:lpstr>It’s still just around the courner….</vt:lpstr>
      <vt:lpstr>Angular.io</vt:lpstr>
      <vt:lpstr>Tour of Heroes – by John Papa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Best Practices</dc:title>
  <dc:creator>cnoring n</dc:creator>
  <cp:lastModifiedBy>Gudmundsson, Magnus</cp:lastModifiedBy>
  <cp:revision>148</cp:revision>
  <dcterms:created xsi:type="dcterms:W3CDTF">2015-11-15T19:03:19Z</dcterms:created>
  <dcterms:modified xsi:type="dcterms:W3CDTF">2015-11-19T12:15:25Z</dcterms:modified>
</cp:coreProperties>
</file>