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9" r:id="rId9"/>
    <p:sldId id="270" r:id="rId10"/>
    <p:sldId id="271" r:id="rId11"/>
    <p:sldId id="272" r:id="rId12"/>
    <p:sldId id="273" r:id="rId13"/>
    <p:sldId id="278" r:id="rId14"/>
    <p:sldId id="282" r:id="rId15"/>
    <p:sldId id="274" r:id="rId16"/>
    <p:sldId id="267" r:id="rId17"/>
    <p:sldId id="268" r:id="rId18"/>
    <p:sldId id="269" r:id="rId19"/>
    <p:sldId id="276" r:id="rId20"/>
    <p:sldId id="277" r:id="rId21"/>
    <p:sldId id="275" r:id="rId22"/>
    <p:sldId id="279" r:id="rId23"/>
    <p:sldId id="280" r:id="rId24"/>
    <p:sldId id="281" r:id="rId25"/>
    <p:sldId id="283" r:id="rId26"/>
    <p:sldId id="284" r:id="rId27"/>
    <p:sldId id="260" r:id="rId28"/>
    <p:sldId id="285" r:id="rId29"/>
    <p:sldId id="258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CCCF8-A600-4E12-A485-AC18818F080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3A8DD01-F789-4CE7-A1C9-117C4F4C7C32}">
      <dgm:prSet phldrT="[Tekst]"/>
      <dgm:spPr/>
      <dgm:t>
        <a:bodyPr/>
        <a:lstStyle/>
        <a:p>
          <a:r>
            <a:rPr lang="pl-PL" dirty="0" smtClean="0"/>
            <a:t>IIS</a:t>
          </a:r>
          <a:endParaRPr lang="en-GB" dirty="0"/>
        </a:p>
      </dgm:t>
    </dgm:pt>
    <dgm:pt modelId="{7C1C7F1B-02C3-418F-8E93-10601EF93A13}" type="parTrans" cxnId="{CE87EFB3-3827-4A0E-8B8C-D7BD9C090EC5}">
      <dgm:prSet/>
      <dgm:spPr/>
      <dgm:t>
        <a:bodyPr/>
        <a:lstStyle/>
        <a:p>
          <a:endParaRPr lang="en-GB"/>
        </a:p>
      </dgm:t>
    </dgm:pt>
    <dgm:pt modelId="{9F6AA6CD-95C4-482C-8350-AAA14A43D81C}" type="sibTrans" cxnId="{CE87EFB3-3827-4A0E-8B8C-D7BD9C090EC5}">
      <dgm:prSet/>
      <dgm:spPr/>
      <dgm:t>
        <a:bodyPr/>
        <a:lstStyle/>
        <a:p>
          <a:endParaRPr lang="en-GB"/>
        </a:p>
      </dgm:t>
    </dgm:pt>
    <dgm:pt modelId="{955AA60F-868E-49BC-9BFB-7BB2C69597A0}">
      <dgm:prSet phldrT="[Tekst]"/>
      <dgm:spPr/>
      <dgm:t>
        <a:bodyPr/>
        <a:lstStyle/>
        <a:p>
          <a:r>
            <a:rPr lang="pl-PL" dirty="0" smtClean="0"/>
            <a:t>Controller</a:t>
          </a:r>
          <a:endParaRPr lang="en-GB" dirty="0"/>
        </a:p>
      </dgm:t>
    </dgm:pt>
    <dgm:pt modelId="{B2863256-5855-4DB3-9313-7934F673B26B}" type="parTrans" cxnId="{0A640BAD-2D9A-4FDE-9F2D-94F512EE81B3}">
      <dgm:prSet/>
      <dgm:spPr/>
      <dgm:t>
        <a:bodyPr/>
        <a:lstStyle/>
        <a:p>
          <a:endParaRPr lang="en-GB"/>
        </a:p>
      </dgm:t>
    </dgm:pt>
    <dgm:pt modelId="{E0325C27-5ADB-472B-842B-7BAE3FF35A1A}" type="sibTrans" cxnId="{0A640BAD-2D9A-4FDE-9F2D-94F512EE81B3}">
      <dgm:prSet/>
      <dgm:spPr/>
      <dgm:t>
        <a:bodyPr/>
        <a:lstStyle/>
        <a:p>
          <a:endParaRPr lang="en-GB"/>
        </a:p>
      </dgm:t>
    </dgm:pt>
    <dgm:pt modelId="{0994EBAD-CF29-4544-87AA-DD9BC9A2B3B9}">
      <dgm:prSet phldrT="[Tekst]"/>
      <dgm:spPr/>
      <dgm:t>
        <a:bodyPr/>
        <a:lstStyle/>
        <a:p>
          <a:r>
            <a:rPr lang="pl-PL" dirty="0" smtClean="0"/>
            <a:t>EF </a:t>
          </a:r>
          <a:r>
            <a:rPr lang="pl-PL" dirty="0" err="1" smtClean="0"/>
            <a:t>DbContext</a:t>
          </a:r>
          <a:endParaRPr lang="en-GB" dirty="0"/>
        </a:p>
      </dgm:t>
    </dgm:pt>
    <dgm:pt modelId="{2B8664D6-5154-41CE-AB4B-67C2A3CC6E68}" type="parTrans" cxnId="{9D39D43D-4204-42BA-B9FC-1FB3971E652F}">
      <dgm:prSet/>
      <dgm:spPr/>
      <dgm:t>
        <a:bodyPr/>
        <a:lstStyle/>
        <a:p>
          <a:endParaRPr lang="en-GB"/>
        </a:p>
      </dgm:t>
    </dgm:pt>
    <dgm:pt modelId="{757C0EB3-3164-4DA7-879E-3E2091733057}" type="sibTrans" cxnId="{9D39D43D-4204-42BA-B9FC-1FB3971E652F}">
      <dgm:prSet/>
      <dgm:spPr/>
      <dgm:t>
        <a:bodyPr/>
        <a:lstStyle/>
        <a:p>
          <a:endParaRPr lang="en-GB"/>
        </a:p>
      </dgm:t>
    </dgm:pt>
    <dgm:pt modelId="{3434FC7B-42B7-4E2D-B7C9-391C4EEC61AC}">
      <dgm:prSet phldrT="[Tekst]"/>
      <dgm:spPr/>
      <dgm:t>
        <a:bodyPr/>
        <a:lstStyle/>
        <a:p>
          <a:r>
            <a:rPr lang="pl-PL" dirty="0" smtClean="0"/>
            <a:t>Database</a:t>
          </a:r>
          <a:endParaRPr lang="en-GB" dirty="0"/>
        </a:p>
      </dgm:t>
    </dgm:pt>
    <dgm:pt modelId="{296E6BD5-2879-4B0D-A3BC-1EEFDBE4B274}" type="parTrans" cxnId="{F891E2E6-C59A-49A1-95CC-724A7CDA7007}">
      <dgm:prSet/>
      <dgm:spPr/>
      <dgm:t>
        <a:bodyPr/>
        <a:lstStyle/>
        <a:p>
          <a:endParaRPr lang="en-GB"/>
        </a:p>
      </dgm:t>
    </dgm:pt>
    <dgm:pt modelId="{C742B80D-21F5-4F15-A320-02A7B82DC7A3}" type="sibTrans" cxnId="{F891E2E6-C59A-49A1-95CC-724A7CDA7007}">
      <dgm:prSet/>
      <dgm:spPr/>
      <dgm:t>
        <a:bodyPr/>
        <a:lstStyle/>
        <a:p>
          <a:endParaRPr lang="en-GB"/>
        </a:p>
      </dgm:t>
    </dgm:pt>
    <dgm:pt modelId="{D4102B2D-B8E9-43A1-8291-3C963BAFD13A}" type="pres">
      <dgm:prSet presAssocID="{7CECCCF8-A600-4E12-A485-AC18818F08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6C7974-60C4-4D07-888E-8A63030C4BCF}" type="pres">
      <dgm:prSet presAssocID="{3434FC7B-42B7-4E2D-B7C9-391C4EEC61AC}" presName="boxAndChildren" presStyleCnt="0"/>
      <dgm:spPr/>
    </dgm:pt>
    <dgm:pt modelId="{A304E576-4015-4CFD-9980-E263DEFF6E50}" type="pres">
      <dgm:prSet presAssocID="{3434FC7B-42B7-4E2D-B7C9-391C4EEC61AC}" presName="parentTextBox" presStyleLbl="node1" presStyleIdx="0" presStyleCnt="4"/>
      <dgm:spPr/>
      <dgm:t>
        <a:bodyPr/>
        <a:lstStyle/>
        <a:p>
          <a:endParaRPr lang="en-GB"/>
        </a:p>
      </dgm:t>
    </dgm:pt>
    <dgm:pt modelId="{B97FE6D6-0718-4CFE-A8DC-7FE0C7E8DA23}" type="pres">
      <dgm:prSet presAssocID="{757C0EB3-3164-4DA7-879E-3E2091733057}" presName="sp" presStyleCnt="0"/>
      <dgm:spPr/>
    </dgm:pt>
    <dgm:pt modelId="{CF1E31D8-E818-4C50-BF35-44104E5AAB36}" type="pres">
      <dgm:prSet presAssocID="{0994EBAD-CF29-4544-87AA-DD9BC9A2B3B9}" presName="arrowAndChildren" presStyleCnt="0"/>
      <dgm:spPr/>
    </dgm:pt>
    <dgm:pt modelId="{51F61590-E1CC-49C5-9FA9-8468D5B43462}" type="pres">
      <dgm:prSet presAssocID="{0994EBAD-CF29-4544-87AA-DD9BC9A2B3B9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13325ACB-6478-45AB-9455-DAA55B226C46}" type="pres">
      <dgm:prSet presAssocID="{E0325C27-5ADB-472B-842B-7BAE3FF35A1A}" presName="sp" presStyleCnt="0"/>
      <dgm:spPr/>
    </dgm:pt>
    <dgm:pt modelId="{3C72A49B-14A1-4F9B-829A-55F08686129B}" type="pres">
      <dgm:prSet presAssocID="{955AA60F-868E-49BC-9BFB-7BB2C69597A0}" presName="arrowAndChildren" presStyleCnt="0"/>
      <dgm:spPr/>
    </dgm:pt>
    <dgm:pt modelId="{5DA6C305-34C1-4EF9-A72F-0D8F2BC510C1}" type="pres">
      <dgm:prSet presAssocID="{955AA60F-868E-49BC-9BFB-7BB2C69597A0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CC9E03A2-79D6-4B93-87F3-CC98702832D8}" type="pres">
      <dgm:prSet presAssocID="{9F6AA6CD-95C4-482C-8350-AAA14A43D81C}" presName="sp" presStyleCnt="0"/>
      <dgm:spPr/>
    </dgm:pt>
    <dgm:pt modelId="{DB85CD69-AF16-4EF6-A778-380F908AFBBF}" type="pres">
      <dgm:prSet presAssocID="{53A8DD01-F789-4CE7-A1C9-117C4F4C7C32}" presName="arrowAndChildren" presStyleCnt="0"/>
      <dgm:spPr/>
    </dgm:pt>
    <dgm:pt modelId="{C093E858-3FF9-44D5-9545-B344974750B9}" type="pres">
      <dgm:prSet presAssocID="{53A8DD01-F789-4CE7-A1C9-117C4F4C7C32}" presName="parentTextArrow" presStyleLbl="node1" presStyleIdx="3" presStyleCnt="4"/>
      <dgm:spPr/>
      <dgm:t>
        <a:bodyPr/>
        <a:lstStyle/>
        <a:p>
          <a:endParaRPr lang="en-GB"/>
        </a:p>
      </dgm:t>
    </dgm:pt>
  </dgm:ptLst>
  <dgm:cxnLst>
    <dgm:cxn modelId="{562BC990-CBC3-4B9F-8D5E-1ADF0A30993D}" type="presOf" srcId="{53A8DD01-F789-4CE7-A1C9-117C4F4C7C32}" destId="{C093E858-3FF9-44D5-9545-B344974750B9}" srcOrd="0" destOrd="0" presId="urn:microsoft.com/office/officeart/2005/8/layout/process4"/>
    <dgm:cxn modelId="{72BC9EB6-C37F-47C6-B547-120CCA89514E}" type="presOf" srcId="{955AA60F-868E-49BC-9BFB-7BB2C69597A0}" destId="{5DA6C305-34C1-4EF9-A72F-0D8F2BC510C1}" srcOrd="0" destOrd="0" presId="urn:microsoft.com/office/officeart/2005/8/layout/process4"/>
    <dgm:cxn modelId="{F891E2E6-C59A-49A1-95CC-724A7CDA7007}" srcId="{7CECCCF8-A600-4E12-A485-AC18818F0804}" destId="{3434FC7B-42B7-4E2D-B7C9-391C4EEC61AC}" srcOrd="3" destOrd="0" parTransId="{296E6BD5-2879-4B0D-A3BC-1EEFDBE4B274}" sibTransId="{C742B80D-21F5-4F15-A320-02A7B82DC7A3}"/>
    <dgm:cxn modelId="{CE87EFB3-3827-4A0E-8B8C-D7BD9C090EC5}" srcId="{7CECCCF8-A600-4E12-A485-AC18818F0804}" destId="{53A8DD01-F789-4CE7-A1C9-117C4F4C7C32}" srcOrd="0" destOrd="0" parTransId="{7C1C7F1B-02C3-418F-8E93-10601EF93A13}" sibTransId="{9F6AA6CD-95C4-482C-8350-AAA14A43D81C}"/>
    <dgm:cxn modelId="{44B4C33A-4348-4802-A570-11A9780780F4}" type="presOf" srcId="{0994EBAD-CF29-4544-87AA-DD9BC9A2B3B9}" destId="{51F61590-E1CC-49C5-9FA9-8468D5B43462}" srcOrd="0" destOrd="0" presId="urn:microsoft.com/office/officeart/2005/8/layout/process4"/>
    <dgm:cxn modelId="{9D39D43D-4204-42BA-B9FC-1FB3971E652F}" srcId="{7CECCCF8-A600-4E12-A485-AC18818F0804}" destId="{0994EBAD-CF29-4544-87AA-DD9BC9A2B3B9}" srcOrd="2" destOrd="0" parTransId="{2B8664D6-5154-41CE-AB4B-67C2A3CC6E68}" sibTransId="{757C0EB3-3164-4DA7-879E-3E2091733057}"/>
    <dgm:cxn modelId="{0A640BAD-2D9A-4FDE-9F2D-94F512EE81B3}" srcId="{7CECCCF8-A600-4E12-A485-AC18818F0804}" destId="{955AA60F-868E-49BC-9BFB-7BB2C69597A0}" srcOrd="1" destOrd="0" parTransId="{B2863256-5855-4DB3-9313-7934F673B26B}" sibTransId="{E0325C27-5ADB-472B-842B-7BAE3FF35A1A}"/>
    <dgm:cxn modelId="{08F8A1D1-490A-4E42-A036-0E441F320474}" type="presOf" srcId="{3434FC7B-42B7-4E2D-B7C9-391C4EEC61AC}" destId="{A304E576-4015-4CFD-9980-E263DEFF6E50}" srcOrd="0" destOrd="0" presId="urn:microsoft.com/office/officeart/2005/8/layout/process4"/>
    <dgm:cxn modelId="{2E501F97-4389-4551-B54C-67C6D46CA646}" type="presOf" srcId="{7CECCCF8-A600-4E12-A485-AC18818F0804}" destId="{D4102B2D-B8E9-43A1-8291-3C963BAFD13A}" srcOrd="0" destOrd="0" presId="urn:microsoft.com/office/officeart/2005/8/layout/process4"/>
    <dgm:cxn modelId="{E7FD0DD6-EF19-42B1-AC26-7743CA0331CA}" type="presParOf" srcId="{D4102B2D-B8E9-43A1-8291-3C963BAFD13A}" destId="{746C7974-60C4-4D07-888E-8A63030C4BCF}" srcOrd="0" destOrd="0" presId="urn:microsoft.com/office/officeart/2005/8/layout/process4"/>
    <dgm:cxn modelId="{FED6F968-33E4-4AA3-8255-1DC2F4ADB593}" type="presParOf" srcId="{746C7974-60C4-4D07-888E-8A63030C4BCF}" destId="{A304E576-4015-4CFD-9980-E263DEFF6E50}" srcOrd="0" destOrd="0" presId="urn:microsoft.com/office/officeart/2005/8/layout/process4"/>
    <dgm:cxn modelId="{708427FE-F756-4526-8902-CAD70B81A2A2}" type="presParOf" srcId="{D4102B2D-B8E9-43A1-8291-3C963BAFD13A}" destId="{B97FE6D6-0718-4CFE-A8DC-7FE0C7E8DA23}" srcOrd="1" destOrd="0" presId="urn:microsoft.com/office/officeart/2005/8/layout/process4"/>
    <dgm:cxn modelId="{857DED89-E4E2-4149-AAEC-001D7B8DF634}" type="presParOf" srcId="{D4102B2D-B8E9-43A1-8291-3C963BAFD13A}" destId="{CF1E31D8-E818-4C50-BF35-44104E5AAB36}" srcOrd="2" destOrd="0" presId="urn:microsoft.com/office/officeart/2005/8/layout/process4"/>
    <dgm:cxn modelId="{DBDBD107-E649-449E-B84C-11B300C0A36F}" type="presParOf" srcId="{CF1E31D8-E818-4C50-BF35-44104E5AAB36}" destId="{51F61590-E1CC-49C5-9FA9-8468D5B43462}" srcOrd="0" destOrd="0" presId="urn:microsoft.com/office/officeart/2005/8/layout/process4"/>
    <dgm:cxn modelId="{90765F71-4D3C-4EBA-BB35-807E1948DEC0}" type="presParOf" srcId="{D4102B2D-B8E9-43A1-8291-3C963BAFD13A}" destId="{13325ACB-6478-45AB-9455-DAA55B226C46}" srcOrd="3" destOrd="0" presId="urn:microsoft.com/office/officeart/2005/8/layout/process4"/>
    <dgm:cxn modelId="{89938456-6FD9-45A0-8815-47F1D8A44E85}" type="presParOf" srcId="{D4102B2D-B8E9-43A1-8291-3C963BAFD13A}" destId="{3C72A49B-14A1-4F9B-829A-55F08686129B}" srcOrd="4" destOrd="0" presId="urn:microsoft.com/office/officeart/2005/8/layout/process4"/>
    <dgm:cxn modelId="{8C44052A-C0AF-423B-AEBE-353EC00D9B26}" type="presParOf" srcId="{3C72A49B-14A1-4F9B-829A-55F08686129B}" destId="{5DA6C305-34C1-4EF9-A72F-0D8F2BC510C1}" srcOrd="0" destOrd="0" presId="urn:microsoft.com/office/officeart/2005/8/layout/process4"/>
    <dgm:cxn modelId="{754DE9A1-3C41-4AA7-B3F9-3AF4CC6AE646}" type="presParOf" srcId="{D4102B2D-B8E9-43A1-8291-3C963BAFD13A}" destId="{CC9E03A2-79D6-4B93-87F3-CC98702832D8}" srcOrd="5" destOrd="0" presId="urn:microsoft.com/office/officeart/2005/8/layout/process4"/>
    <dgm:cxn modelId="{5CE22B08-CC3A-47EF-A901-2FBC4DF6CF0F}" type="presParOf" srcId="{D4102B2D-B8E9-43A1-8291-3C963BAFD13A}" destId="{DB85CD69-AF16-4EF6-A778-380F908AFBBF}" srcOrd="6" destOrd="0" presId="urn:microsoft.com/office/officeart/2005/8/layout/process4"/>
    <dgm:cxn modelId="{9659EFAF-9D44-42C1-AC1B-8CDFEBE87CD9}" type="presParOf" srcId="{DB85CD69-AF16-4EF6-A778-380F908AFBBF}" destId="{C093E858-3FF9-44D5-9545-B344974750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2E3F2D-0ACA-4417-BBD5-C41A864F84D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191CA49-A713-4993-A6AF-78C4272DB101}">
      <dgm:prSet phldrT="[Tekst]"/>
      <dgm:spPr/>
      <dgm:t>
        <a:bodyPr/>
        <a:lstStyle/>
        <a:p>
          <a:r>
            <a:rPr lang="pl-PL" dirty="0" smtClean="0"/>
            <a:t>Web</a:t>
          </a:r>
          <a:endParaRPr lang="en-GB" dirty="0"/>
        </a:p>
      </dgm:t>
    </dgm:pt>
    <dgm:pt modelId="{F0021345-7F8E-4EDD-A2EB-79DF0361281C}" type="parTrans" cxnId="{EBF2942E-E053-4B9D-96E5-85C3881B190F}">
      <dgm:prSet/>
      <dgm:spPr/>
      <dgm:t>
        <a:bodyPr/>
        <a:lstStyle/>
        <a:p>
          <a:endParaRPr lang="en-GB"/>
        </a:p>
      </dgm:t>
    </dgm:pt>
    <dgm:pt modelId="{834B9DAB-EAB1-40BF-8F74-255C7BD29362}" type="sibTrans" cxnId="{EBF2942E-E053-4B9D-96E5-85C3881B190F}">
      <dgm:prSet/>
      <dgm:spPr/>
      <dgm:t>
        <a:bodyPr/>
        <a:lstStyle/>
        <a:p>
          <a:endParaRPr lang="en-GB"/>
        </a:p>
      </dgm:t>
    </dgm:pt>
    <dgm:pt modelId="{E16C9CEF-5441-4852-B9AD-9BC6D431D022}">
      <dgm:prSet phldrT="[Tekst]"/>
      <dgm:spPr/>
      <dgm:t>
        <a:bodyPr/>
        <a:lstStyle/>
        <a:p>
          <a:r>
            <a:rPr lang="pl-PL" dirty="0" err="1" smtClean="0"/>
            <a:t>Domain</a:t>
          </a:r>
          <a:endParaRPr lang="en-GB" dirty="0"/>
        </a:p>
      </dgm:t>
    </dgm:pt>
    <dgm:pt modelId="{12CB0B5A-47D0-4603-ADD1-0DA6FB389D10}" type="parTrans" cxnId="{78E27448-783A-41A6-8227-FE43D0C2E723}">
      <dgm:prSet/>
      <dgm:spPr/>
      <dgm:t>
        <a:bodyPr/>
        <a:lstStyle/>
        <a:p>
          <a:endParaRPr lang="en-GB"/>
        </a:p>
      </dgm:t>
    </dgm:pt>
    <dgm:pt modelId="{2FC47BF4-920F-4160-8A68-6B2DD899419D}" type="sibTrans" cxnId="{78E27448-783A-41A6-8227-FE43D0C2E723}">
      <dgm:prSet/>
      <dgm:spPr/>
      <dgm:t>
        <a:bodyPr/>
        <a:lstStyle/>
        <a:p>
          <a:endParaRPr lang="en-GB"/>
        </a:p>
      </dgm:t>
    </dgm:pt>
    <dgm:pt modelId="{73E74E64-10AC-4E40-BC9E-9E9604DB9EE3}">
      <dgm:prSet phldrT="[Tekst]"/>
      <dgm:spPr/>
      <dgm:t>
        <a:bodyPr/>
        <a:lstStyle/>
        <a:p>
          <a:r>
            <a:rPr lang="pl-PL" dirty="0" err="1" smtClean="0"/>
            <a:t>IServices</a:t>
          </a:r>
          <a:r>
            <a:rPr lang="pl-PL" dirty="0" smtClean="0"/>
            <a:t/>
          </a:r>
          <a:br>
            <a:rPr lang="pl-PL" dirty="0" smtClean="0"/>
          </a:br>
          <a:r>
            <a:rPr lang="pl-PL" dirty="0" smtClean="0"/>
            <a:t>Services</a:t>
          </a:r>
          <a:endParaRPr lang="en-GB" dirty="0"/>
        </a:p>
      </dgm:t>
    </dgm:pt>
    <dgm:pt modelId="{BA159DAB-44AB-48BA-A44B-B9D0DB2E3930}" type="parTrans" cxnId="{E9B31AFA-683E-4497-A359-C2867E05080F}">
      <dgm:prSet/>
      <dgm:spPr/>
      <dgm:t>
        <a:bodyPr/>
        <a:lstStyle/>
        <a:p>
          <a:endParaRPr lang="en-GB"/>
        </a:p>
      </dgm:t>
    </dgm:pt>
    <dgm:pt modelId="{C3760ECD-EC26-42EB-BAED-03CEEAC3D9F7}" type="sibTrans" cxnId="{E9B31AFA-683E-4497-A359-C2867E05080F}">
      <dgm:prSet/>
      <dgm:spPr/>
      <dgm:t>
        <a:bodyPr/>
        <a:lstStyle/>
        <a:p>
          <a:endParaRPr lang="en-GB"/>
        </a:p>
      </dgm:t>
    </dgm:pt>
    <dgm:pt modelId="{08E03379-6668-4F00-B343-492E27DFD182}">
      <dgm:prSet phldrT="[Tekst]"/>
      <dgm:spPr/>
      <dgm:t>
        <a:bodyPr/>
        <a:lstStyle/>
        <a:p>
          <a:r>
            <a:rPr lang="pl-PL" dirty="0" err="1" smtClean="0"/>
            <a:t>Entities</a:t>
          </a:r>
          <a:r>
            <a:rPr lang="pl-PL" dirty="0" smtClean="0"/>
            <a:t/>
          </a:r>
          <a:br>
            <a:rPr lang="pl-PL" dirty="0" smtClean="0"/>
          </a:br>
          <a:r>
            <a:rPr lang="pl-PL" dirty="0" err="1" smtClean="0"/>
            <a:t>DataAccess</a:t>
          </a:r>
          <a:endParaRPr lang="en-GB" dirty="0"/>
        </a:p>
      </dgm:t>
    </dgm:pt>
    <dgm:pt modelId="{3F86CD36-0802-4F38-B307-85BEEA70EEF8}" type="parTrans" cxnId="{66703231-86BD-4088-A7F8-93530CEFFC23}">
      <dgm:prSet/>
      <dgm:spPr/>
      <dgm:t>
        <a:bodyPr/>
        <a:lstStyle/>
        <a:p>
          <a:endParaRPr lang="en-GB"/>
        </a:p>
      </dgm:t>
    </dgm:pt>
    <dgm:pt modelId="{1EED0C34-CB57-48F7-AF38-FD1042F3688A}" type="sibTrans" cxnId="{66703231-86BD-4088-A7F8-93530CEFFC23}">
      <dgm:prSet/>
      <dgm:spPr/>
      <dgm:t>
        <a:bodyPr/>
        <a:lstStyle/>
        <a:p>
          <a:endParaRPr lang="en-GB"/>
        </a:p>
      </dgm:t>
    </dgm:pt>
    <dgm:pt modelId="{87E8F2DD-9242-4EA1-935D-93F0881B412D}">
      <dgm:prSet phldrT="[Tekst]"/>
      <dgm:spPr/>
      <dgm:t>
        <a:bodyPr/>
        <a:lstStyle/>
        <a:p>
          <a:r>
            <a:rPr lang="pl-PL" dirty="0" err="1" smtClean="0"/>
            <a:t>EntityFramework</a:t>
          </a:r>
          <a:endParaRPr lang="en-GB" dirty="0"/>
        </a:p>
      </dgm:t>
    </dgm:pt>
    <dgm:pt modelId="{D3EC5EBC-0922-4EF1-A935-3C2E31AB2D57}" type="parTrans" cxnId="{7CD33780-6289-4962-AEEA-FEBB34D07265}">
      <dgm:prSet/>
      <dgm:spPr/>
      <dgm:t>
        <a:bodyPr/>
        <a:lstStyle/>
        <a:p>
          <a:endParaRPr lang="en-GB"/>
        </a:p>
      </dgm:t>
    </dgm:pt>
    <dgm:pt modelId="{DC07B85E-E195-40EB-9B2C-C18B300BE360}" type="sibTrans" cxnId="{7CD33780-6289-4962-AEEA-FEBB34D07265}">
      <dgm:prSet/>
      <dgm:spPr/>
      <dgm:t>
        <a:bodyPr/>
        <a:lstStyle/>
        <a:p>
          <a:endParaRPr lang="en-GB"/>
        </a:p>
      </dgm:t>
    </dgm:pt>
    <dgm:pt modelId="{AF2354DC-CE4B-45DE-B9FF-EF0CABECF962}" type="pres">
      <dgm:prSet presAssocID="{7C2E3F2D-0ACA-4417-BBD5-C41A864F84D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EEC1AF00-1B2D-4203-AF31-4175534043AD}" type="pres">
      <dgm:prSet presAssocID="{E191CA49-A713-4993-A6AF-78C4272DB101}" presName="root1" presStyleCnt="0"/>
      <dgm:spPr/>
    </dgm:pt>
    <dgm:pt modelId="{AACCCF1A-E9BF-4AB1-9A08-0706F437DAE2}" type="pres">
      <dgm:prSet presAssocID="{E191CA49-A713-4993-A6AF-78C4272DB1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B7E4DFC-9761-4F6E-91DD-D391AD282EB0}" type="pres">
      <dgm:prSet presAssocID="{E191CA49-A713-4993-A6AF-78C4272DB101}" presName="level2hierChild" presStyleCnt="0"/>
      <dgm:spPr/>
    </dgm:pt>
    <dgm:pt modelId="{EB6B0E73-29EC-4C89-A982-A608972DF90D}" type="pres">
      <dgm:prSet presAssocID="{12CB0B5A-47D0-4603-ADD1-0DA6FB389D10}" presName="conn2-1" presStyleLbl="parChTrans1D2" presStyleIdx="0" presStyleCnt="4"/>
      <dgm:spPr/>
      <dgm:t>
        <a:bodyPr/>
        <a:lstStyle/>
        <a:p>
          <a:endParaRPr lang="pl-PL"/>
        </a:p>
      </dgm:t>
    </dgm:pt>
    <dgm:pt modelId="{47FB5350-5C98-44B2-99E8-28B8791C9E7C}" type="pres">
      <dgm:prSet presAssocID="{12CB0B5A-47D0-4603-ADD1-0DA6FB389D10}" presName="connTx" presStyleLbl="parChTrans1D2" presStyleIdx="0" presStyleCnt="4"/>
      <dgm:spPr/>
      <dgm:t>
        <a:bodyPr/>
        <a:lstStyle/>
        <a:p>
          <a:endParaRPr lang="pl-PL"/>
        </a:p>
      </dgm:t>
    </dgm:pt>
    <dgm:pt modelId="{2E728779-3CFC-407E-A19A-C2F057F265DD}" type="pres">
      <dgm:prSet presAssocID="{E16C9CEF-5441-4852-B9AD-9BC6D431D022}" presName="root2" presStyleCnt="0"/>
      <dgm:spPr/>
    </dgm:pt>
    <dgm:pt modelId="{9FE42F84-E93C-4FA2-A032-A01250FEE9CE}" type="pres">
      <dgm:prSet presAssocID="{E16C9CEF-5441-4852-B9AD-9BC6D431D02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CE2BFB-B982-4096-A8D3-44F31A084AE0}" type="pres">
      <dgm:prSet presAssocID="{E16C9CEF-5441-4852-B9AD-9BC6D431D022}" presName="level3hierChild" presStyleCnt="0"/>
      <dgm:spPr/>
    </dgm:pt>
    <dgm:pt modelId="{255E1B76-F729-4B29-BC10-18836EB17935}" type="pres">
      <dgm:prSet presAssocID="{BA159DAB-44AB-48BA-A44B-B9D0DB2E3930}" presName="conn2-1" presStyleLbl="parChTrans1D2" presStyleIdx="1" presStyleCnt="4"/>
      <dgm:spPr/>
      <dgm:t>
        <a:bodyPr/>
        <a:lstStyle/>
        <a:p>
          <a:endParaRPr lang="pl-PL"/>
        </a:p>
      </dgm:t>
    </dgm:pt>
    <dgm:pt modelId="{F4634F88-12D3-4FEC-80A7-26292E5DBCF6}" type="pres">
      <dgm:prSet presAssocID="{BA159DAB-44AB-48BA-A44B-B9D0DB2E3930}" presName="connTx" presStyleLbl="parChTrans1D2" presStyleIdx="1" presStyleCnt="4"/>
      <dgm:spPr/>
      <dgm:t>
        <a:bodyPr/>
        <a:lstStyle/>
        <a:p>
          <a:endParaRPr lang="pl-PL"/>
        </a:p>
      </dgm:t>
    </dgm:pt>
    <dgm:pt modelId="{2FA294B7-CBBD-4C07-B45C-021540E0A23B}" type="pres">
      <dgm:prSet presAssocID="{73E74E64-10AC-4E40-BC9E-9E9604DB9EE3}" presName="root2" presStyleCnt="0"/>
      <dgm:spPr/>
    </dgm:pt>
    <dgm:pt modelId="{F33A9BC3-ADD4-45A0-BA6A-42AA41014F73}" type="pres">
      <dgm:prSet presAssocID="{73E74E64-10AC-4E40-BC9E-9E9604DB9EE3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A8A61A9-BEDC-4B3F-9388-F2934CE9958A}" type="pres">
      <dgm:prSet presAssocID="{73E74E64-10AC-4E40-BC9E-9E9604DB9EE3}" presName="level3hierChild" presStyleCnt="0"/>
      <dgm:spPr/>
    </dgm:pt>
    <dgm:pt modelId="{39CBC7A1-4045-48BF-9981-B51E4244ADEF}" type="pres">
      <dgm:prSet presAssocID="{3F86CD36-0802-4F38-B307-85BEEA70EEF8}" presName="conn2-1" presStyleLbl="parChTrans1D2" presStyleIdx="2" presStyleCnt="4"/>
      <dgm:spPr/>
      <dgm:t>
        <a:bodyPr/>
        <a:lstStyle/>
        <a:p>
          <a:endParaRPr lang="pl-PL"/>
        </a:p>
      </dgm:t>
    </dgm:pt>
    <dgm:pt modelId="{59BED606-FFD4-4A6D-A45A-10726749CF8E}" type="pres">
      <dgm:prSet presAssocID="{3F86CD36-0802-4F38-B307-85BEEA70EEF8}" presName="connTx" presStyleLbl="parChTrans1D2" presStyleIdx="2" presStyleCnt="4"/>
      <dgm:spPr/>
      <dgm:t>
        <a:bodyPr/>
        <a:lstStyle/>
        <a:p>
          <a:endParaRPr lang="pl-PL"/>
        </a:p>
      </dgm:t>
    </dgm:pt>
    <dgm:pt modelId="{35CDC5AD-DD8F-4574-8959-09BEFBAF1567}" type="pres">
      <dgm:prSet presAssocID="{08E03379-6668-4F00-B343-492E27DFD182}" presName="root2" presStyleCnt="0"/>
      <dgm:spPr/>
    </dgm:pt>
    <dgm:pt modelId="{55A5D1A7-9CC4-49F1-88DB-1CE6AE91CFE6}" type="pres">
      <dgm:prSet presAssocID="{08E03379-6668-4F00-B343-492E27DFD18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461E500-F23A-44F2-B3F6-E427CFB68C4C}" type="pres">
      <dgm:prSet presAssocID="{08E03379-6668-4F00-B343-492E27DFD182}" presName="level3hierChild" presStyleCnt="0"/>
      <dgm:spPr/>
    </dgm:pt>
    <dgm:pt modelId="{3DFEF216-24AA-4985-AD89-8967F3CE0659}" type="pres">
      <dgm:prSet presAssocID="{D3EC5EBC-0922-4EF1-A935-3C2E31AB2D57}" presName="conn2-1" presStyleLbl="parChTrans1D2" presStyleIdx="3" presStyleCnt="4"/>
      <dgm:spPr/>
      <dgm:t>
        <a:bodyPr/>
        <a:lstStyle/>
        <a:p>
          <a:endParaRPr lang="pl-PL"/>
        </a:p>
      </dgm:t>
    </dgm:pt>
    <dgm:pt modelId="{08C4BD73-1806-422F-A69A-4B260CDABC52}" type="pres">
      <dgm:prSet presAssocID="{D3EC5EBC-0922-4EF1-A935-3C2E31AB2D57}" presName="connTx" presStyleLbl="parChTrans1D2" presStyleIdx="3" presStyleCnt="4"/>
      <dgm:spPr/>
      <dgm:t>
        <a:bodyPr/>
        <a:lstStyle/>
        <a:p>
          <a:endParaRPr lang="pl-PL"/>
        </a:p>
      </dgm:t>
    </dgm:pt>
    <dgm:pt modelId="{FC180336-A19F-470F-936E-19BF3A1B5C04}" type="pres">
      <dgm:prSet presAssocID="{87E8F2DD-9242-4EA1-935D-93F0881B412D}" presName="root2" presStyleCnt="0"/>
      <dgm:spPr/>
    </dgm:pt>
    <dgm:pt modelId="{615768F9-6F9D-4C71-87A2-8D9A3459BCD7}" type="pres">
      <dgm:prSet presAssocID="{87E8F2DD-9242-4EA1-935D-93F0881B412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7F0D3DC-D67D-4DC7-8796-8EF097CF6361}" type="pres">
      <dgm:prSet presAssocID="{87E8F2DD-9242-4EA1-935D-93F0881B412D}" presName="level3hierChild" presStyleCnt="0"/>
      <dgm:spPr/>
    </dgm:pt>
  </dgm:ptLst>
  <dgm:cxnLst>
    <dgm:cxn modelId="{C69B6E9D-2EE8-4111-8663-F8E6FE81803E}" type="presOf" srcId="{87E8F2DD-9242-4EA1-935D-93F0881B412D}" destId="{615768F9-6F9D-4C71-87A2-8D9A3459BCD7}" srcOrd="0" destOrd="0" presId="urn:microsoft.com/office/officeart/2005/8/layout/hierarchy2"/>
    <dgm:cxn modelId="{2838A503-BD29-4D61-9354-6244E490B1C7}" type="presOf" srcId="{3F86CD36-0802-4F38-B307-85BEEA70EEF8}" destId="{59BED606-FFD4-4A6D-A45A-10726749CF8E}" srcOrd="1" destOrd="0" presId="urn:microsoft.com/office/officeart/2005/8/layout/hierarchy2"/>
    <dgm:cxn modelId="{A203E74E-83A5-4F21-B5B2-580C39ADCDB6}" type="presOf" srcId="{12CB0B5A-47D0-4603-ADD1-0DA6FB389D10}" destId="{47FB5350-5C98-44B2-99E8-28B8791C9E7C}" srcOrd="1" destOrd="0" presId="urn:microsoft.com/office/officeart/2005/8/layout/hierarchy2"/>
    <dgm:cxn modelId="{AE735C5F-3853-4B29-A563-AC3AF889413B}" type="presOf" srcId="{D3EC5EBC-0922-4EF1-A935-3C2E31AB2D57}" destId="{08C4BD73-1806-422F-A69A-4B260CDABC52}" srcOrd="1" destOrd="0" presId="urn:microsoft.com/office/officeart/2005/8/layout/hierarchy2"/>
    <dgm:cxn modelId="{66703231-86BD-4088-A7F8-93530CEFFC23}" srcId="{E191CA49-A713-4993-A6AF-78C4272DB101}" destId="{08E03379-6668-4F00-B343-492E27DFD182}" srcOrd="2" destOrd="0" parTransId="{3F86CD36-0802-4F38-B307-85BEEA70EEF8}" sibTransId="{1EED0C34-CB57-48F7-AF38-FD1042F3688A}"/>
    <dgm:cxn modelId="{B2E25796-AD8A-4D82-9772-4F2AA445D92B}" type="presOf" srcId="{E16C9CEF-5441-4852-B9AD-9BC6D431D022}" destId="{9FE42F84-E93C-4FA2-A032-A01250FEE9CE}" srcOrd="0" destOrd="0" presId="urn:microsoft.com/office/officeart/2005/8/layout/hierarchy2"/>
    <dgm:cxn modelId="{791AB0F8-7DCC-4112-8E3E-01B0FFC89238}" type="presOf" srcId="{12CB0B5A-47D0-4603-ADD1-0DA6FB389D10}" destId="{EB6B0E73-29EC-4C89-A982-A608972DF90D}" srcOrd="0" destOrd="0" presId="urn:microsoft.com/office/officeart/2005/8/layout/hierarchy2"/>
    <dgm:cxn modelId="{2A094F33-64ED-43E2-BB78-B042C9590EC6}" type="presOf" srcId="{BA159DAB-44AB-48BA-A44B-B9D0DB2E3930}" destId="{F4634F88-12D3-4FEC-80A7-26292E5DBCF6}" srcOrd="1" destOrd="0" presId="urn:microsoft.com/office/officeart/2005/8/layout/hierarchy2"/>
    <dgm:cxn modelId="{7CBAD158-2EF2-43DD-A3CF-E677BCBFEB98}" type="presOf" srcId="{3F86CD36-0802-4F38-B307-85BEEA70EEF8}" destId="{39CBC7A1-4045-48BF-9981-B51E4244ADEF}" srcOrd="0" destOrd="0" presId="urn:microsoft.com/office/officeart/2005/8/layout/hierarchy2"/>
    <dgm:cxn modelId="{2BCCF054-35FF-40E1-ADBB-C9C8338C4FF3}" type="presOf" srcId="{D3EC5EBC-0922-4EF1-A935-3C2E31AB2D57}" destId="{3DFEF216-24AA-4985-AD89-8967F3CE0659}" srcOrd="0" destOrd="0" presId="urn:microsoft.com/office/officeart/2005/8/layout/hierarchy2"/>
    <dgm:cxn modelId="{6E5068C7-7EBD-473A-996F-FEA57AD81402}" type="presOf" srcId="{73E74E64-10AC-4E40-BC9E-9E9604DB9EE3}" destId="{F33A9BC3-ADD4-45A0-BA6A-42AA41014F73}" srcOrd="0" destOrd="0" presId="urn:microsoft.com/office/officeart/2005/8/layout/hierarchy2"/>
    <dgm:cxn modelId="{6A6634EB-C5CE-48BE-9C27-501C215CF8D4}" type="presOf" srcId="{08E03379-6668-4F00-B343-492E27DFD182}" destId="{55A5D1A7-9CC4-49F1-88DB-1CE6AE91CFE6}" srcOrd="0" destOrd="0" presId="urn:microsoft.com/office/officeart/2005/8/layout/hierarchy2"/>
    <dgm:cxn modelId="{10521761-7149-4A13-BF4D-3CE5FC630F8B}" type="presOf" srcId="{7C2E3F2D-0ACA-4417-BBD5-C41A864F84DC}" destId="{AF2354DC-CE4B-45DE-B9FF-EF0CABECF962}" srcOrd="0" destOrd="0" presId="urn:microsoft.com/office/officeart/2005/8/layout/hierarchy2"/>
    <dgm:cxn modelId="{37DBDED9-DCF3-4290-9330-B7B0C02144A1}" type="presOf" srcId="{BA159DAB-44AB-48BA-A44B-B9D0DB2E3930}" destId="{255E1B76-F729-4B29-BC10-18836EB17935}" srcOrd="0" destOrd="0" presId="urn:microsoft.com/office/officeart/2005/8/layout/hierarchy2"/>
    <dgm:cxn modelId="{EC337CA4-8D4A-4954-9273-A96C419C7F24}" type="presOf" srcId="{E191CA49-A713-4993-A6AF-78C4272DB101}" destId="{AACCCF1A-E9BF-4AB1-9A08-0706F437DAE2}" srcOrd="0" destOrd="0" presId="urn:microsoft.com/office/officeart/2005/8/layout/hierarchy2"/>
    <dgm:cxn modelId="{E9B31AFA-683E-4497-A359-C2867E05080F}" srcId="{E191CA49-A713-4993-A6AF-78C4272DB101}" destId="{73E74E64-10AC-4E40-BC9E-9E9604DB9EE3}" srcOrd="1" destOrd="0" parTransId="{BA159DAB-44AB-48BA-A44B-B9D0DB2E3930}" sibTransId="{C3760ECD-EC26-42EB-BAED-03CEEAC3D9F7}"/>
    <dgm:cxn modelId="{78E27448-783A-41A6-8227-FE43D0C2E723}" srcId="{E191CA49-A713-4993-A6AF-78C4272DB101}" destId="{E16C9CEF-5441-4852-B9AD-9BC6D431D022}" srcOrd="0" destOrd="0" parTransId="{12CB0B5A-47D0-4603-ADD1-0DA6FB389D10}" sibTransId="{2FC47BF4-920F-4160-8A68-6B2DD899419D}"/>
    <dgm:cxn modelId="{7CD33780-6289-4962-AEEA-FEBB34D07265}" srcId="{E191CA49-A713-4993-A6AF-78C4272DB101}" destId="{87E8F2DD-9242-4EA1-935D-93F0881B412D}" srcOrd="3" destOrd="0" parTransId="{D3EC5EBC-0922-4EF1-A935-3C2E31AB2D57}" sibTransId="{DC07B85E-E195-40EB-9B2C-C18B300BE360}"/>
    <dgm:cxn modelId="{EBF2942E-E053-4B9D-96E5-85C3881B190F}" srcId="{7C2E3F2D-0ACA-4417-BBD5-C41A864F84DC}" destId="{E191CA49-A713-4993-A6AF-78C4272DB101}" srcOrd="0" destOrd="0" parTransId="{F0021345-7F8E-4EDD-A2EB-79DF0361281C}" sibTransId="{834B9DAB-EAB1-40BF-8F74-255C7BD29362}"/>
    <dgm:cxn modelId="{2FB1E4FE-1DA4-4055-BE1E-B9735FCE0904}" type="presParOf" srcId="{AF2354DC-CE4B-45DE-B9FF-EF0CABECF962}" destId="{EEC1AF00-1B2D-4203-AF31-4175534043AD}" srcOrd="0" destOrd="0" presId="urn:microsoft.com/office/officeart/2005/8/layout/hierarchy2"/>
    <dgm:cxn modelId="{A5265A73-C016-41E1-9810-079AAF31A06B}" type="presParOf" srcId="{EEC1AF00-1B2D-4203-AF31-4175534043AD}" destId="{AACCCF1A-E9BF-4AB1-9A08-0706F437DAE2}" srcOrd="0" destOrd="0" presId="urn:microsoft.com/office/officeart/2005/8/layout/hierarchy2"/>
    <dgm:cxn modelId="{4D45AACD-B747-4FC8-A701-4E3768DE2B2E}" type="presParOf" srcId="{EEC1AF00-1B2D-4203-AF31-4175534043AD}" destId="{2B7E4DFC-9761-4F6E-91DD-D391AD282EB0}" srcOrd="1" destOrd="0" presId="urn:microsoft.com/office/officeart/2005/8/layout/hierarchy2"/>
    <dgm:cxn modelId="{269FF1E1-3385-42CC-B023-83BE9F5D6E18}" type="presParOf" srcId="{2B7E4DFC-9761-4F6E-91DD-D391AD282EB0}" destId="{EB6B0E73-29EC-4C89-A982-A608972DF90D}" srcOrd="0" destOrd="0" presId="urn:microsoft.com/office/officeart/2005/8/layout/hierarchy2"/>
    <dgm:cxn modelId="{6555DF34-64F8-4B21-B1D8-8DE900432A93}" type="presParOf" srcId="{EB6B0E73-29EC-4C89-A982-A608972DF90D}" destId="{47FB5350-5C98-44B2-99E8-28B8791C9E7C}" srcOrd="0" destOrd="0" presId="urn:microsoft.com/office/officeart/2005/8/layout/hierarchy2"/>
    <dgm:cxn modelId="{E08D27DF-9304-4368-BBC4-D1495C772088}" type="presParOf" srcId="{2B7E4DFC-9761-4F6E-91DD-D391AD282EB0}" destId="{2E728779-3CFC-407E-A19A-C2F057F265DD}" srcOrd="1" destOrd="0" presId="urn:microsoft.com/office/officeart/2005/8/layout/hierarchy2"/>
    <dgm:cxn modelId="{81D7AF37-BE08-4FBA-BEAF-5061BD8CE491}" type="presParOf" srcId="{2E728779-3CFC-407E-A19A-C2F057F265DD}" destId="{9FE42F84-E93C-4FA2-A032-A01250FEE9CE}" srcOrd="0" destOrd="0" presId="urn:microsoft.com/office/officeart/2005/8/layout/hierarchy2"/>
    <dgm:cxn modelId="{37F064D8-4CC6-4C87-AB8A-F0FAABB06631}" type="presParOf" srcId="{2E728779-3CFC-407E-A19A-C2F057F265DD}" destId="{66CE2BFB-B982-4096-A8D3-44F31A084AE0}" srcOrd="1" destOrd="0" presId="urn:microsoft.com/office/officeart/2005/8/layout/hierarchy2"/>
    <dgm:cxn modelId="{CA4F91C6-7B21-4E4B-B8D9-C79ED41471B9}" type="presParOf" srcId="{2B7E4DFC-9761-4F6E-91DD-D391AD282EB0}" destId="{255E1B76-F729-4B29-BC10-18836EB17935}" srcOrd="2" destOrd="0" presId="urn:microsoft.com/office/officeart/2005/8/layout/hierarchy2"/>
    <dgm:cxn modelId="{1198C6C6-FDB4-4890-B243-78561D9D6282}" type="presParOf" srcId="{255E1B76-F729-4B29-BC10-18836EB17935}" destId="{F4634F88-12D3-4FEC-80A7-26292E5DBCF6}" srcOrd="0" destOrd="0" presId="urn:microsoft.com/office/officeart/2005/8/layout/hierarchy2"/>
    <dgm:cxn modelId="{7C0162D7-FAEA-4BD9-83E0-CE161E22F663}" type="presParOf" srcId="{2B7E4DFC-9761-4F6E-91DD-D391AD282EB0}" destId="{2FA294B7-CBBD-4C07-B45C-021540E0A23B}" srcOrd="3" destOrd="0" presId="urn:microsoft.com/office/officeart/2005/8/layout/hierarchy2"/>
    <dgm:cxn modelId="{B4B9EA0F-6C1B-4AC8-B9A0-91DC0ECADB27}" type="presParOf" srcId="{2FA294B7-CBBD-4C07-B45C-021540E0A23B}" destId="{F33A9BC3-ADD4-45A0-BA6A-42AA41014F73}" srcOrd="0" destOrd="0" presId="urn:microsoft.com/office/officeart/2005/8/layout/hierarchy2"/>
    <dgm:cxn modelId="{D9E94A5D-810C-498A-8A11-EFDF82C5724E}" type="presParOf" srcId="{2FA294B7-CBBD-4C07-B45C-021540E0A23B}" destId="{9A8A61A9-BEDC-4B3F-9388-F2934CE9958A}" srcOrd="1" destOrd="0" presId="urn:microsoft.com/office/officeart/2005/8/layout/hierarchy2"/>
    <dgm:cxn modelId="{2CD064BD-7AFD-4675-AFE9-F2E956B2D9CE}" type="presParOf" srcId="{2B7E4DFC-9761-4F6E-91DD-D391AD282EB0}" destId="{39CBC7A1-4045-48BF-9981-B51E4244ADEF}" srcOrd="4" destOrd="0" presId="urn:microsoft.com/office/officeart/2005/8/layout/hierarchy2"/>
    <dgm:cxn modelId="{5C9B8D06-B2E1-4DA1-916A-02D27E44DDB7}" type="presParOf" srcId="{39CBC7A1-4045-48BF-9981-B51E4244ADEF}" destId="{59BED606-FFD4-4A6D-A45A-10726749CF8E}" srcOrd="0" destOrd="0" presId="urn:microsoft.com/office/officeart/2005/8/layout/hierarchy2"/>
    <dgm:cxn modelId="{258CFDAE-5989-4BB3-961E-10B6F36713B9}" type="presParOf" srcId="{2B7E4DFC-9761-4F6E-91DD-D391AD282EB0}" destId="{35CDC5AD-DD8F-4574-8959-09BEFBAF1567}" srcOrd="5" destOrd="0" presId="urn:microsoft.com/office/officeart/2005/8/layout/hierarchy2"/>
    <dgm:cxn modelId="{B6AA90A0-6BDF-483E-B962-A16F88B82513}" type="presParOf" srcId="{35CDC5AD-DD8F-4574-8959-09BEFBAF1567}" destId="{55A5D1A7-9CC4-49F1-88DB-1CE6AE91CFE6}" srcOrd="0" destOrd="0" presId="urn:microsoft.com/office/officeart/2005/8/layout/hierarchy2"/>
    <dgm:cxn modelId="{9CC90F0E-C1AE-49D6-A6F5-70246477F5A1}" type="presParOf" srcId="{35CDC5AD-DD8F-4574-8959-09BEFBAF1567}" destId="{B461E500-F23A-44F2-B3F6-E427CFB68C4C}" srcOrd="1" destOrd="0" presId="urn:microsoft.com/office/officeart/2005/8/layout/hierarchy2"/>
    <dgm:cxn modelId="{B0F879E5-FC30-4020-A000-A2FBA49C766A}" type="presParOf" srcId="{2B7E4DFC-9761-4F6E-91DD-D391AD282EB0}" destId="{3DFEF216-24AA-4985-AD89-8967F3CE0659}" srcOrd="6" destOrd="0" presId="urn:microsoft.com/office/officeart/2005/8/layout/hierarchy2"/>
    <dgm:cxn modelId="{49F76190-D712-467A-B19C-09D636764605}" type="presParOf" srcId="{3DFEF216-24AA-4985-AD89-8967F3CE0659}" destId="{08C4BD73-1806-422F-A69A-4B260CDABC52}" srcOrd="0" destOrd="0" presId="urn:microsoft.com/office/officeart/2005/8/layout/hierarchy2"/>
    <dgm:cxn modelId="{E1BAA236-C507-4DFA-988E-C107D145A458}" type="presParOf" srcId="{2B7E4DFC-9761-4F6E-91DD-D391AD282EB0}" destId="{FC180336-A19F-470F-936E-19BF3A1B5C04}" srcOrd="7" destOrd="0" presId="urn:microsoft.com/office/officeart/2005/8/layout/hierarchy2"/>
    <dgm:cxn modelId="{9262ABBB-1EA5-404E-B6CB-D30F2391F282}" type="presParOf" srcId="{FC180336-A19F-470F-936E-19BF3A1B5C04}" destId="{615768F9-6F9D-4C71-87A2-8D9A3459BCD7}" srcOrd="0" destOrd="0" presId="urn:microsoft.com/office/officeart/2005/8/layout/hierarchy2"/>
    <dgm:cxn modelId="{92771419-6D68-4753-8A33-6EFEE32031F6}" type="presParOf" srcId="{FC180336-A19F-470F-936E-19BF3A1B5C04}" destId="{87F0D3DC-D67D-4DC7-8796-8EF097CF63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CCCF8-A600-4E12-A485-AC18818F080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3A8DD01-F789-4CE7-A1C9-117C4F4C7C32}">
      <dgm:prSet phldrT="[Tekst]"/>
      <dgm:spPr/>
      <dgm:t>
        <a:bodyPr/>
        <a:lstStyle/>
        <a:p>
          <a:r>
            <a:rPr lang="pl-PL" dirty="0" smtClean="0"/>
            <a:t>IIS</a:t>
          </a:r>
          <a:endParaRPr lang="en-GB" dirty="0"/>
        </a:p>
      </dgm:t>
    </dgm:pt>
    <dgm:pt modelId="{7C1C7F1B-02C3-418F-8E93-10601EF93A13}" type="parTrans" cxnId="{CE87EFB3-3827-4A0E-8B8C-D7BD9C090EC5}">
      <dgm:prSet/>
      <dgm:spPr/>
      <dgm:t>
        <a:bodyPr/>
        <a:lstStyle/>
        <a:p>
          <a:endParaRPr lang="en-GB"/>
        </a:p>
      </dgm:t>
    </dgm:pt>
    <dgm:pt modelId="{9F6AA6CD-95C4-482C-8350-AAA14A43D81C}" type="sibTrans" cxnId="{CE87EFB3-3827-4A0E-8B8C-D7BD9C090EC5}">
      <dgm:prSet/>
      <dgm:spPr/>
      <dgm:t>
        <a:bodyPr/>
        <a:lstStyle/>
        <a:p>
          <a:endParaRPr lang="en-GB"/>
        </a:p>
      </dgm:t>
    </dgm:pt>
    <dgm:pt modelId="{955AA60F-868E-49BC-9BFB-7BB2C69597A0}">
      <dgm:prSet phldrT="[Tekst]"/>
      <dgm:spPr/>
      <dgm:t>
        <a:bodyPr/>
        <a:lstStyle/>
        <a:p>
          <a:r>
            <a:rPr lang="pl-PL" dirty="0" smtClean="0"/>
            <a:t>Controller</a:t>
          </a:r>
          <a:endParaRPr lang="en-GB" dirty="0"/>
        </a:p>
      </dgm:t>
    </dgm:pt>
    <dgm:pt modelId="{B2863256-5855-4DB3-9313-7934F673B26B}" type="parTrans" cxnId="{0A640BAD-2D9A-4FDE-9F2D-94F512EE81B3}">
      <dgm:prSet/>
      <dgm:spPr/>
      <dgm:t>
        <a:bodyPr/>
        <a:lstStyle/>
        <a:p>
          <a:endParaRPr lang="en-GB"/>
        </a:p>
      </dgm:t>
    </dgm:pt>
    <dgm:pt modelId="{E0325C27-5ADB-472B-842B-7BAE3FF35A1A}" type="sibTrans" cxnId="{0A640BAD-2D9A-4FDE-9F2D-94F512EE81B3}">
      <dgm:prSet/>
      <dgm:spPr/>
      <dgm:t>
        <a:bodyPr/>
        <a:lstStyle/>
        <a:p>
          <a:endParaRPr lang="en-GB"/>
        </a:p>
      </dgm:t>
    </dgm:pt>
    <dgm:pt modelId="{0994EBAD-CF29-4544-87AA-DD9BC9A2B3B9}">
      <dgm:prSet phldrT="[Tekst]"/>
      <dgm:spPr/>
      <dgm:t>
        <a:bodyPr/>
        <a:lstStyle/>
        <a:p>
          <a:r>
            <a:rPr lang="pl-PL" dirty="0" smtClean="0"/>
            <a:t>Unit of </a:t>
          </a:r>
          <a:r>
            <a:rPr lang="pl-PL" dirty="0" err="1" smtClean="0"/>
            <a:t>work</a:t>
          </a:r>
          <a:endParaRPr lang="en-GB" dirty="0"/>
        </a:p>
      </dgm:t>
    </dgm:pt>
    <dgm:pt modelId="{2B8664D6-5154-41CE-AB4B-67C2A3CC6E68}" type="parTrans" cxnId="{9D39D43D-4204-42BA-B9FC-1FB3971E652F}">
      <dgm:prSet/>
      <dgm:spPr/>
      <dgm:t>
        <a:bodyPr/>
        <a:lstStyle/>
        <a:p>
          <a:endParaRPr lang="en-GB"/>
        </a:p>
      </dgm:t>
    </dgm:pt>
    <dgm:pt modelId="{757C0EB3-3164-4DA7-879E-3E2091733057}" type="sibTrans" cxnId="{9D39D43D-4204-42BA-B9FC-1FB3971E652F}">
      <dgm:prSet/>
      <dgm:spPr/>
      <dgm:t>
        <a:bodyPr/>
        <a:lstStyle/>
        <a:p>
          <a:endParaRPr lang="en-GB"/>
        </a:p>
      </dgm:t>
    </dgm:pt>
    <dgm:pt modelId="{3434FC7B-42B7-4E2D-B7C9-391C4EEC61AC}">
      <dgm:prSet phldrT="[Tekst]"/>
      <dgm:spPr/>
      <dgm:t>
        <a:bodyPr/>
        <a:lstStyle/>
        <a:p>
          <a:r>
            <a:rPr lang="pl-PL" dirty="0" smtClean="0"/>
            <a:t>Database</a:t>
          </a:r>
          <a:endParaRPr lang="en-GB" dirty="0"/>
        </a:p>
      </dgm:t>
    </dgm:pt>
    <dgm:pt modelId="{296E6BD5-2879-4B0D-A3BC-1EEFDBE4B274}" type="parTrans" cxnId="{F891E2E6-C59A-49A1-95CC-724A7CDA7007}">
      <dgm:prSet/>
      <dgm:spPr/>
      <dgm:t>
        <a:bodyPr/>
        <a:lstStyle/>
        <a:p>
          <a:endParaRPr lang="en-GB"/>
        </a:p>
      </dgm:t>
    </dgm:pt>
    <dgm:pt modelId="{C742B80D-21F5-4F15-A320-02A7B82DC7A3}" type="sibTrans" cxnId="{F891E2E6-C59A-49A1-95CC-724A7CDA7007}">
      <dgm:prSet/>
      <dgm:spPr/>
      <dgm:t>
        <a:bodyPr/>
        <a:lstStyle/>
        <a:p>
          <a:endParaRPr lang="en-GB"/>
        </a:p>
      </dgm:t>
    </dgm:pt>
    <dgm:pt modelId="{AF1477E3-ACA0-431A-86D3-3D2C9525505A}">
      <dgm:prSet phldrT="[Tekst]" custT="1"/>
      <dgm:spPr/>
      <dgm:t>
        <a:bodyPr/>
        <a:lstStyle/>
        <a:p>
          <a:r>
            <a:rPr lang="pl-PL" sz="1600" b="1" dirty="0" err="1" smtClean="0"/>
            <a:t>Repository</a:t>
          </a:r>
          <a:endParaRPr lang="en-GB" sz="1600" b="1" dirty="0"/>
        </a:p>
      </dgm:t>
    </dgm:pt>
    <dgm:pt modelId="{8FD4E767-266A-443E-9F58-4DA418EDC08A}" type="parTrans" cxnId="{D38A3225-831F-4240-BEDD-7B194C3BCE76}">
      <dgm:prSet/>
      <dgm:spPr/>
      <dgm:t>
        <a:bodyPr/>
        <a:lstStyle/>
        <a:p>
          <a:endParaRPr lang="en-GB"/>
        </a:p>
      </dgm:t>
    </dgm:pt>
    <dgm:pt modelId="{6B22E8D3-D74E-4640-86C0-ECFF516D0172}" type="sibTrans" cxnId="{D38A3225-831F-4240-BEDD-7B194C3BCE76}">
      <dgm:prSet/>
      <dgm:spPr/>
      <dgm:t>
        <a:bodyPr/>
        <a:lstStyle/>
        <a:p>
          <a:endParaRPr lang="en-GB"/>
        </a:p>
      </dgm:t>
    </dgm:pt>
    <dgm:pt modelId="{E465F05B-B284-4B78-9D50-77FD95A489BC}">
      <dgm:prSet phldrT="[Tekst]" custT="1"/>
      <dgm:spPr/>
      <dgm:t>
        <a:bodyPr/>
        <a:lstStyle/>
        <a:p>
          <a:r>
            <a:rPr lang="pl-PL" sz="1200" b="1" dirty="0" err="1" smtClean="0"/>
            <a:t>DbContext</a:t>
          </a:r>
          <a:endParaRPr lang="en-GB" sz="1200" b="1" dirty="0"/>
        </a:p>
      </dgm:t>
    </dgm:pt>
    <dgm:pt modelId="{551CE228-72D4-4ABD-B5A8-01D0F6596F38}" type="parTrans" cxnId="{8B0F7607-90FC-4264-B85F-5994E69536AD}">
      <dgm:prSet/>
      <dgm:spPr/>
      <dgm:t>
        <a:bodyPr/>
        <a:lstStyle/>
        <a:p>
          <a:endParaRPr lang="en-GB"/>
        </a:p>
      </dgm:t>
    </dgm:pt>
    <dgm:pt modelId="{1F562754-F439-4809-B794-62B1E21A495C}" type="sibTrans" cxnId="{8B0F7607-90FC-4264-B85F-5994E69536AD}">
      <dgm:prSet/>
      <dgm:spPr/>
      <dgm:t>
        <a:bodyPr/>
        <a:lstStyle/>
        <a:p>
          <a:endParaRPr lang="en-GB"/>
        </a:p>
      </dgm:t>
    </dgm:pt>
    <dgm:pt modelId="{28214936-41F9-454C-B5AA-EB7FF245D84E}">
      <dgm:prSet phldrT="[Tekst]" custT="1"/>
      <dgm:spPr/>
      <dgm:t>
        <a:bodyPr/>
        <a:lstStyle/>
        <a:p>
          <a:r>
            <a:rPr lang="pl-PL" sz="1600" b="1" dirty="0" err="1" smtClean="0"/>
            <a:t>Repository</a:t>
          </a:r>
          <a:endParaRPr lang="en-GB" sz="1600" b="1" dirty="0"/>
        </a:p>
      </dgm:t>
    </dgm:pt>
    <dgm:pt modelId="{0DA77B1A-CD7B-4821-8CBA-C10C935A4438}" type="parTrans" cxnId="{36B46660-70E1-4938-B8EF-075A93B3295C}">
      <dgm:prSet/>
      <dgm:spPr/>
      <dgm:t>
        <a:bodyPr/>
        <a:lstStyle/>
        <a:p>
          <a:endParaRPr lang="en-GB"/>
        </a:p>
      </dgm:t>
    </dgm:pt>
    <dgm:pt modelId="{A469E057-C940-4CEF-928D-C05520C90539}" type="sibTrans" cxnId="{36B46660-70E1-4938-B8EF-075A93B3295C}">
      <dgm:prSet/>
      <dgm:spPr/>
      <dgm:t>
        <a:bodyPr/>
        <a:lstStyle/>
        <a:p>
          <a:endParaRPr lang="en-GB"/>
        </a:p>
      </dgm:t>
    </dgm:pt>
    <dgm:pt modelId="{1C1723A5-34DE-4D7C-A2C4-CCE33DEF4114}">
      <dgm:prSet phldrT="[Tekst]" custT="1"/>
      <dgm:spPr/>
      <dgm:t>
        <a:bodyPr/>
        <a:lstStyle/>
        <a:p>
          <a:r>
            <a:rPr lang="pl-PL" sz="1200" b="1" dirty="0" err="1" smtClean="0"/>
            <a:t>DbContext</a:t>
          </a:r>
          <a:endParaRPr lang="en-GB" sz="1200" b="1" dirty="0"/>
        </a:p>
      </dgm:t>
    </dgm:pt>
    <dgm:pt modelId="{AB63D70D-FC50-41CA-AF0F-6EE450F39215}" type="parTrans" cxnId="{06041AE8-8DAA-43F6-A95E-2E38678E7A88}">
      <dgm:prSet/>
      <dgm:spPr/>
      <dgm:t>
        <a:bodyPr/>
        <a:lstStyle/>
        <a:p>
          <a:endParaRPr lang="en-GB"/>
        </a:p>
      </dgm:t>
    </dgm:pt>
    <dgm:pt modelId="{8F5ADFCD-CFD3-4A32-A349-4A4D1A3C2011}" type="sibTrans" cxnId="{06041AE8-8DAA-43F6-A95E-2E38678E7A88}">
      <dgm:prSet/>
      <dgm:spPr/>
      <dgm:t>
        <a:bodyPr/>
        <a:lstStyle/>
        <a:p>
          <a:endParaRPr lang="en-GB"/>
        </a:p>
      </dgm:t>
    </dgm:pt>
    <dgm:pt modelId="{0D5548A8-ACF3-45C4-8640-BCFF01F8D2AD}">
      <dgm:prSet phldrT="[Tekst]" custT="1"/>
      <dgm:spPr/>
      <dgm:t>
        <a:bodyPr/>
        <a:lstStyle/>
        <a:p>
          <a:r>
            <a:rPr lang="pl-PL" sz="1600" b="1" dirty="0" err="1" smtClean="0"/>
            <a:t>Repository</a:t>
          </a:r>
          <a:endParaRPr lang="en-GB" sz="1600" b="1" dirty="0"/>
        </a:p>
      </dgm:t>
    </dgm:pt>
    <dgm:pt modelId="{82E1A7F9-9173-4629-8A33-8A998E1FF464}" type="parTrans" cxnId="{98B6B954-CA80-4577-A50C-F6C4C2473630}">
      <dgm:prSet/>
      <dgm:spPr/>
      <dgm:t>
        <a:bodyPr/>
        <a:lstStyle/>
        <a:p>
          <a:endParaRPr lang="en-GB"/>
        </a:p>
      </dgm:t>
    </dgm:pt>
    <dgm:pt modelId="{B37CAE9D-6F3B-4BC9-BAF4-49081399790C}" type="sibTrans" cxnId="{98B6B954-CA80-4577-A50C-F6C4C2473630}">
      <dgm:prSet/>
      <dgm:spPr/>
      <dgm:t>
        <a:bodyPr/>
        <a:lstStyle/>
        <a:p>
          <a:endParaRPr lang="en-GB"/>
        </a:p>
      </dgm:t>
    </dgm:pt>
    <dgm:pt modelId="{40DA2B8E-4AE8-4C0D-8955-47EC679F56F9}">
      <dgm:prSet phldrT="[Tekst]" custT="1"/>
      <dgm:spPr/>
      <dgm:t>
        <a:bodyPr/>
        <a:lstStyle/>
        <a:p>
          <a:r>
            <a:rPr lang="pl-PL" sz="1200" b="1" dirty="0" err="1" smtClean="0"/>
            <a:t>DbContext</a:t>
          </a:r>
          <a:endParaRPr lang="en-GB" sz="1200" b="1" dirty="0"/>
        </a:p>
      </dgm:t>
    </dgm:pt>
    <dgm:pt modelId="{FFD19A09-4369-4F23-B660-93B0247735E7}" type="parTrans" cxnId="{46FA8CDD-50C0-44D7-BA13-C51FA2A27E5B}">
      <dgm:prSet/>
      <dgm:spPr/>
      <dgm:t>
        <a:bodyPr/>
        <a:lstStyle/>
        <a:p>
          <a:endParaRPr lang="en-GB"/>
        </a:p>
      </dgm:t>
    </dgm:pt>
    <dgm:pt modelId="{AEF70A50-DF1E-498D-9E4E-71F0D71389CD}" type="sibTrans" cxnId="{46FA8CDD-50C0-44D7-BA13-C51FA2A27E5B}">
      <dgm:prSet/>
      <dgm:spPr/>
      <dgm:t>
        <a:bodyPr/>
        <a:lstStyle/>
        <a:p>
          <a:endParaRPr lang="en-GB"/>
        </a:p>
      </dgm:t>
    </dgm:pt>
    <dgm:pt modelId="{D4102B2D-B8E9-43A1-8291-3C963BAFD13A}" type="pres">
      <dgm:prSet presAssocID="{7CECCCF8-A600-4E12-A485-AC18818F08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46C7974-60C4-4D07-888E-8A63030C4BCF}" type="pres">
      <dgm:prSet presAssocID="{3434FC7B-42B7-4E2D-B7C9-391C4EEC61AC}" presName="boxAndChildren" presStyleCnt="0"/>
      <dgm:spPr/>
    </dgm:pt>
    <dgm:pt modelId="{A304E576-4015-4CFD-9980-E263DEFF6E50}" type="pres">
      <dgm:prSet presAssocID="{3434FC7B-42B7-4E2D-B7C9-391C4EEC61AC}" presName="parentTextBox" presStyleLbl="node1" presStyleIdx="0" presStyleCnt="4"/>
      <dgm:spPr/>
      <dgm:t>
        <a:bodyPr/>
        <a:lstStyle/>
        <a:p>
          <a:endParaRPr lang="en-GB"/>
        </a:p>
      </dgm:t>
    </dgm:pt>
    <dgm:pt modelId="{B97FE6D6-0718-4CFE-A8DC-7FE0C7E8DA23}" type="pres">
      <dgm:prSet presAssocID="{757C0EB3-3164-4DA7-879E-3E2091733057}" presName="sp" presStyleCnt="0"/>
      <dgm:spPr/>
    </dgm:pt>
    <dgm:pt modelId="{CF1E31D8-E818-4C50-BF35-44104E5AAB36}" type="pres">
      <dgm:prSet presAssocID="{0994EBAD-CF29-4544-87AA-DD9BC9A2B3B9}" presName="arrowAndChildren" presStyleCnt="0"/>
      <dgm:spPr/>
    </dgm:pt>
    <dgm:pt modelId="{51F61590-E1CC-49C5-9FA9-8468D5B43462}" type="pres">
      <dgm:prSet presAssocID="{0994EBAD-CF29-4544-87AA-DD9BC9A2B3B9}" presName="parentTextArrow" presStyleLbl="node1" presStyleIdx="0" presStyleCnt="4"/>
      <dgm:spPr/>
      <dgm:t>
        <a:bodyPr/>
        <a:lstStyle/>
        <a:p>
          <a:endParaRPr lang="en-GB"/>
        </a:p>
      </dgm:t>
    </dgm:pt>
    <dgm:pt modelId="{56BB6EA4-F254-430A-BE4E-E0FA253564BA}" type="pres">
      <dgm:prSet presAssocID="{0994EBAD-CF29-4544-87AA-DD9BC9A2B3B9}" presName="arrow" presStyleLbl="node1" presStyleIdx="1" presStyleCnt="4" custScaleY="127144"/>
      <dgm:spPr/>
      <dgm:t>
        <a:bodyPr/>
        <a:lstStyle/>
        <a:p>
          <a:endParaRPr lang="en-GB"/>
        </a:p>
      </dgm:t>
    </dgm:pt>
    <dgm:pt modelId="{F24EABE2-6D15-4DC7-899A-DE56F7C33D50}" type="pres">
      <dgm:prSet presAssocID="{0994EBAD-CF29-4544-87AA-DD9BC9A2B3B9}" presName="descendantArrow" presStyleCnt="0"/>
      <dgm:spPr/>
    </dgm:pt>
    <dgm:pt modelId="{4D95A0B0-2A66-4E57-98EE-A6B65E961E18}" type="pres">
      <dgm:prSet presAssocID="{AF1477E3-ACA0-431A-86D3-3D2C9525505A}" presName="childTextArrow" presStyleLbl="fgAccFollowNode1" presStyleIdx="0" presStyleCnt="3" custScaleY="151668" custLinFactNeighborY="-160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31CCE6-3893-441F-9BFD-9D8D27B1B44E}" type="pres">
      <dgm:prSet presAssocID="{28214936-41F9-454C-B5AA-EB7FF245D84E}" presName="childTextArrow" presStyleLbl="fgAccFollowNode1" presStyleIdx="1" presStyleCnt="3" custScaleY="151668" custLinFactNeighborY="-160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8D5AE4-CBBC-4E56-8E7C-2426EE149222}" type="pres">
      <dgm:prSet presAssocID="{0D5548A8-ACF3-45C4-8640-BCFF01F8D2AD}" presName="childTextArrow" presStyleLbl="fgAccFollowNode1" presStyleIdx="2" presStyleCnt="3" custScaleY="151668" custLinFactNeighborY="-160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325ACB-6478-45AB-9455-DAA55B226C46}" type="pres">
      <dgm:prSet presAssocID="{E0325C27-5ADB-472B-842B-7BAE3FF35A1A}" presName="sp" presStyleCnt="0"/>
      <dgm:spPr/>
    </dgm:pt>
    <dgm:pt modelId="{3C72A49B-14A1-4F9B-829A-55F08686129B}" type="pres">
      <dgm:prSet presAssocID="{955AA60F-868E-49BC-9BFB-7BB2C69597A0}" presName="arrowAndChildren" presStyleCnt="0"/>
      <dgm:spPr/>
    </dgm:pt>
    <dgm:pt modelId="{5DA6C305-34C1-4EF9-A72F-0D8F2BC510C1}" type="pres">
      <dgm:prSet presAssocID="{955AA60F-868E-49BC-9BFB-7BB2C69597A0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CC9E03A2-79D6-4B93-87F3-CC98702832D8}" type="pres">
      <dgm:prSet presAssocID="{9F6AA6CD-95C4-482C-8350-AAA14A43D81C}" presName="sp" presStyleCnt="0"/>
      <dgm:spPr/>
    </dgm:pt>
    <dgm:pt modelId="{DB85CD69-AF16-4EF6-A778-380F908AFBBF}" type="pres">
      <dgm:prSet presAssocID="{53A8DD01-F789-4CE7-A1C9-117C4F4C7C32}" presName="arrowAndChildren" presStyleCnt="0"/>
      <dgm:spPr/>
    </dgm:pt>
    <dgm:pt modelId="{C093E858-3FF9-44D5-9545-B344974750B9}" type="pres">
      <dgm:prSet presAssocID="{53A8DD01-F789-4CE7-A1C9-117C4F4C7C32}" presName="parentTextArrow" presStyleLbl="node1" presStyleIdx="3" presStyleCnt="4"/>
      <dgm:spPr/>
      <dgm:t>
        <a:bodyPr/>
        <a:lstStyle/>
        <a:p>
          <a:endParaRPr lang="en-GB"/>
        </a:p>
      </dgm:t>
    </dgm:pt>
  </dgm:ptLst>
  <dgm:cxnLst>
    <dgm:cxn modelId="{98B6B954-CA80-4577-A50C-F6C4C2473630}" srcId="{0994EBAD-CF29-4544-87AA-DD9BC9A2B3B9}" destId="{0D5548A8-ACF3-45C4-8640-BCFF01F8D2AD}" srcOrd="2" destOrd="0" parTransId="{82E1A7F9-9173-4629-8A33-8A998E1FF464}" sibTransId="{B37CAE9D-6F3B-4BC9-BAF4-49081399790C}"/>
    <dgm:cxn modelId="{D38A3225-831F-4240-BEDD-7B194C3BCE76}" srcId="{0994EBAD-CF29-4544-87AA-DD9BC9A2B3B9}" destId="{AF1477E3-ACA0-431A-86D3-3D2C9525505A}" srcOrd="0" destOrd="0" parTransId="{8FD4E767-266A-443E-9F58-4DA418EDC08A}" sibTransId="{6B22E8D3-D74E-4640-86C0-ECFF516D0172}"/>
    <dgm:cxn modelId="{FBB3E958-F880-4631-9103-20442CB02A74}" type="presOf" srcId="{0994EBAD-CF29-4544-87AA-DD9BC9A2B3B9}" destId="{56BB6EA4-F254-430A-BE4E-E0FA253564BA}" srcOrd="1" destOrd="0" presId="urn:microsoft.com/office/officeart/2005/8/layout/process4"/>
    <dgm:cxn modelId="{F891E2E6-C59A-49A1-95CC-724A7CDA7007}" srcId="{7CECCCF8-A600-4E12-A485-AC18818F0804}" destId="{3434FC7B-42B7-4E2D-B7C9-391C4EEC61AC}" srcOrd="3" destOrd="0" parTransId="{296E6BD5-2879-4B0D-A3BC-1EEFDBE4B274}" sibTransId="{C742B80D-21F5-4F15-A320-02A7B82DC7A3}"/>
    <dgm:cxn modelId="{36B46660-70E1-4938-B8EF-075A93B3295C}" srcId="{0994EBAD-CF29-4544-87AA-DD9BC9A2B3B9}" destId="{28214936-41F9-454C-B5AA-EB7FF245D84E}" srcOrd="1" destOrd="0" parTransId="{0DA77B1A-CD7B-4821-8CBA-C10C935A4438}" sibTransId="{A469E057-C940-4CEF-928D-C05520C90539}"/>
    <dgm:cxn modelId="{8B0F7607-90FC-4264-B85F-5994E69536AD}" srcId="{AF1477E3-ACA0-431A-86D3-3D2C9525505A}" destId="{E465F05B-B284-4B78-9D50-77FD95A489BC}" srcOrd="0" destOrd="0" parTransId="{551CE228-72D4-4ABD-B5A8-01D0F6596F38}" sibTransId="{1F562754-F439-4809-B794-62B1E21A495C}"/>
    <dgm:cxn modelId="{60995BDB-0624-4EA1-AF1C-D366414109FD}" type="presOf" srcId="{53A8DD01-F789-4CE7-A1C9-117C4F4C7C32}" destId="{C093E858-3FF9-44D5-9545-B344974750B9}" srcOrd="0" destOrd="0" presId="urn:microsoft.com/office/officeart/2005/8/layout/process4"/>
    <dgm:cxn modelId="{47FAB923-813B-42D9-A61A-CC3AA00B8DCC}" type="presOf" srcId="{40DA2B8E-4AE8-4C0D-8955-47EC679F56F9}" destId="{208D5AE4-CBBC-4E56-8E7C-2426EE149222}" srcOrd="0" destOrd="1" presId="urn:microsoft.com/office/officeart/2005/8/layout/process4"/>
    <dgm:cxn modelId="{CE87EFB3-3827-4A0E-8B8C-D7BD9C090EC5}" srcId="{7CECCCF8-A600-4E12-A485-AC18818F0804}" destId="{53A8DD01-F789-4CE7-A1C9-117C4F4C7C32}" srcOrd="0" destOrd="0" parTransId="{7C1C7F1B-02C3-418F-8E93-10601EF93A13}" sibTransId="{9F6AA6CD-95C4-482C-8350-AAA14A43D81C}"/>
    <dgm:cxn modelId="{355447A1-3FE2-479A-816F-9D54D92BA868}" type="presOf" srcId="{1C1723A5-34DE-4D7C-A2C4-CCE33DEF4114}" destId="{2631CCE6-3893-441F-9BFD-9D8D27B1B44E}" srcOrd="0" destOrd="1" presId="urn:microsoft.com/office/officeart/2005/8/layout/process4"/>
    <dgm:cxn modelId="{06041AE8-8DAA-43F6-A95E-2E38678E7A88}" srcId="{28214936-41F9-454C-B5AA-EB7FF245D84E}" destId="{1C1723A5-34DE-4D7C-A2C4-CCE33DEF4114}" srcOrd="0" destOrd="0" parTransId="{AB63D70D-FC50-41CA-AF0F-6EE450F39215}" sibTransId="{8F5ADFCD-CFD3-4A32-A349-4A4D1A3C2011}"/>
    <dgm:cxn modelId="{640F6567-7E40-4933-A187-49E3B55F0CD6}" type="presOf" srcId="{3434FC7B-42B7-4E2D-B7C9-391C4EEC61AC}" destId="{A304E576-4015-4CFD-9980-E263DEFF6E50}" srcOrd="0" destOrd="0" presId="urn:microsoft.com/office/officeart/2005/8/layout/process4"/>
    <dgm:cxn modelId="{243EBFBD-B899-4D56-BA41-1874A24F9547}" type="presOf" srcId="{AF1477E3-ACA0-431A-86D3-3D2C9525505A}" destId="{4D95A0B0-2A66-4E57-98EE-A6B65E961E18}" srcOrd="0" destOrd="0" presId="urn:microsoft.com/office/officeart/2005/8/layout/process4"/>
    <dgm:cxn modelId="{9BC09394-14B4-4BBC-AFF8-7F320F688272}" type="presOf" srcId="{955AA60F-868E-49BC-9BFB-7BB2C69597A0}" destId="{5DA6C305-34C1-4EF9-A72F-0D8F2BC510C1}" srcOrd="0" destOrd="0" presId="urn:microsoft.com/office/officeart/2005/8/layout/process4"/>
    <dgm:cxn modelId="{3C919866-C210-40EF-B7C0-B6AECFA51C4B}" type="presOf" srcId="{7CECCCF8-A600-4E12-A485-AC18818F0804}" destId="{D4102B2D-B8E9-43A1-8291-3C963BAFD13A}" srcOrd="0" destOrd="0" presId="urn:microsoft.com/office/officeart/2005/8/layout/process4"/>
    <dgm:cxn modelId="{9D39D43D-4204-42BA-B9FC-1FB3971E652F}" srcId="{7CECCCF8-A600-4E12-A485-AC18818F0804}" destId="{0994EBAD-CF29-4544-87AA-DD9BC9A2B3B9}" srcOrd="2" destOrd="0" parTransId="{2B8664D6-5154-41CE-AB4B-67C2A3CC6E68}" sibTransId="{757C0EB3-3164-4DA7-879E-3E2091733057}"/>
    <dgm:cxn modelId="{4078F92D-29A5-47AC-867C-83713B70BFB5}" type="presOf" srcId="{28214936-41F9-454C-B5AA-EB7FF245D84E}" destId="{2631CCE6-3893-441F-9BFD-9D8D27B1B44E}" srcOrd="0" destOrd="0" presId="urn:microsoft.com/office/officeart/2005/8/layout/process4"/>
    <dgm:cxn modelId="{409DF641-83B2-427F-8ADB-73378A975A26}" type="presOf" srcId="{0D5548A8-ACF3-45C4-8640-BCFF01F8D2AD}" destId="{208D5AE4-CBBC-4E56-8E7C-2426EE149222}" srcOrd="0" destOrd="0" presId="urn:microsoft.com/office/officeart/2005/8/layout/process4"/>
    <dgm:cxn modelId="{34108609-9AB6-4739-B9CE-9AD8E00376DB}" type="presOf" srcId="{0994EBAD-CF29-4544-87AA-DD9BC9A2B3B9}" destId="{51F61590-E1CC-49C5-9FA9-8468D5B43462}" srcOrd="0" destOrd="0" presId="urn:microsoft.com/office/officeart/2005/8/layout/process4"/>
    <dgm:cxn modelId="{82EFB5DE-0C66-4097-B450-1D9FE48C7066}" type="presOf" srcId="{E465F05B-B284-4B78-9D50-77FD95A489BC}" destId="{4D95A0B0-2A66-4E57-98EE-A6B65E961E18}" srcOrd="0" destOrd="1" presId="urn:microsoft.com/office/officeart/2005/8/layout/process4"/>
    <dgm:cxn modelId="{46FA8CDD-50C0-44D7-BA13-C51FA2A27E5B}" srcId="{0D5548A8-ACF3-45C4-8640-BCFF01F8D2AD}" destId="{40DA2B8E-4AE8-4C0D-8955-47EC679F56F9}" srcOrd="0" destOrd="0" parTransId="{FFD19A09-4369-4F23-B660-93B0247735E7}" sibTransId="{AEF70A50-DF1E-498D-9E4E-71F0D71389CD}"/>
    <dgm:cxn modelId="{0A640BAD-2D9A-4FDE-9F2D-94F512EE81B3}" srcId="{7CECCCF8-A600-4E12-A485-AC18818F0804}" destId="{955AA60F-868E-49BC-9BFB-7BB2C69597A0}" srcOrd="1" destOrd="0" parTransId="{B2863256-5855-4DB3-9313-7934F673B26B}" sibTransId="{E0325C27-5ADB-472B-842B-7BAE3FF35A1A}"/>
    <dgm:cxn modelId="{271B868B-1BD2-4F24-83F2-CA4AF766FB7E}" type="presParOf" srcId="{D4102B2D-B8E9-43A1-8291-3C963BAFD13A}" destId="{746C7974-60C4-4D07-888E-8A63030C4BCF}" srcOrd="0" destOrd="0" presId="urn:microsoft.com/office/officeart/2005/8/layout/process4"/>
    <dgm:cxn modelId="{B73FE88D-5D75-4EB4-A33D-33FCAC440D4A}" type="presParOf" srcId="{746C7974-60C4-4D07-888E-8A63030C4BCF}" destId="{A304E576-4015-4CFD-9980-E263DEFF6E50}" srcOrd="0" destOrd="0" presId="urn:microsoft.com/office/officeart/2005/8/layout/process4"/>
    <dgm:cxn modelId="{D749AA80-9343-4992-9078-1DCAA09C55F9}" type="presParOf" srcId="{D4102B2D-B8E9-43A1-8291-3C963BAFD13A}" destId="{B97FE6D6-0718-4CFE-A8DC-7FE0C7E8DA23}" srcOrd="1" destOrd="0" presId="urn:microsoft.com/office/officeart/2005/8/layout/process4"/>
    <dgm:cxn modelId="{5260F2DF-9EA5-48C5-B1F6-2F37FA05F10B}" type="presParOf" srcId="{D4102B2D-B8E9-43A1-8291-3C963BAFD13A}" destId="{CF1E31D8-E818-4C50-BF35-44104E5AAB36}" srcOrd="2" destOrd="0" presId="urn:microsoft.com/office/officeart/2005/8/layout/process4"/>
    <dgm:cxn modelId="{EDA8986D-8073-4EC0-AD63-4A0D8D6AC1F9}" type="presParOf" srcId="{CF1E31D8-E818-4C50-BF35-44104E5AAB36}" destId="{51F61590-E1CC-49C5-9FA9-8468D5B43462}" srcOrd="0" destOrd="0" presId="urn:microsoft.com/office/officeart/2005/8/layout/process4"/>
    <dgm:cxn modelId="{46E36192-8121-4896-BE23-E2B89CACB600}" type="presParOf" srcId="{CF1E31D8-E818-4C50-BF35-44104E5AAB36}" destId="{56BB6EA4-F254-430A-BE4E-E0FA253564BA}" srcOrd="1" destOrd="0" presId="urn:microsoft.com/office/officeart/2005/8/layout/process4"/>
    <dgm:cxn modelId="{8D7FCB32-2690-4524-B101-7BAC0BF628F5}" type="presParOf" srcId="{CF1E31D8-E818-4C50-BF35-44104E5AAB36}" destId="{F24EABE2-6D15-4DC7-899A-DE56F7C33D50}" srcOrd="2" destOrd="0" presId="urn:microsoft.com/office/officeart/2005/8/layout/process4"/>
    <dgm:cxn modelId="{E4F1D7CC-B57B-4584-B8F0-DEF8B5D2BDEE}" type="presParOf" srcId="{F24EABE2-6D15-4DC7-899A-DE56F7C33D50}" destId="{4D95A0B0-2A66-4E57-98EE-A6B65E961E18}" srcOrd="0" destOrd="0" presId="urn:microsoft.com/office/officeart/2005/8/layout/process4"/>
    <dgm:cxn modelId="{F72CF63F-CBDE-4CDE-AF2A-37E4681AB541}" type="presParOf" srcId="{F24EABE2-6D15-4DC7-899A-DE56F7C33D50}" destId="{2631CCE6-3893-441F-9BFD-9D8D27B1B44E}" srcOrd="1" destOrd="0" presId="urn:microsoft.com/office/officeart/2005/8/layout/process4"/>
    <dgm:cxn modelId="{19641E18-2D0D-4DE0-82A0-721400D97EBC}" type="presParOf" srcId="{F24EABE2-6D15-4DC7-899A-DE56F7C33D50}" destId="{208D5AE4-CBBC-4E56-8E7C-2426EE149222}" srcOrd="2" destOrd="0" presId="urn:microsoft.com/office/officeart/2005/8/layout/process4"/>
    <dgm:cxn modelId="{0B442D30-4980-4F2C-91DD-6260E38BD6C6}" type="presParOf" srcId="{D4102B2D-B8E9-43A1-8291-3C963BAFD13A}" destId="{13325ACB-6478-45AB-9455-DAA55B226C46}" srcOrd="3" destOrd="0" presId="urn:microsoft.com/office/officeart/2005/8/layout/process4"/>
    <dgm:cxn modelId="{6245E2AA-6C42-469A-8B80-7F72A05198C1}" type="presParOf" srcId="{D4102B2D-B8E9-43A1-8291-3C963BAFD13A}" destId="{3C72A49B-14A1-4F9B-829A-55F08686129B}" srcOrd="4" destOrd="0" presId="urn:microsoft.com/office/officeart/2005/8/layout/process4"/>
    <dgm:cxn modelId="{2282799B-7ADD-499B-85E4-0B14C728EF4B}" type="presParOf" srcId="{3C72A49B-14A1-4F9B-829A-55F08686129B}" destId="{5DA6C305-34C1-4EF9-A72F-0D8F2BC510C1}" srcOrd="0" destOrd="0" presId="urn:microsoft.com/office/officeart/2005/8/layout/process4"/>
    <dgm:cxn modelId="{221484E8-831C-4DE9-B984-CC0485DE84F7}" type="presParOf" srcId="{D4102B2D-B8E9-43A1-8291-3C963BAFD13A}" destId="{CC9E03A2-79D6-4B93-87F3-CC98702832D8}" srcOrd="5" destOrd="0" presId="urn:microsoft.com/office/officeart/2005/8/layout/process4"/>
    <dgm:cxn modelId="{6386E31F-28EA-4DF3-99FB-72AD7F9CF888}" type="presParOf" srcId="{D4102B2D-B8E9-43A1-8291-3C963BAFD13A}" destId="{DB85CD69-AF16-4EF6-A778-380F908AFBBF}" srcOrd="6" destOrd="0" presId="urn:microsoft.com/office/officeart/2005/8/layout/process4"/>
    <dgm:cxn modelId="{955747A9-2A0C-4C20-90F5-CDDC8EC68929}" type="presParOf" srcId="{DB85CD69-AF16-4EF6-A778-380F908AFBBF}" destId="{C093E858-3FF9-44D5-9545-B344974750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06064-585E-4C47-B62D-16936ED09DE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10BD60B-9395-47F7-8F05-D470C8CB1CB7}">
      <dgm:prSet phldrT="[Tekst]"/>
      <dgm:spPr/>
      <dgm:t>
        <a:bodyPr/>
        <a:lstStyle/>
        <a:p>
          <a:r>
            <a:rPr lang="pl-PL" dirty="0" err="1" smtClean="0"/>
            <a:t>Analyze</a:t>
          </a:r>
          <a:endParaRPr lang="pl-PL" dirty="0"/>
        </a:p>
      </dgm:t>
    </dgm:pt>
    <dgm:pt modelId="{F5FEA12D-F769-4E77-BE2D-6C1AF9A5EEE2}" type="parTrans" cxnId="{B1D9929F-34DA-499D-A117-98C177A2A955}">
      <dgm:prSet/>
      <dgm:spPr/>
      <dgm:t>
        <a:bodyPr/>
        <a:lstStyle/>
        <a:p>
          <a:endParaRPr lang="pl-PL"/>
        </a:p>
      </dgm:t>
    </dgm:pt>
    <dgm:pt modelId="{95265557-70EC-4637-B479-B648286E9EF5}" type="sibTrans" cxnId="{B1D9929F-34DA-499D-A117-98C177A2A955}">
      <dgm:prSet/>
      <dgm:spPr/>
      <dgm:t>
        <a:bodyPr/>
        <a:lstStyle/>
        <a:p>
          <a:endParaRPr lang="pl-PL"/>
        </a:p>
      </dgm:t>
    </dgm:pt>
    <dgm:pt modelId="{6D7D18B6-0EEB-4B0F-9200-7680081EE69C}">
      <dgm:prSet phldrT="[Tekst]"/>
      <dgm:spPr/>
      <dgm:t>
        <a:bodyPr/>
        <a:lstStyle/>
        <a:p>
          <a:r>
            <a:rPr lang="pl-PL" dirty="0" smtClean="0"/>
            <a:t>Plan</a:t>
          </a:r>
          <a:endParaRPr lang="pl-PL" dirty="0"/>
        </a:p>
      </dgm:t>
    </dgm:pt>
    <dgm:pt modelId="{D0C825AC-D536-4F93-B5E5-AD1829AECF39}" type="parTrans" cxnId="{A664F47D-5318-4D10-BCE0-DC5CB897614A}">
      <dgm:prSet/>
      <dgm:spPr/>
      <dgm:t>
        <a:bodyPr/>
        <a:lstStyle/>
        <a:p>
          <a:endParaRPr lang="pl-PL"/>
        </a:p>
      </dgm:t>
    </dgm:pt>
    <dgm:pt modelId="{3507493A-CF2D-4478-AF9B-323357A90B21}" type="sibTrans" cxnId="{A664F47D-5318-4D10-BCE0-DC5CB897614A}">
      <dgm:prSet/>
      <dgm:spPr/>
      <dgm:t>
        <a:bodyPr/>
        <a:lstStyle/>
        <a:p>
          <a:endParaRPr lang="pl-PL"/>
        </a:p>
      </dgm:t>
    </dgm:pt>
    <dgm:pt modelId="{7C952111-F657-4C1D-8CB3-7B9912E8266D}">
      <dgm:prSet phldrT="[Tekst]"/>
      <dgm:spPr/>
      <dgm:t>
        <a:bodyPr/>
        <a:lstStyle/>
        <a:p>
          <a:r>
            <a:rPr lang="pl-PL" dirty="0" smtClean="0"/>
            <a:t>Design</a:t>
          </a:r>
          <a:endParaRPr lang="pl-PL" dirty="0"/>
        </a:p>
      </dgm:t>
    </dgm:pt>
    <dgm:pt modelId="{732EEC43-2BCD-4D31-843A-C3B0191F9C68}" type="parTrans" cxnId="{360D9A91-FB4B-47DF-BFDC-13BB1C8FF60B}">
      <dgm:prSet/>
      <dgm:spPr/>
      <dgm:t>
        <a:bodyPr/>
        <a:lstStyle/>
        <a:p>
          <a:endParaRPr lang="pl-PL"/>
        </a:p>
      </dgm:t>
    </dgm:pt>
    <dgm:pt modelId="{6B857A84-FCE7-4D3E-8F99-D78F636DEF55}" type="sibTrans" cxnId="{360D9A91-FB4B-47DF-BFDC-13BB1C8FF60B}">
      <dgm:prSet/>
      <dgm:spPr/>
      <dgm:t>
        <a:bodyPr/>
        <a:lstStyle/>
        <a:p>
          <a:endParaRPr lang="pl-PL"/>
        </a:p>
      </dgm:t>
    </dgm:pt>
    <dgm:pt modelId="{D2011DCC-7852-4240-8334-7F3432CB59CF}">
      <dgm:prSet phldrT="[Tekst]"/>
      <dgm:spPr/>
      <dgm:t>
        <a:bodyPr/>
        <a:lstStyle/>
        <a:p>
          <a:r>
            <a:rPr lang="pl-PL" dirty="0" err="1" smtClean="0"/>
            <a:t>Build</a:t>
          </a:r>
          <a:endParaRPr lang="pl-PL" dirty="0"/>
        </a:p>
      </dgm:t>
    </dgm:pt>
    <dgm:pt modelId="{79109700-0FA0-42A8-BF7D-B8C1957FCD29}" type="parTrans" cxnId="{1E273DF6-8323-4298-939B-8033AA2ACA9C}">
      <dgm:prSet/>
      <dgm:spPr/>
      <dgm:t>
        <a:bodyPr/>
        <a:lstStyle/>
        <a:p>
          <a:endParaRPr lang="pl-PL"/>
        </a:p>
      </dgm:t>
    </dgm:pt>
    <dgm:pt modelId="{CE3F6595-D252-4471-8D4B-8C56E5D12CCF}" type="sibTrans" cxnId="{1E273DF6-8323-4298-939B-8033AA2ACA9C}">
      <dgm:prSet/>
      <dgm:spPr/>
      <dgm:t>
        <a:bodyPr/>
        <a:lstStyle/>
        <a:p>
          <a:endParaRPr lang="pl-PL"/>
        </a:p>
      </dgm:t>
    </dgm:pt>
    <dgm:pt modelId="{7D7E8403-8E68-425C-982E-77063651CFCB}">
      <dgm:prSet phldrT="[Tekst]"/>
      <dgm:spPr/>
      <dgm:t>
        <a:bodyPr/>
        <a:lstStyle/>
        <a:p>
          <a:r>
            <a:rPr lang="pl-PL" dirty="0" smtClean="0"/>
            <a:t>Test</a:t>
          </a:r>
          <a:endParaRPr lang="pl-PL" dirty="0"/>
        </a:p>
      </dgm:t>
    </dgm:pt>
    <dgm:pt modelId="{03B17449-2AE9-4BEB-B37B-88A380129969}" type="parTrans" cxnId="{67F6754D-9A88-4A7D-817C-61CC3F8BCCB7}">
      <dgm:prSet/>
      <dgm:spPr/>
      <dgm:t>
        <a:bodyPr/>
        <a:lstStyle/>
        <a:p>
          <a:endParaRPr lang="en-GB"/>
        </a:p>
      </dgm:t>
    </dgm:pt>
    <dgm:pt modelId="{4B66F1D8-69B0-46A5-8962-0F14A31A7616}" type="sibTrans" cxnId="{67F6754D-9A88-4A7D-817C-61CC3F8BCCB7}">
      <dgm:prSet/>
      <dgm:spPr/>
      <dgm:t>
        <a:bodyPr/>
        <a:lstStyle/>
        <a:p>
          <a:endParaRPr lang="en-GB"/>
        </a:p>
      </dgm:t>
    </dgm:pt>
    <dgm:pt modelId="{8D1CD40E-DED5-4989-BE79-5244B876B33B}">
      <dgm:prSet phldrT="[Tekst]"/>
      <dgm:spPr/>
      <dgm:t>
        <a:bodyPr/>
        <a:lstStyle/>
        <a:p>
          <a:r>
            <a:rPr lang="pl-PL" dirty="0" err="1" smtClean="0"/>
            <a:t>Deploy</a:t>
          </a:r>
          <a:endParaRPr lang="pl-PL" dirty="0"/>
        </a:p>
      </dgm:t>
    </dgm:pt>
    <dgm:pt modelId="{871B6636-0282-4DC5-A3B5-CACA46E42044}" type="parTrans" cxnId="{C0913277-B484-4D5E-9969-EBA8EBF91323}">
      <dgm:prSet/>
      <dgm:spPr/>
      <dgm:t>
        <a:bodyPr/>
        <a:lstStyle/>
        <a:p>
          <a:endParaRPr lang="en-GB"/>
        </a:p>
      </dgm:t>
    </dgm:pt>
    <dgm:pt modelId="{4A3449D5-AAD2-4138-8604-78C0815F8592}" type="sibTrans" cxnId="{C0913277-B484-4D5E-9969-EBA8EBF91323}">
      <dgm:prSet/>
      <dgm:spPr/>
      <dgm:t>
        <a:bodyPr/>
        <a:lstStyle/>
        <a:p>
          <a:endParaRPr lang="en-GB"/>
        </a:p>
      </dgm:t>
    </dgm:pt>
    <dgm:pt modelId="{3D831509-123D-4686-9329-39A2010F601A}" type="pres">
      <dgm:prSet presAssocID="{AE506064-585E-4C47-B62D-16936ED09DEF}" presName="Name0" presStyleCnt="0">
        <dgm:presLayoutVars>
          <dgm:dir/>
          <dgm:animLvl val="lvl"/>
          <dgm:resizeHandles val="exact"/>
        </dgm:presLayoutVars>
      </dgm:prSet>
      <dgm:spPr/>
    </dgm:pt>
    <dgm:pt modelId="{74578D25-2649-4BC3-BEFF-3CBDFB8DA85C}" type="pres">
      <dgm:prSet presAssocID="{510BD60B-9395-47F7-8F05-D470C8CB1CB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F4D241-E1A6-4640-821E-46288670845A}" type="pres">
      <dgm:prSet presAssocID="{95265557-70EC-4637-B479-B648286E9EF5}" presName="parTxOnlySpace" presStyleCnt="0"/>
      <dgm:spPr/>
    </dgm:pt>
    <dgm:pt modelId="{F76B8424-85E4-4868-9891-43A8B551548E}" type="pres">
      <dgm:prSet presAssocID="{6D7D18B6-0EEB-4B0F-9200-7680081EE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D072AC8-F1C0-449D-B021-76CC8E5BB582}" type="pres">
      <dgm:prSet presAssocID="{3507493A-CF2D-4478-AF9B-323357A90B21}" presName="parTxOnlySpace" presStyleCnt="0"/>
      <dgm:spPr/>
    </dgm:pt>
    <dgm:pt modelId="{0E525EDF-D35E-48D5-8175-E1B2FD5B927A}" type="pres">
      <dgm:prSet presAssocID="{7C952111-F657-4C1D-8CB3-7B9912E8266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0B7EE9-F8FC-4D37-8ED5-4F810ACEA65A}" type="pres">
      <dgm:prSet presAssocID="{6B857A84-FCE7-4D3E-8F99-D78F636DEF55}" presName="parTxOnlySpace" presStyleCnt="0"/>
      <dgm:spPr/>
    </dgm:pt>
    <dgm:pt modelId="{D4DDA1E8-D66F-48EB-A3B9-F9D0879019F6}" type="pres">
      <dgm:prSet presAssocID="{D2011DCC-7852-4240-8334-7F3432CB59C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C9B4DF8-0F36-416D-86B0-9C9EE317FE3E}" type="pres">
      <dgm:prSet presAssocID="{CE3F6595-D252-4471-8D4B-8C56E5D12CCF}" presName="parTxOnlySpace" presStyleCnt="0"/>
      <dgm:spPr/>
    </dgm:pt>
    <dgm:pt modelId="{879B5027-7F52-4117-96D2-E8A80E3C1EEA}" type="pres">
      <dgm:prSet presAssocID="{7D7E8403-8E68-425C-982E-77063651CFC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ED5FF1-A54F-4F21-B4CD-2C19147F4E5E}" type="pres">
      <dgm:prSet presAssocID="{4B66F1D8-69B0-46A5-8962-0F14A31A7616}" presName="parTxOnlySpace" presStyleCnt="0"/>
      <dgm:spPr/>
    </dgm:pt>
    <dgm:pt modelId="{24FD585B-557F-4637-B361-6C44E07E3501}" type="pres">
      <dgm:prSet presAssocID="{8D1CD40E-DED5-4989-BE79-5244B876B33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8651F4D-DAA2-4699-9552-EE4FEE65AE9E}" type="presOf" srcId="{7C952111-F657-4C1D-8CB3-7B9912E8266D}" destId="{0E525EDF-D35E-48D5-8175-E1B2FD5B927A}" srcOrd="0" destOrd="0" presId="urn:microsoft.com/office/officeart/2005/8/layout/chevron1"/>
    <dgm:cxn modelId="{3F45C2E2-A317-461D-A6AF-93150C542058}" type="presOf" srcId="{AE506064-585E-4C47-B62D-16936ED09DEF}" destId="{3D831509-123D-4686-9329-39A2010F601A}" srcOrd="0" destOrd="0" presId="urn:microsoft.com/office/officeart/2005/8/layout/chevron1"/>
    <dgm:cxn modelId="{1E273DF6-8323-4298-939B-8033AA2ACA9C}" srcId="{AE506064-585E-4C47-B62D-16936ED09DEF}" destId="{D2011DCC-7852-4240-8334-7F3432CB59CF}" srcOrd="3" destOrd="0" parTransId="{79109700-0FA0-42A8-BF7D-B8C1957FCD29}" sibTransId="{CE3F6595-D252-4471-8D4B-8C56E5D12CCF}"/>
    <dgm:cxn modelId="{B1D9929F-34DA-499D-A117-98C177A2A955}" srcId="{AE506064-585E-4C47-B62D-16936ED09DEF}" destId="{510BD60B-9395-47F7-8F05-D470C8CB1CB7}" srcOrd="0" destOrd="0" parTransId="{F5FEA12D-F769-4E77-BE2D-6C1AF9A5EEE2}" sibTransId="{95265557-70EC-4637-B479-B648286E9EF5}"/>
    <dgm:cxn modelId="{D6789AC3-92B8-4366-97C3-239052485ED6}" type="presOf" srcId="{6D7D18B6-0EEB-4B0F-9200-7680081EE69C}" destId="{F76B8424-85E4-4868-9891-43A8B551548E}" srcOrd="0" destOrd="0" presId="urn:microsoft.com/office/officeart/2005/8/layout/chevron1"/>
    <dgm:cxn modelId="{C0913277-B484-4D5E-9969-EBA8EBF91323}" srcId="{AE506064-585E-4C47-B62D-16936ED09DEF}" destId="{8D1CD40E-DED5-4989-BE79-5244B876B33B}" srcOrd="5" destOrd="0" parTransId="{871B6636-0282-4DC5-A3B5-CACA46E42044}" sibTransId="{4A3449D5-AAD2-4138-8604-78C0815F8592}"/>
    <dgm:cxn modelId="{A664F47D-5318-4D10-BCE0-DC5CB897614A}" srcId="{AE506064-585E-4C47-B62D-16936ED09DEF}" destId="{6D7D18B6-0EEB-4B0F-9200-7680081EE69C}" srcOrd="1" destOrd="0" parTransId="{D0C825AC-D536-4F93-B5E5-AD1829AECF39}" sibTransId="{3507493A-CF2D-4478-AF9B-323357A90B21}"/>
    <dgm:cxn modelId="{360D9A91-FB4B-47DF-BFDC-13BB1C8FF60B}" srcId="{AE506064-585E-4C47-B62D-16936ED09DEF}" destId="{7C952111-F657-4C1D-8CB3-7B9912E8266D}" srcOrd="2" destOrd="0" parTransId="{732EEC43-2BCD-4D31-843A-C3B0191F9C68}" sibTransId="{6B857A84-FCE7-4D3E-8F99-D78F636DEF55}"/>
    <dgm:cxn modelId="{DCC747FB-8698-441E-93B1-BB75151507C0}" type="presOf" srcId="{7D7E8403-8E68-425C-982E-77063651CFCB}" destId="{879B5027-7F52-4117-96D2-E8A80E3C1EEA}" srcOrd="0" destOrd="0" presId="urn:microsoft.com/office/officeart/2005/8/layout/chevron1"/>
    <dgm:cxn modelId="{339F1173-18C0-44EA-A3AC-2EDC8DDA66B5}" type="presOf" srcId="{510BD60B-9395-47F7-8F05-D470C8CB1CB7}" destId="{74578D25-2649-4BC3-BEFF-3CBDFB8DA85C}" srcOrd="0" destOrd="0" presId="urn:microsoft.com/office/officeart/2005/8/layout/chevron1"/>
    <dgm:cxn modelId="{67F6754D-9A88-4A7D-817C-61CC3F8BCCB7}" srcId="{AE506064-585E-4C47-B62D-16936ED09DEF}" destId="{7D7E8403-8E68-425C-982E-77063651CFCB}" srcOrd="4" destOrd="0" parTransId="{03B17449-2AE9-4BEB-B37B-88A380129969}" sibTransId="{4B66F1D8-69B0-46A5-8962-0F14A31A7616}"/>
    <dgm:cxn modelId="{C7632D16-BE51-4BDE-A3F0-966F1C077913}" type="presOf" srcId="{8D1CD40E-DED5-4989-BE79-5244B876B33B}" destId="{24FD585B-557F-4637-B361-6C44E07E3501}" srcOrd="0" destOrd="0" presId="urn:microsoft.com/office/officeart/2005/8/layout/chevron1"/>
    <dgm:cxn modelId="{2739D9A6-5196-40AA-8F75-778F3C841B30}" type="presOf" srcId="{D2011DCC-7852-4240-8334-7F3432CB59CF}" destId="{D4DDA1E8-D66F-48EB-A3B9-F9D0879019F6}" srcOrd="0" destOrd="0" presId="urn:microsoft.com/office/officeart/2005/8/layout/chevron1"/>
    <dgm:cxn modelId="{68A62FFA-40A1-45FD-9DC2-85F35B50D7E6}" type="presParOf" srcId="{3D831509-123D-4686-9329-39A2010F601A}" destId="{74578D25-2649-4BC3-BEFF-3CBDFB8DA85C}" srcOrd="0" destOrd="0" presId="urn:microsoft.com/office/officeart/2005/8/layout/chevron1"/>
    <dgm:cxn modelId="{07047B82-DFB7-4D30-A300-5EAE0FAF3772}" type="presParOf" srcId="{3D831509-123D-4686-9329-39A2010F601A}" destId="{93F4D241-E1A6-4640-821E-46288670845A}" srcOrd="1" destOrd="0" presId="urn:microsoft.com/office/officeart/2005/8/layout/chevron1"/>
    <dgm:cxn modelId="{32FC03E0-F371-4D88-A27D-B9A757AD8F2C}" type="presParOf" srcId="{3D831509-123D-4686-9329-39A2010F601A}" destId="{F76B8424-85E4-4868-9891-43A8B551548E}" srcOrd="2" destOrd="0" presId="urn:microsoft.com/office/officeart/2005/8/layout/chevron1"/>
    <dgm:cxn modelId="{09D56BA5-D42E-4FDB-974E-8CBA76E030BE}" type="presParOf" srcId="{3D831509-123D-4686-9329-39A2010F601A}" destId="{3D072AC8-F1C0-449D-B021-76CC8E5BB582}" srcOrd="3" destOrd="0" presId="urn:microsoft.com/office/officeart/2005/8/layout/chevron1"/>
    <dgm:cxn modelId="{AC1A347F-F946-4478-8CDE-95F2F973BF12}" type="presParOf" srcId="{3D831509-123D-4686-9329-39A2010F601A}" destId="{0E525EDF-D35E-48D5-8175-E1B2FD5B927A}" srcOrd="4" destOrd="0" presId="urn:microsoft.com/office/officeart/2005/8/layout/chevron1"/>
    <dgm:cxn modelId="{4C75D5E9-6782-47E0-B881-D4640411F50D}" type="presParOf" srcId="{3D831509-123D-4686-9329-39A2010F601A}" destId="{360B7EE9-F8FC-4D37-8ED5-4F810ACEA65A}" srcOrd="5" destOrd="0" presId="urn:microsoft.com/office/officeart/2005/8/layout/chevron1"/>
    <dgm:cxn modelId="{361060BD-1F32-4C25-82E7-945DDDCDB054}" type="presParOf" srcId="{3D831509-123D-4686-9329-39A2010F601A}" destId="{D4DDA1E8-D66F-48EB-A3B9-F9D0879019F6}" srcOrd="6" destOrd="0" presId="urn:microsoft.com/office/officeart/2005/8/layout/chevron1"/>
    <dgm:cxn modelId="{1DAEB20C-50C5-4F6D-8C66-861E7EAB70FA}" type="presParOf" srcId="{3D831509-123D-4686-9329-39A2010F601A}" destId="{EC9B4DF8-0F36-416D-86B0-9C9EE317FE3E}" srcOrd="7" destOrd="0" presId="urn:microsoft.com/office/officeart/2005/8/layout/chevron1"/>
    <dgm:cxn modelId="{E8AD715B-46A8-4ECB-8788-2D2F32D4A427}" type="presParOf" srcId="{3D831509-123D-4686-9329-39A2010F601A}" destId="{879B5027-7F52-4117-96D2-E8A80E3C1EEA}" srcOrd="8" destOrd="0" presId="urn:microsoft.com/office/officeart/2005/8/layout/chevron1"/>
    <dgm:cxn modelId="{C30B8E04-76B8-4D0B-BAE5-64137D319A00}" type="presParOf" srcId="{3D831509-123D-4686-9329-39A2010F601A}" destId="{7FED5FF1-A54F-4F21-B4CD-2C19147F4E5E}" srcOrd="9" destOrd="0" presId="urn:microsoft.com/office/officeart/2005/8/layout/chevron1"/>
    <dgm:cxn modelId="{69F317D2-EFD1-4A4F-8641-AA50A88F6A67}" type="presParOf" srcId="{3D831509-123D-4686-9329-39A2010F601A}" destId="{24FD585B-557F-4637-B361-6C44E07E3501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06064-585E-4C47-B62D-16936ED09DE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10BD60B-9395-47F7-8F05-D470C8CB1CB7}">
      <dgm:prSet phldrT="[Tekst]"/>
      <dgm:spPr/>
      <dgm:t>
        <a:bodyPr/>
        <a:lstStyle/>
        <a:p>
          <a:r>
            <a:rPr lang="pl-PL" dirty="0" err="1" smtClean="0"/>
            <a:t>Analyze</a:t>
          </a:r>
          <a:endParaRPr lang="pl-PL" dirty="0"/>
        </a:p>
      </dgm:t>
    </dgm:pt>
    <dgm:pt modelId="{F5FEA12D-F769-4E77-BE2D-6C1AF9A5EEE2}" type="parTrans" cxnId="{B1D9929F-34DA-499D-A117-98C177A2A955}">
      <dgm:prSet/>
      <dgm:spPr/>
      <dgm:t>
        <a:bodyPr/>
        <a:lstStyle/>
        <a:p>
          <a:endParaRPr lang="pl-PL"/>
        </a:p>
      </dgm:t>
    </dgm:pt>
    <dgm:pt modelId="{95265557-70EC-4637-B479-B648286E9EF5}" type="sibTrans" cxnId="{B1D9929F-34DA-499D-A117-98C177A2A955}">
      <dgm:prSet/>
      <dgm:spPr/>
      <dgm:t>
        <a:bodyPr/>
        <a:lstStyle/>
        <a:p>
          <a:endParaRPr lang="pl-PL"/>
        </a:p>
      </dgm:t>
    </dgm:pt>
    <dgm:pt modelId="{6D7D18B6-0EEB-4B0F-9200-7680081EE69C}">
      <dgm:prSet phldrT="[Tekst]"/>
      <dgm:spPr/>
      <dgm:t>
        <a:bodyPr/>
        <a:lstStyle/>
        <a:p>
          <a:r>
            <a:rPr lang="pl-PL" dirty="0" smtClean="0"/>
            <a:t>Plan</a:t>
          </a:r>
          <a:endParaRPr lang="pl-PL" dirty="0"/>
        </a:p>
      </dgm:t>
    </dgm:pt>
    <dgm:pt modelId="{D0C825AC-D536-4F93-B5E5-AD1829AECF39}" type="parTrans" cxnId="{A664F47D-5318-4D10-BCE0-DC5CB897614A}">
      <dgm:prSet/>
      <dgm:spPr/>
      <dgm:t>
        <a:bodyPr/>
        <a:lstStyle/>
        <a:p>
          <a:endParaRPr lang="pl-PL"/>
        </a:p>
      </dgm:t>
    </dgm:pt>
    <dgm:pt modelId="{3507493A-CF2D-4478-AF9B-323357A90B21}" type="sibTrans" cxnId="{A664F47D-5318-4D10-BCE0-DC5CB897614A}">
      <dgm:prSet/>
      <dgm:spPr/>
      <dgm:t>
        <a:bodyPr/>
        <a:lstStyle/>
        <a:p>
          <a:endParaRPr lang="pl-PL"/>
        </a:p>
      </dgm:t>
    </dgm:pt>
    <dgm:pt modelId="{7C952111-F657-4C1D-8CB3-7B9912E8266D}">
      <dgm:prSet phldrT="[Tekst]"/>
      <dgm:spPr/>
      <dgm:t>
        <a:bodyPr/>
        <a:lstStyle/>
        <a:p>
          <a:r>
            <a:rPr lang="pl-PL" dirty="0" smtClean="0"/>
            <a:t>Design</a:t>
          </a:r>
          <a:endParaRPr lang="pl-PL" dirty="0"/>
        </a:p>
      </dgm:t>
    </dgm:pt>
    <dgm:pt modelId="{732EEC43-2BCD-4D31-843A-C3B0191F9C68}" type="parTrans" cxnId="{360D9A91-FB4B-47DF-BFDC-13BB1C8FF60B}">
      <dgm:prSet/>
      <dgm:spPr/>
      <dgm:t>
        <a:bodyPr/>
        <a:lstStyle/>
        <a:p>
          <a:endParaRPr lang="pl-PL"/>
        </a:p>
      </dgm:t>
    </dgm:pt>
    <dgm:pt modelId="{6B857A84-FCE7-4D3E-8F99-D78F636DEF55}" type="sibTrans" cxnId="{360D9A91-FB4B-47DF-BFDC-13BB1C8FF60B}">
      <dgm:prSet/>
      <dgm:spPr/>
      <dgm:t>
        <a:bodyPr/>
        <a:lstStyle/>
        <a:p>
          <a:endParaRPr lang="pl-PL"/>
        </a:p>
      </dgm:t>
    </dgm:pt>
    <dgm:pt modelId="{D2011DCC-7852-4240-8334-7F3432CB59CF}">
      <dgm:prSet phldrT="[Tekst]"/>
      <dgm:spPr/>
      <dgm:t>
        <a:bodyPr/>
        <a:lstStyle/>
        <a:p>
          <a:r>
            <a:rPr lang="pl-PL" dirty="0" err="1" smtClean="0"/>
            <a:t>Build</a:t>
          </a:r>
          <a:endParaRPr lang="pl-PL" dirty="0"/>
        </a:p>
      </dgm:t>
    </dgm:pt>
    <dgm:pt modelId="{79109700-0FA0-42A8-BF7D-B8C1957FCD29}" type="parTrans" cxnId="{1E273DF6-8323-4298-939B-8033AA2ACA9C}">
      <dgm:prSet/>
      <dgm:spPr/>
      <dgm:t>
        <a:bodyPr/>
        <a:lstStyle/>
        <a:p>
          <a:endParaRPr lang="pl-PL"/>
        </a:p>
      </dgm:t>
    </dgm:pt>
    <dgm:pt modelId="{CE3F6595-D252-4471-8D4B-8C56E5D12CCF}" type="sibTrans" cxnId="{1E273DF6-8323-4298-939B-8033AA2ACA9C}">
      <dgm:prSet/>
      <dgm:spPr/>
      <dgm:t>
        <a:bodyPr/>
        <a:lstStyle/>
        <a:p>
          <a:endParaRPr lang="pl-PL"/>
        </a:p>
      </dgm:t>
    </dgm:pt>
    <dgm:pt modelId="{7D7E8403-8E68-425C-982E-77063651CFCB}">
      <dgm:prSet phldrT="[Tekst]"/>
      <dgm:spPr/>
      <dgm:t>
        <a:bodyPr/>
        <a:lstStyle/>
        <a:p>
          <a:r>
            <a:rPr lang="pl-PL" dirty="0" smtClean="0"/>
            <a:t>Test</a:t>
          </a:r>
          <a:endParaRPr lang="pl-PL" dirty="0"/>
        </a:p>
      </dgm:t>
    </dgm:pt>
    <dgm:pt modelId="{03B17449-2AE9-4BEB-B37B-88A380129969}" type="parTrans" cxnId="{67F6754D-9A88-4A7D-817C-61CC3F8BCCB7}">
      <dgm:prSet/>
      <dgm:spPr/>
      <dgm:t>
        <a:bodyPr/>
        <a:lstStyle/>
        <a:p>
          <a:endParaRPr lang="en-GB"/>
        </a:p>
      </dgm:t>
    </dgm:pt>
    <dgm:pt modelId="{4B66F1D8-69B0-46A5-8962-0F14A31A7616}" type="sibTrans" cxnId="{67F6754D-9A88-4A7D-817C-61CC3F8BCCB7}">
      <dgm:prSet/>
      <dgm:spPr/>
      <dgm:t>
        <a:bodyPr/>
        <a:lstStyle/>
        <a:p>
          <a:endParaRPr lang="en-GB"/>
        </a:p>
      </dgm:t>
    </dgm:pt>
    <dgm:pt modelId="{8D1CD40E-DED5-4989-BE79-5244B876B33B}">
      <dgm:prSet phldrT="[Tekst]"/>
      <dgm:spPr/>
      <dgm:t>
        <a:bodyPr/>
        <a:lstStyle/>
        <a:p>
          <a:r>
            <a:rPr lang="pl-PL" dirty="0" err="1" smtClean="0"/>
            <a:t>Deploy</a:t>
          </a:r>
          <a:endParaRPr lang="pl-PL" dirty="0"/>
        </a:p>
      </dgm:t>
    </dgm:pt>
    <dgm:pt modelId="{871B6636-0282-4DC5-A3B5-CACA46E42044}" type="parTrans" cxnId="{C0913277-B484-4D5E-9969-EBA8EBF91323}">
      <dgm:prSet/>
      <dgm:spPr/>
      <dgm:t>
        <a:bodyPr/>
        <a:lstStyle/>
        <a:p>
          <a:endParaRPr lang="en-GB"/>
        </a:p>
      </dgm:t>
    </dgm:pt>
    <dgm:pt modelId="{4A3449D5-AAD2-4138-8604-78C0815F8592}" type="sibTrans" cxnId="{C0913277-B484-4D5E-9969-EBA8EBF91323}">
      <dgm:prSet/>
      <dgm:spPr/>
      <dgm:t>
        <a:bodyPr/>
        <a:lstStyle/>
        <a:p>
          <a:endParaRPr lang="en-GB"/>
        </a:p>
      </dgm:t>
    </dgm:pt>
    <dgm:pt modelId="{3D831509-123D-4686-9329-39A2010F601A}" type="pres">
      <dgm:prSet presAssocID="{AE506064-585E-4C47-B62D-16936ED09DEF}" presName="Name0" presStyleCnt="0">
        <dgm:presLayoutVars>
          <dgm:dir/>
          <dgm:animLvl val="lvl"/>
          <dgm:resizeHandles val="exact"/>
        </dgm:presLayoutVars>
      </dgm:prSet>
      <dgm:spPr/>
    </dgm:pt>
    <dgm:pt modelId="{74578D25-2649-4BC3-BEFF-3CBDFB8DA85C}" type="pres">
      <dgm:prSet presAssocID="{510BD60B-9395-47F7-8F05-D470C8CB1CB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F4D241-E1A6-4640-821E-46288670845A}" type="pres">
      <dgm:prSet presAssocID="{95265557-70EC-4637-B479-B648286E9EF5}" presName="parTxOnlySpace" presStyleCnt="0"/>
      <dgm:spPr/>
    </dgm:pt>
    <dgm:pt modelId="{F76B8424-85E4-4868-9891-43A8B551548E}" type="pres">
      <dgm:prSet presAssocID="{6D7D18B6-0EEB-4B0F-9200-7680081EE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D072AC8-F1C0-449D-B021-76CC8E5BB582}" type="pres">
      <dgm:prSet presAssocID="{3507493A-CF2D-4478-AF9B-323357A90B21}" presName="parTxOnlySpace" presStyleCnt="0"/>
      <dgm:spPr/>
    </dgm:pt>
    <dgm:pt modelId="{0E525EDF-D35E-48D5-8175-E1B2FD5B927A}" type="pres">
      <dgm:prSet presAssocID="{7C952111-F657-4C1D-8CB3-7B9912E8266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0B7EE9-F8FC-4D37-8ED5-4F810ACEA65A}" type="pres">
      <dgm:prSet presAssocID="{6B857A84-FCE7-4D3E-8F99-D78F636DEF55}" presName="parTxOnlySpace" presStyleCnt="0"/>
      <dgm:spPr/>
    </dgm:pt>
    <dgm:pt modelId="{D4DDA1E8-D66F-48EB-A3B9-F9D0879019F6}" type="pres">
      <dgm:prSet presAssocID="{D2011DCC-7852-4240-8334-7F3432CB59C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C9B4DF8-0F36-416D-86B0-9C9EE317FE3E}" type="pres">
      <dgm:prSet presAssocID="{CE3F6595-D252-4471-8D4B-8C56E5D12CCF}" presName="parTxOnlySpace" presStyleCnt="0"/>
      <dgm:spPr/>
    </dgm:pt>
    <dgm:pt modelId="{879B5027-7F52-4117-96D2-E8A80E3C1EEA}" type="pres">
      <dgm:prSet presAssocID="{7D7E8403-8E68-425C-982E-77063651CFC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ED5FF1-A54F-4F21-B4CD-2C19147F4E5E}" type="pres">
      <dgm:prSet presAssocID="{4B66F1D8-69B0-46A5-8962-0F14A31A7616}" presName="parTxOnlySpace" presStyleCnt="0"/>
      <dgm:spPr/>
    </dgm:pt>
    <dgm:pt modelId="{24FD585B-557F-4637-B361-6C44E07E3501}" type="pres">
      <dgm:prSet presAssocID="{8D1CD40E-DED5-4989-BE79-5244B876B33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EAE2CF9-CE38-43A6-933E-4AA4AB997E96}" type="presOf" srcId="{D2011DCC-7852-4240-8334-7F3432CB59CF}" destId="{D4DDA1E8-D66F-48EB-A3B9-F9D0879019F6}" srcOrd="0" destOrd="0" presId="urn:microsoft.com/office/officeart/2005/8/layout/chevron1"/>
    <dgm:cxn modelId="{2C6C423F-9DDF-414D-997E-13EABAF97CA4}" type="presOf" srcId="{7D7E8403-8E68-425C-982E-77063651CFCB}" destId="{879B5027-7F52-4117-96D2-E8A80E3C1EEA}" srcOrd="0" destOrd="0" presId="urn:microsoft.com/office/officeart/2005/8/layout/chevron1"/>
    <dgm:cxn modelId="{BC29F3B3-0D46-4D8A-A0D5-3F86C35C50FD}" type="presOf" srcId="{AE506064-585E-4C47-B62D-16936ED09DEF}" destId="{3D831509-123D-4686-9329-39A2010F601A}" srcOrd="0" destOrd="0" presId="urn:microsoft.com/office/officeart/2005/8/layout/chevron1"/>
    <dgm:cxn modelId="{1E273DF6-8323-4298-939B-8033AA2ACA9C}" srcId="{AE506064-585E-4C47-B62D-16936ED09DEF}" destId="{D2011DCC-7852-4240-8334-7F3432CB59CF}" srcOrd="3" destOrd="0" parTransId="{79109700-0FA0-42A8-BF7D-B8C1957FCD29}" sibTransId="{CE3F6595-D252-4471-8D4B-8C56E5D12CCF}"/>
    <dgm:cxn modelId="{B7E6EB9E-ABE8-44D4-B06C-DEDEA2695BCC}" type="presOf" srcId="{510BD60B-9395-47F7-8F05-D470C8CB1CB7}" destId="{74578D25-2649-4BC3-BEFF-3CBDFB8DA85C}" srcOrd="0" destOrd="0" presId="urn:microsoft.com/office/officeart/2005/8/layout/chevron1"/>
    <dgm:cxn modelId="{B1D9929F-34DA-499D-A117-98C177A2A955}" srcId="{AE506064-585E-4C47-B62D-16936ED09DEF}" destId="{510BD60B-9395-47F7-8F05-D470C8CB1CB7}" srcOrd="0" destOrd="0" parTransId="{F5FEA12D-F769-4E77-BE2D-6C1AF9A5EEE2}" sibTransId="{95265557-70EC-4637-B479-B648286E9EF5}"/>
    <dgm:cxn modelId="{B0BF25E3-D4EB-4B1F-B62E-931C86C4079D}" type="presOf" srcId="{8D1CD40E-DED5-4989-BE79-5244B876B33B}" destId="{24FD585B-557F-4637-B361-6C44E07E3501}" srcOrd="0" destOrd="0" presId="urn:microsoft.com/office/officeart/2005/8/layout/chevron1"/>
    <dgm:cxn modelId="{67F6754D-9A88-4A7D-817C-61CC3F8BCCB7}" srcId="{AE506064-585E-4C47-B62D-16936ED09DEF}" destId="{7D7E8403-8E68-425C-982E-77063651CFCB}" srcOrd="4" destOrd="0" parTransId="{03B17449-2AE9-4BEB-B37B-88A380129969}" sibTransId="{4B66F1D8-69B0-46A5-8962-0F14A31A7616}"/>
    <dgm:cxn modelId="{C1212584-3AA4-4A5E-B545-2CB4AEF9E028}" type="presOf" srcId="{7C952111-F657-4C1D-8CB3-7B9912E8266D}" destId="{0E525EDF-D35E-48D5-8175-E1B2FD5B927A}" srcOrd="0" destOrd="0" presId="urn:microsoft.com/office/officeart/2005/8/layout/chevron1"/>
    <dgm:cxn modelId="{0D5CCE95-89EF-44C6-809C-F33B7731FD4A}" type="presOf" srcId="{6D7D18B6-0EEB-4B0F-9200-7680081EE69C}" destId="{F76B8424-85E4-4868-9891-43A8B551548E}" srcOrd="0" destOrd="0" presId="urn:microsoft.com/office/officeart/2005/8/layout/chevron1"/>
    <dgm:cxn modelId="{C0913277-B484-4D5E-9969-EBA8EBF91323}" srcId="{AE506064-585E-4C47-B62D-16936ED09DEF}" destId="{8D1CD40E-DED5-4989-BE79-5244B876B33B}" srcOrd="5" destOrd="0" parTransId="{871B6636-0282-4DC5-A3B5-CACA46E42044}" sibTransId="{4A3449D5-AAD2-4138-8604-78C0815F8592}"/>
    <dgm:cxn modelId="{360D9A91-FB4B-47DF-BFDC-13BB1C8FF60B}" srcId="{AE506064-585E-4C47-B62D-16936ED09DEF}" destId="{7C952111-F657-4C1D-8CB3-7B9912E8266D}" srcOrd="2" destOrd="0" parTransId="{732EEC43-2BCD-4D31-843A-C3B0191F9C68}" sibTransId="{6B857A84-FCE7-4D3E-8F99-D78F636DEF55}"/>
    <dgm:cxn modelId="{A664F47D-5318-4D10-BCE0-DC5CB897614A}" srcId="{AE506064-585E-4C47-B62D-16936ED09DEF}" destId="{6D7D18B6-0EEB-4B0F-9200-7680081EE69C}" srcOrd="1" destOrd="0" parTransId="{D0C825AC-D536-4F93-B5E5-AD1829AECF39}" sibTransId="{3507493A-CF2D-4478-AF9B-323357A90B21}"/>
    <dgm:cxn modelId="{0166E366-E6EB-4314-94B0-EF9D6818E752}" type="presParOf" srcId="{3D831509-123D-4686-9329-39A2010F601A}" destId="{74578D25-2649-4BC3-BEFF-3CBDFB8DA85C}" srcOrd="0" destOrd="0" presId="urn:microsoft.com/office/officeart/2005/8/layout/chevron1"/>
    <dgm:cxn modelId="{A905793E-B684-439A-B5A2-829137BD57F5}" type="presParOf" srcId="{3D831509-123D-4686-9329-39A2010F601A}" destId="{93F4D241-E1A6-4640-821E-46288670845A}" srcOrd="1" destOrd="0" presId="urn:microsoft.com/office/officeart/2005/8/layout/chevron1"/>
    <dgm:cxn modelId="{4E5A4D55-0196-48A0-BABC-29D8FB36CACE}" type="presParOf" srcId="{3D831509-123D-4686-9329-39A2010F601A}" destId="{F76B8424-85E4-4868-9891-43A8B551548E}" srcOrd="2" destOrd="0" presId="urn:microsoft.com/office/officeart/2005/8/layout/chevron1"/>
    <dgm:cxn modelId="{225B3D90-243A-4DFA-9E1D-5F765C9B82F2}" type="presParOf" srcId="{3D831509-123D-4686-9329-39A2010F601A}" destId="{3D072AC8-F1C0-449D-B021-76CC8E5BB582}" srcOrd="3" destOrd="0" presId="urn:microsoft.com/office/officeart/2005/8/layout/chevron1"/>
    <dgm:cxn modelId="{A27E8349-1644-4A67-B7AD-045592F5E3E8}" type="presParOf" srcId="{3D831509-123D-4686-9329-39A2010F601A}" destId="{0E525EDF-D35E-48D5-8175-E1B2FD5B927A}" srcOrd="4" destOrd="0" presId="urn:microsoft.com/office/officeart/2005/8/layout/chevron1"/>
    <dgm:cxn modelId="{50531807-4FCB-48A8-AF64-7DA2B7F9B944}" type="presParOf" srcId="{3D831509-123D-4686-9329-39A2010F601A}" destId="{360B7EE9-F8FC-4D37-8ED5-4F810ACEA65A}" srcOrd="5" destOrd="0" presId="urn:microsoft.com/office/officeart/2005/8/layout/chevron1"/>
    <dgm:cxn modelId="{088D114A-F1B5-487F-9E5C-7E4E3F94206B}" type="presParOf" srcId="{3D831509-123D-4686-9329-39A2010F601A}" destId="{D4DDA1E8-D66F-48EB-A3B9-F9D0879019F6}" srcOrd="6" destOrd="0" presId="urn:microsoft.com/office/officeart/2005/8/layout/chevron1"/>
    <dgm:cxn modelId="{A9E36397-80FC-413E-834D-1CB05818A5FE}" type="presParOf" srcId="{3D831509-123D-4686-9329-39A2010F601A}" destId="{EC9B4DF8-0F36-416D-86B0-9C9EE317FE3E}" srcOrd="7" destOrd="0" presId="urn:microsoft.com/office/officeart/2005/8/layout/chevron1"/>
    <dgm:cxn modelId="{014C3D34-E092-4E6F-B77B-7459960D16EC}" type="presParOf" srcId="{3D831509-123D-4686-9329-39A2010F601A}" destId="{879B5027-7F52-4117-96D2-E8A80E3C1EEA}" srcOrd="8" destOrd="0" presId="urn:microsoft.com/office/officeart/2005/8/layout/chevron1"/>
    <dgm:cxn modelId="{67B4468E-F3C9-4B75-AEAC-AF7A7D185105}" type="presParOf" srcId="{3D831509-123D-4686-9329-39A2010F601A}" destId="{7FED5FF1-A54F-4F21-B4CD-2C19147F4E5E}" srcOrd="9" destOrd="0" presId="urn:microsoft.com/office/officeart/2005/8/layout/chevron1"/>
    <dgm:cxn modelId="{E6BF9A07-CFEE-4171-9A27-64A952FF069E}" type="presParOf" srcId="{3D831509-123D-4686-9329-39A2010F601A}" destId="{24FD585B-557F-4637-B361-6C44E07E3501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06064-585E-4C47-B62D-16936ED09DE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10BD60B-9395-47F7-8F05-D470C8CB1CB7}">
      <dgm:prSet phldrT="[Tekst]"/>
      <dgm:spPr/>
      <dgm:t>
        <a:bodyPr/>
        <a:lstStyle/>
        <a:p>
          <a:r>
            <a:rPr lang="pl-PL" dirty="0" err="1" smtClean="0"/>
            <a:t>Analyze</a:t>
          </a:r>
          <a:endParaRPr lang="pl-PL" dirty="0"/>
        </a:p>
      </dgm:t>
    </dgm:pt>
    <dgm:pt modelId="{F5FEA12D-F769-4E77-BE2D-6C1AF9A5EEE2}" type="parTrans" cxnId="{B1D9929F-34DA-499D-A117-98C177A2A955}">
      <dgm:prSet/>
      <dgm:spPr/>
      <dgm:t>
        <a:bodyPr/>
        <a:lstStyle/>
        <a:p>
          <a:endParaRPr lang="pl-PL"/>
        </a:p>
      </dgm:t>
    </dgm:pt>
    <dgm:pt modelId="{95265557-70EC-4637-B479-B648286E9EF5}" type="sibTrans" cxnId="{B1D9929F-34DA-499D-A117-98C177A2A955}">
      <dgm:prSet/>
      <dgm:spPr/>
      <dgm:t>
        <a:bodyPr/>
        <a:lstStyle/>
        <a:p>
          <a:endParaRPr lang="pl-PL"/>
        </a:p>
      </dgm:t>
    </dgm:pt>
    <dgm:pt modelId="{6D7D18B6-0EEB-4B0F-9200-7680081EE69C}">
      <dgm:prSet phldrT="[Tekst]"/>
      <dgm:spPr/>
      <dgm:t>
        <a:bodyPr/>
        <a:lstStyle/>
        <a:p>
          <a:r>
            <a:rPr lang="pl-PL" dirty="0" smtClean="0"/>
            <a:t>Plan</a:t>
          </a:r>
          <a:endParaRPr lang="pl-PL" dirty="0"/>
        </a:p>
      </dgm:t>
    </dgm:pt>
    <dgm:pt modelId="{D0C825AC-D536-4F93-B5E5-AD1829AECF39}" type="parTrans" cxnId="{A664F47D-5318-4D10-BCE0-DC5CB897614A}">
      <dgm:prSet/>
      <dgm:spPr/>
      <dgm:t>
        <a:bodyPr/>
        <a:lstStyle/>
        <a:p>
          <a:endParaRPr lang="pl-PL"/>
        </a:p>
      </dgm:t>
    </dgm:pt>
    <dgm:pt modelId="{3507493A-CF2D-4478-AF9B-323357A90B21}" type="sibTrans" cxnId="{A664F47D-5318-4D10-BCE0-DC5CB897614A}">
      <dgm:prSet/>
      <dgm:spPr/>
      <dgm:t>
        <a:bodyPr/>
        <a:lstStyle/>
        <a:p>
          <a:endParaRPr lang="pl-PL"/>
        </a:p>
      </dgm:t>
    </dgm:pt>
    <dgm:pt modelId="{7C952111-F657-4C1D-8CB3-7B9912E8266D}">
      <dgm:prSet phldrT="[Tekst]"/>
      <dgm:spPr/>
      <dgm:t>
        <a:bodyPr/>
        <a:lstStyle/>
        <a:p>
          <a:r>
            <a:rPr lang="pl-PL" dirty="0" smtClean="0"/>
            <a:t>Design</a:t>
          </a:r>
          <a:endParaRPr lang="pl-PL" dirty="0"/>
        </a:p>
      </dgm:t>
    </dgm:pt>
    <dgm:pt modelId="{732EEC43-2BCD-4D31-843A-C3B0191F9C68}" type="parTrans" cxnId="{360D9A91-FB4B-47DF-BFDC-13BB1C8FF60B}">
      <dgm:prSet/>
      <dgm:spPr/>
      <dgm:t>
        <a:bodyPr/>
        <a:lstStyle/>
        <a:p>
          <a:endParaRPr lang="pl-PL"/>
        </a:p>
      </dgm:t>
    </dgm:pt>
    <dgm:pt modelId="{6B857A84-FCE7-4D3E-8F99-D78F636DEF55}" type="sibTrans" cxnId="{360D9A91-FB4B-47DF-BFDC-13BB1C8FF60B}">
      <dgm:prSet/>
      <dgm:spPr/>
      <dgm:t>
        <a:bodyPr/>
        <a:lstStyle/>
        <a:p>
          <a:endParaRPr lang="pl-PL"/>
        </a:p>
      </dgm:t>
    </dgm:pt>
    <dgm:pt modelId="{D2011DCC-7852-4240-8334-7F3432CB59CF}">
      <dgm:prSet phldrT="[Tekst]"/>
      <dgm:spPr/>
      <dgm:t>
        <a:bodyPr/>
        <a:lstStyle/>
        <a:p>
          <a:r>
            <a:rPr lang="pl-PL" dirty="0" err="1" smtClean="0"/>
            <a:t>Build</a:t>
          </a:r>
          <a:endParaRPr lang="pl-PL" dirty="0"/>
        </a:p>
      </dgm:t>
    </dgm:pt>
    <dgm:pt modelId="{79109700-0FA0-42A8-BF7D-B8C1957FCD29}" type="parTrans" cxnId="{1E273DF6-8323-4298-939B-8033AA2ACA9C}">
      <dgm:prSet/>
      <dgm:spPr/>
      <dgm:t>
        <a:bodyPr/>
        <a:lstStyle/>
        <a:p>
          <a:endParaRPr lang="pl-PL"/>
        </a:p>
      </dgm:t>
    </dgm:pt>
    <dgm:pt modelId="{CE3F6595-D252-4471-8D4B-8C56E5D12CCF}" type="sibTrans" cxnId="{1E273DF6-8323-4298-939B-8033AA2ACA9C}">
      <dgm:prSet/>
      <dgm:spPr/>
      <dgm:t>
        <a:bodyPr/>
        <a:lstStyle/>
        <a:p>
          <a:endParaRPr lang="pl-PL"/>
        </a:p>
      </dgm:t>
    </dgm:pt>
    <dgm:pt modelId="{7D7E8403-8E68-425C-982E-77063651CFCB}">
      <dgm:prSet phldrT="[Tekst]"/>
      <dgm:spPr/>
      <dgm:t>
        <a:bodyPr/>
        <a:lstStyle/>
        <a:p>
          <a:r>
            <a:rPr lang="pl-PL" dirty="0" smtClean="0"/>
            <a:t>Test</a:t>
          </a:r>
          <a:endParaRPr lang="pl-PL" dirty="0"/>
        </a:p>
      </dgm:t>
    </dgm:pt>
    <dgm:pt modelId="{03B17449-2AE9-4BEB-B37B-88A380129969}" type="parTrans" cxnId="{67F6754D-9A88-4A7D-817C-61CC3F8BCCB7}">
      <dgm:prSet/>
      <dgm:spPr/>
      <dgm:t>
        <a:bodyPr/>
        <a:lstStyle/>
        <a:p>
          <a:endParaRPr lang="en-GB"/>
        </a:p>
      </dgm:t>
    </dgm:pt>
    <dgm:pt modelId="{4B66F1D8-69B0-46A5-8962-0F14A31A7616}" type="sibTrans" cxnId="{67F6754D-9A88-4A7D-817C-61CC3F8BCCB7}">
      <dgm:prSet/>
      <dgm:spPr/>
      <dgm:t>
        <a:bodyPr/>
        <a:lstStyle/>
        <a:p>
          <a:endParaRPr lang="en-GB"/>
        </a:p>
      </dgm:t>
    </dgm:pt>
    <dgm:pt modelId="{8D1CD40E-DED5-4989-BE79-5244B876B33B}">
      <dgm:prSet phldrT="[Tekst]"/>
      <dgm:spPr/>
      <dgm:t>
        <a:bodyPr/>
        <a:lstStyle/>
        <a:p>
          <a:r>
            <a:rPr lang="pl-PL" dirty="0" err="1" smtClean="0"/>
            <a:t>Deploy</a:t>
          </a:r>
          <a:endParaRPr lang="pl-PL" dirty="0"/>
        </a:p>
      </dgm:t>
    </dgm:pt>
    <dgm:pt modelId="{871B6636-0282-4DC5-A3B5-CACA46E42044}" type="parTrans" cxnId="{C0913277-B484-4D5E-9969-EBA8EBF91323}">
      <dgm:prSet/>
      <dgm:spPr/>
      <dgm:t>
        <a:bodyPr/>
        <a:lstStyle/>
        <a:p>
          <a:endParaRPr lang="en-GB"/>
        </a:p>
      </dgm:t>
    </dgm:pt>
    <dgm:pt modelId="{4A3449D5-AAD2-4138-8604-78C0815F8592}" type="sibTrans" cxnId="{C0913277-B484-4D5E-9969-EBA8EBF91323}">
      <dgm:prSet/>
      <dgm:spPr/>
      <dgm:t>
        <a:bodyPr/>
        <a:lstStyle/>
        <a:p>
          <a:endParaRPr lang="en-GB"/>
        </a:p>
      </dgm:t>
    </dgm:pt>
    <dgm:pt modelId="{3D831509-123D-4686-9329-39A2010F601A}" type="pres">
      <dgm:prSet presAssocID="{AE506064-585E-4C47-B62D-16936ED09DEF}" presName="Name0" presStyleCnt="0">
        <dgm:presLayoutVars>
          <dgm:dir/>
          <dgm:animLvl val="lvl"/>
          <dgm:resizeHandles val="exact"/>
        </dgm:presLayoutVars>
      </dgm:prSet>
      <dgm:spPr/>
    </dgm:pt>
    <dgm:pt modelId="{74578D25-2649-4BC3-BEFF-3CBDFB8DA85C}" type="pres">
      <dgm:prSet presAssocID="{510BD60B-9395-47F7-8F05-D470C8CB1CB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F4D241-E1A6-4640-821E-46288670845A}" type="pres">
      <dgm:prSet presAssocID="{95265557-70EC-4637-B479-B648286E9EF5}" presName="parTxOnlySpace" presStyleCnt="0"/>
      <dgm:spPr/>
    </dgm:pt>
    <dgm:pt modelId="{F76B8424-85E4-4868-9891-43A8B551548E}" type="pres">
      <dgm:prSet presAssocID="{6D7D18B6-0EEB-4B0F-9200-7680081EE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D072AC8-F1C0-449D-B021-76CC8E5BB582}" type="pres">
      <dgm:prSet presAssocID="{3507493A-CF2D-4478-AF9B-323357A90B21}" presName="parTxOnlySpace" presStyleCnt="0"/>
      <dgm:spPr/>
    </dgm:pt>
    <dgm:pt modelId="{0E525EDF-D35E-48D5-8175-E1B2FD5B927A}" type="pres">
      <dgm:prSet presAssocID="{7C952111-F657-4C1D-8CB3-7B9912E8266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0B7EE9-F8FC-4D37-8ED5-4F810ACEA65A}" type="pres">
      <dgm:prSet presAssocID="{6B857A84-FCE7-4D3E-8F99-D78F636DEF55}" presName="parTxOnlySpace" presStyleCnt="0"/>
      <dgm:spPr/>
    </dgm:pt>
    <dgm:pt modelId="{D4DDA1E8-D66F-48EB-A3B9-F9D0879019F6}" type="pres">
      <dgm:prSet presAssocID="{D2011DCC-7852-4240-8334-7F3432CB59C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C9B4DF8-0F36-416D-86B0-9C9EE317FE3E}" type="pres">
      <dgm:prSet presAssocID="{CE3F6595-D252-4471-8D4B-8C56E5D12CCF}" presName="parTxOnlySpace" presStyleCnt="0"/>
      <dgm:spPr/>
    </dgm:pt>
    <dgm:pt modelId="{879B5027-7F52-4117-96D2-E8A80E3C1EEA}" type="pres">
      <dgm:prSet presAssocID="{7D7E8403-8E68-425C-982E-77063651CFC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ED5FF1-A54F-4F21-B4CD-2C19147F4E5E}" type="pres">
      <dgm:prSet presAssocID="{4B66F1D8-69B0-46A5-8962-0F14A31A7616}" presName="parTxOnlySpace" presStyleCnt="0"/>
      <dgm:spPr/>
    </dgm:pt>
    <dgm:pt modelId="{24FD585B-557F-4637-B361-6C44E07E3501}" type="pres">
      <dgm:prSet presAssocID="{8D1CD40E-DED5-4989-BE79-5244B876B33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7F6754D-9A88-4A7D-817C-61CC3F8BCCB7}" srcId="{AE506064-585E-4C47-B62D-16936ED09DEF}" destId="{7D7E8403-8E68-425C-982E-77063651CFCB}" srcOrd="4" destOrd="0" parTransId="{03B17449-2AE9-4BEB-B37B-88A380129969}" sibTransId="{4B66F1D8-69B0-46A5-8962-0F14A31A7616}"/>
    <dgm:cxn modelId="{B1D9929F-34DA-499D-A117-98C177A2A955}" srcId="{AE506064-585E-4C47-B62D-16936ED09DEF}" destId="{510BD60B-9395-47F7-8F05-D470C8CB1CB7}" srcOrd="0" destOrd="0" parTransId="{F5FEA12D-F769-4E77-BE2D-6C1AF9A5EEE2}" sibTransId="{95265557-70EC-4637-B479-B648286E9EF5}"/>
    <dgm:cxn modelId="{C0913277-B484-4D5E-9969-EBA8EBF91323}" srcId="{AE506064-585E-4C47-B62D-16936ED09DEF}" destId="{8D1CD40E-DED5-4989-BE79-5244B876B33B}" srcOrd="5" destOrd="0" parTransId="{871B6636-0282-4DC5-A3B5-CACA46E42044}" sibTransId="{4A3449D5-AAD2-4138-8604-78C0815F8592}"/>
    <dgm:cxn modelId="{360D9A91-FB4B-47DF-BFDC-13BB1C8FF60B}" srcId="{AE506064-585E-4C47-B62D-16936ED09DEF}" destId="{7C952111-F657-4C1D-8CB3-7B9912E8266D}" srcOrd="2" destOrd="0" parTransId="{732EEC43-2BCD-4D31-843A-C3B0191F9C68}" sibTransId="{6B857A84-FCE7-4D3E-8F99-D78F636DEF55}"/>
    <dgm:cxn modelId="{9FDBF2FE-B82C-47A8-BCD2-A8B198A23552}" type="presOf" srcId="{7C952111-F657-4C1D-8CB3-7B9912E8266D}" destId="{0E525EDF-D35E-48D5-8175-E1B2FD5B927A}" srcOrd="0" destOrd="0" presId="urn:microsoft.com/office/officeart/2005/8/layout/chevron1"/>
    <dgm:cxn modelId="{46A5E985-1F6C-4D68-9905-82178BBAC402}" type="presOf" srcId="{8D1CD40E-DED5-4989-BE79-5244B876B33B}" destId="{24FD585B-557F-4637-B361-6C44E07E3501}" srcOrd="0" destOrd="0" presId="urn:microsoft.com/office/officeart/2005/8/layout/chevron1"/>
    <dgm:cxn modelId="{30D4C42C-4DA7-4C45-ABA9-9AE2F5B993D9}" type="presOf" srcId="{AE506064-585E-4C47-B62D-16936ED09DEF}" destId="{3D831509-123D-4686-9329-39A2010F601A}" srcOrd="0" destOrd="0" presId="urn:microsoft.com/office/officeart/2005/8/layout/chevron1"/>
    <dgm:cxn modelId="{5F20EE96-D42B-40E9-A238-BA95F436FCA6}" type="presOf" srcId="{D2011DCC-7852-4240-8334-7F3432CB59CF}" destId="{D4DDA1E8-D66F-48EB-A3B9-F9D0879019F6}" srcOrd="0" destOrd="0" presId="urn:microsoft.com/office/officeart/2005/8/layout/chevron1"/>
    <dgm:cxn modelId="{9369BBAD-1651-438E-827D-B2EE7B4D898D}" type="presOf" srcId="{6D7D18B6-0EEB-4B0F-9200-7680081EE69C}" destId="{F76B8424-85E4-4868-9891-43A8B551548E}" srcOrd="0" destOrd="0" presId="urn:microsoft.com/office/officeart/2005/8/layout/chevron1"/>
    <dgm:cxn modelId="{5ADB5964-567A-426C-9C45-237ACBF813E5}" type="presOf" srcId="{7D7E8403-8E68-425C-982E-77063651CFCB}" destId="{879B5027-7F52-4117-96D2-E8A80E3C1EEA}" srcOrd="0" destOrd="0" presId="urn:microsoft.com/office/officeart/2005/8/layout/chevron1"/>
    <dgm:cxn modelId="{AC3A591B-10E1-44CB-9052-9833EE5FDCAF}" type="presOf" srcId="{510BD60B-9395-47F7-8F05-D470C8CB1CB7}" destId="{74578D25-2649-4BC3-BEFF-3CBDFB8DA85C}" srcOrd="0" destOrd="0" presId="urn:microsoft.com/office/officeart/2005/8/layout/chevron1"/>
    <dgm:cxn modelId="{1E273DF6-8323-4298-939B-8033AA2ACA9C}" srcId="{AE506064-585E-4C47-B62D-16936ED09DEF}" destId="{D2011DCC-7852-4240-8334-7F3432CB59CF}" srcOrd="3" destOrd="0" parTransId="{79109700-0FA0-42A8-BF7D-B8C1957FCD29}" sibTransId="{CE3F6595-D252-4471-8D4B-8C56E5D12CCF}"/>
    <dgm:cxn modelId="{A664F47D-5318-4D10-BCE0-DC5CB897614A}" srcId="{AE506064-585E-4C47-B62D-16936ED09DEF}" destId="{6D7D18B6-0EEB-4B0F-9200-7680081EE69C}" srcOrd="1" destOrd="0" parTransId="{D0C825AC-D536-4F93-B5E5-AD1829AECF39}" sibTransId="{3507493A-CF2D-4478-AF9B-323357A90B21}"/>
    <dgm:cxn modelId="{A3A983D4-4E7F-46C9-B332-803D5C5CBFD5}" type="presParOf" srcId="{3D831509-123D-4686-9329-39A2010F601A}" destId="{74578D25-2649-4BC3-BEFF-3CBDFB8DA85C}" srcOrd="0" destOrd="0" presId="urn:microsoft.com/office/officeart/2005/8/layout/chevron1"/>
    <dgm:cxn modelId="{301B2312-4A1F-4A8A-87B7-7AA3FF69CFB4}" type="presParOf" srcId="{3D831509-123D-4686-9329-39A2010F601A}" destId="{93F4D241-E1A6-4640-821E-46288670845A}" srcOrd="1" destOrd="0" presId="urn:microsoft.com/office/officeart/2005/8/layout/chevron1"/>
    <dgm:cxn modelId="{85D3CDBF-D38D-4E0E-8DD8-B60C6364DA16}" type="presParOf" srcId="{3D831509-123D-4686-9329-39A2010F601A}" destId="{F76B8424-85E4-4868-9891-43A8B551548E}" srcOrd="2" destOrd="0" presId="urn:microsoft.com/office/officeart/2005/8/layout/chevron1"/>
    <dgm:cxn modelId="{BC1FA46D-D9ED-4437-B739-0E27CCA1F8E5}" type="presParOf" srcId="{3D831509-123D-4686-9329-39A2010F601A}" destId="{3D072AC8-F1C0-449D-B021-76CC8E5BB582}" srcOrd="3" destOrd="0" presId="urn:microsoft.com/office/officeart/2005/8/layout/chevron1"/>
    <dgm:cxn modelId="{62507DD4-85EC-48B6-ABCF-ADEF8B91AF5A}" type="presParOf" srcId="{3D831509-123D-4686-9329-39A2010F601A}" destId="{0E525EDF-D35E-48D5-8175-E1B2FD5B927A}" srcOrd="4" destOrd="0" presId="urn:microsoft.com/office/officeart/2005/8/layout/chevron1"/>
    <dgm:cxn modelId="{63DCCC25-E893-47B2-9F33-9D907689D41B}" type="presParOf" srcId="{3D831509-123D-4686-9329-39A2010F601A}" destId="{360B7EE9-F8FC-4D37-8ED5-4F810ACEA65A}" srcOrd="5" destOrd="0" presId="urn:microsoft.com/office/officeart/2005/8/layout/chevron1"/>
    <dgm:cxn modelId="{7DC6C11E-4E79-47A9-8E19-B460E1394138}" type="presParOf" srcId="{3D831509-123D-4686-9329-39A2010F601A}" destId="{D4DDA1E8-D66F-48EB-A3B9-F9D0879019F6}" srcOrd="6" destOrd="0" presId="urn:microsoft.com/office/officeart/2005/8/layout/chevron1"/>
    <dgm:cxn modelId="{99873ECB-041D-44E3-81BF-EB2782B2C9A6}" type="presParOf" srcId="{3D831509-123D-4686-9329-39A2010F601A}" destId="{EC9B4DF8-0F36-416D-86B0-9C9EE317FE3E}" srcOrd="7" destOrd="0" presId="urn:microsoft.com/office/officeart/2005/8/layout/chevron1"/>
    <dgm:cxn modelId="{82839C26-1849-4D79-B6AF-873F8EFD16FD}" type="presParOf" srcId="{3D831509-123D-4686-9329-39A2010F601A}" destId="{879B5027-7F52-4117-96D2-E8A80E3C1EEA}" srcOrd="8" destOrd="0" presId="urn:microsoft.com/office/officeart/2005/8/layout/chevron1"/>
    <dgm:cxn modelId="{85F568F6-EF1A-41EE-AAB2-5C917AF59978}" type="presParOf" srcId="{3D831509-123D-4686-9329-39A2010F601A}" destId="{7FED5FF1-A54F-4F21-B4CD-2C19147F4E5E}" srcOrd="9" destOrd="0" presId="urn:microsoft.com/office/officeart/2005/8/layout/chevron1"/>
    <dgm:cxn modelId="{B4110240-1407-473B-8811-D7ED5CCFA442}" type="presParOf" srcId="{3D831509-123D-4686-9329-39A2010F601A}" destId="{24FD585B-557F-4637-B361-6C44E07E3501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506064-585E-4C47-B62D-16936ED09DE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10BD60B-9395-47F7-8F05-D470C8CB1CB7}">
      <dgm:prSet phldrT="[Tekst]"/>
      <dgm:spPr/>
      <dgm:t>
        <a:bodyPr/>
        <a:lstStyle/>
        <a:p>
          <a:r>
            <a:rPr lang="pl-PL" dirty="0" err="1" smtClean="0"/>
            <a:t>Analyze</a:t>
          </a:r>
          <a:endParaRPr lang="pl-PL" dirty="0"/>
        </a:p>
      </dgm:t>
    </dgm:pt>
    <dgm:pt modelId="{F5FEA12D-F769-4E77-BE2D-6C1AF9A5EEE2}" type="parTrans" cxnId="{B1D9929F-34DA-499D-A117-98C177A2A955}">
      <dgm:prSet/>
      <dgm:spPr/>
      <dgm:t>
        <a:bodyPr/>
        <a:lstStyle/>
        <a:p>
          <a:endParaRPr lang="pl-PL"/>
        </a:p>
      </dgm:t>
    </dgm:pt>
    <dgm:pt modelId="{95265557-70EC-4637-B479-B648286E9EF5}" type="sibTrans" cxnId="{B1D9929F-34DA-499D-A117-98C177A2A955}">
      <dgm:prSet/>
      <dgm:spPr/>
      <dgm:t>
        <a:bodyPr/>
        <a:lstStyle/>
        <a:p>
          <a:endParaRPr lang="pl-PL"/>
        </a:p>
      </dgm:t>
    </dgm:pt>
    <dgm:pt modelId="{6D7D18B6-0EEB-4B0F-9200-7680081EE69C}">
      <dgm:prSet phldrT="[Tekst]"/>
      <dgm:spPr/>
      <dgm:t>
        <a:bodyPr/>
        <a:lstStyle/>
        <a:p>
          <a:r>
            <a:rPr lang="pl-PL" dirty="0" smtClean="0"/>
            <a:t>Plan</a:t>
          </a:r>
          <a:endParaRPr lang="pl-PL" dirty="0"/>
        </a:p>
      </dgm:t>
    </dgm:pt>
    <dgm:pt modelId="{D0C825AC-D536-4F93-B5E5-AD1829AECF39}" type="parTrans" cxnId="{A664F47D-5318-4D10-BCE0-DC5CB897614A}">
      <dgm:prSet/>
      <dgm:spPr/>
      <dgm:t>
        <a:bodyPr/>
        <a:lstStyle/>
        <a:p>
          <a:endParaRPr lang="pl-PL"/>
        </a:p>
      </dgm:t>
    </dgm:pt>
    <dgm:pt modelId="{3507493A-CF2D-4478-AF9B-323357A90B21}" type="sibTrans" cxnId="{A664F47D-5318-4D10-BCE0-DC5CB897614A}">
      <dgm:prSet/>
      <dgm:spPr/>
      <dgm:t>
        <a:bodyPr/>
        <a:lstStyle/>
        <a:p>
          <a:endParaRPr lang="pl-PL"/>
        </a:p>
      </dgm:t>
    </dgm:pt>
    <dgm:pt modelId="{7C952111-F657-4C1D-8CB3-7B9912E8266D}">
      <dgm:prSet phldrT="[Tekst]"/>
      <dgm:spPr/>
      <dgm:t>
        <a:bodyPr/>
        <a:lstStyle/>
        <a:p>
          <a:r>
            <a:rPr lang="pl-PL" dirty="0" smtClean="0"/>
            <a:t>Design</a:t>
          </a:r>
          <a:endParaRPr lang="pl-PL" dirty="0"/>
        </a:p>
      </dgm:t>
    </dgm:pt>
    <dgm:pt modelId="{732EEC43-2BCD-4D31-843A-C3B0191F9C68}" type="parTrans" cxnId="{360D9A91-FB4B-47DF-BFDC-13BB1C8FF60B}">
      <dgm:prSet/>
      <dgm:spPr/>
      <dgm:t>
        <a:bodyPr/>
        <a:lstStyle/>
        <a:p>
          <a:endParaRPr lang="pl-PL"/>
        </a:p>
      </dgm:t>
    </dgm:pt>
    <dgm:pt modelId="{6B857A84-FCE7-4D3E-8F99-D78F636DEF55}" type="sibTrans" cxnId="{360D9A91-FB4B-47DF-BFDC-13BB1C8FF60B}">
      <dgm:prSet/>
      <dgm:spPr/>
      <dgm:t>
        <a:bodyPr/>
        <a:lstStyle/>
        <a:p>
          <a:endParaRPr lang="pl-PL"/>
        </a:p>
      </dgm:t>
    </dgm:pt>
    <dgm:pt modelId="{D2011DCC-7852-4240-8334-7F3432CB59CF}">
      <dgm:prSet phldrT="[Tekst]"/>
      <dgm:spPr/>
      <dgm:t>
        <a:bodyPr/>
        <a:lstStyle/>
        <a:p>
          <a:r>
            <a:rPr lang="pl-PL" dirty="0" err="1" smtClean="0"/>
            <a:t>Build</a:t>
          </a:r>
          <a:endParaRPr lang="pl-PL" dirty="0"/>
        </a:p>
      </dgm:t>
    </dgm:pt>
    <dgm:pt modelId="{79109700-0FA0-42A8-BF7D-B8C1957FCD29}" type="parTrans" cxnId="{1E273DF6-8323-4298-939B-8033AA2ACA9C}">
      <dgm:prSet/>
      <dgm:spPr/>
      <dgm:t>
        <a:bodyPr/>
        <a:lstStyle/>
        <a:p>
          <a:endParaRPr lang="pl-PL"/>
        </a:p>
      </dgm:t>
    </dgm:pt>
    <dgm:pt modelId="{CE3F6595-D252-4471-8D4B-8C56E5D12CCF}" type="sibTrans" cxnId="{1E273DF6-8323-4298-939B-8033AA2ACA9C}">
      <dgm:prSet/>
      <dgm:spPr/>
      <dgm:t>
        <a:bodyPr/>
        <a:lstStyle/>
        <a:p>
          <a:endParaRPr lang="pl-PL"/>
        </a:p>
      </dgm:t>
    </dgm:pt>
    <dgm:pt modelId="{7D7E8403-8E68-425C-982E-77063651CFCB}">
      <dgm:prSet phldrT="[Tekst]"/>
      <dgm:spPr/>
      <dgm:t>
        <a:bodyPr/>
        <a:lstStyle/>
        <a:p>
          <a:r>
            <a:rPr lang="pl-PL" dirty="0" smtClean="0"/>
            <a:t>Test</a:t>
          </a:r>
          <a:endParaRPr lang="pl-PL" dirty="0"/>
        </a:p>
      </dgm:t>
    </dgm:pt>
    <dgm:pt modelId="{03B17449-2AE9-4BEB-B37B-88A380129969}" type="parTrans" cxnId="{67F6754D-9A88-4A7D-817C-61CC3F8BCCB7}">
      <dgm:prSet/>
      <dgm:spPr/>
      <dgm:t>
        <a:bodyPr/>
        <a:lstStyle/>
        <a:p>
          <a:endParaRPr lang="en-GB"/>
        </a:p>
      </dgm:t>
    </dgm:pt>
    <dgm:pt modelId="{4B66F1D8-69B0-46A5-8962-0F14A31A7616}" type="sibTrans" cxnId="{67F6754D-9A88-4A7D-817C-61CC3F8BCCB7}">
      <dgm:prSet/>
      <dgm:spPr/>
      <dgm:t>
        <a:bodyPr/>
        <a:lstStyle/>
        <a:p>
          <a:endParaRPr lang="en-GB"/>
        </a:p>
      </dgm:t>
    </dgm:pt>
    <dgm:pt modelId="{8D1CD40E-DED5-4989-BE79-5244B876B33B}">
      <dgm:prSet phldrT="[Tekst]"/>
      <dgm:spPr/>
      <dgm:t>
        <a:bodyPr/>
        <a:lstStyle/>
        <a:p>
          <a:r>
            <a:rPr lang="pl-PL" dirty="0" err="1" smtClean="0"/>
            <a:t>Deploy</a:t>
          </a:r>
          <a:endParaRPr lang="pl-PL" dirty="0"/>
        </a:p>
      </dgm:t>
    </dgm:pt>
    <dgm:pt modelId="{871B6636-0282-4DC5-A3B5-CACA46E42044}" type="parTrans" cxnId="{C0913277-B484-4D5E-9969-EBA8EBF91323}">
      <dgm:prSet/>
      <dgm:spPr/>
      <dgm:t>
        <a:bodyPr/>
        <a:lstStyle/>
        <a:p>
          <a:endParaRPr lang="en-GB"/>
        </a:p>
      </dgm:t>
    </dgm:pt>
    <dgm:pt modelId="{4A3449D5-AAD2-4138-8604-78C0815F8592}" type="sibTrans" cxnId="{C0913277-B484-4D5E-9969-EBA8EBF91323}">
      <dgm:prSet/>
      <dgm:spPr/>
      <dgm:t>
        <a:bodyPr/>
        <a:lstStyle/>
        <a:p>
          <a:endParaRPr lang="en-GB"/>
        </a:p>
      </dgm:t>
    </dgm:pt>
    <dgm:pt modelId="{3D831509-123D-4686-9329-39A2010F601A}" type="pres">
      <dgm:prSet presAssocID="{AE506064-585E-4C47-B62D-16936ED09DEF}" presName="Name0" presStyleCnt="0">
        <dgm:presLayoutVars>
          <dgm:dir/>
          <dgm:animLvl val="lvl"/>
          <dgm:resizeHandles val="exact"/>
        </dgm:presLayoutVars>
      </dgm:prSet>
      <dgm:spPr/>
    </dgm:pt>
    <dgm:pt modelId="{74578D25-2649-4BC3-BEFF-3CBDFB8DA85C}" type="pres">
      <dgm:prSet presAssocID="{510BD60B-9395-47F7-8F05-D470C8CB1CB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3F4D241-E1A6-4640-821E-46288670845A}" type="pres">
      <dgm:prSet presAssocID="{95265557-70EC-4637-B479-B648286E9EF5}" presName="parTxOnlySpace" presStyleCnt="0"/>
      <dgm:spPr/>
    </dgm:pt>
    <dgm:pt modelId="{F76B8424-85E4-4868-9891-43A8B551548E}" type="pres">
      <dgm:prSet presAssocID="{6D7D18B6-0EEB-4B0F-9200-7680081EE6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D072AC8-F1C0-449D-B021-76CC8E5BB582}" type="pres">
      <dgm:prSet presAssocID="{3507493A-CF2D-4478-AF9B-323357A90B21}" presName="parTxOnlySpace" presStyleCnt="0"/>
      <dgm:spPr/>
    </dgm:pt>
    <dgm:pt modelId="{0E525EDF-D35E-48D5-8175-E1B2FD5B927A}" type="pres">
      <dgm:prSet presAssocID="{7C952111-F657-4C1D-8CB3-7B9912E8266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0B7EE9-F8FC-4D37-8ED5-4F810ACEA65A}" type="pres">
      <dgm:prSet presAssocID="{6B857A84-FCE7-4D3E-8F99-D78F636DEF55}" presName="parTxOnlySpace" presStyleCnt="0"/>
      <dgm:spPr/>
    </dgm:pt>
    <dgm:pt modelId="{D4DDA1E8-D66F-48EB-A3B9-F9D0879019F6}" type="pres">
      <dgm:prSet presAssocID="{D2011DCC-7852-4240-8334-7F3432CB59C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C9B4DF8-0F36-416D-86B0-9C9EE317FE3E}" type="pres">
      <dgm:prSet presAssocID="{CE3F6595-D252-4471-8D4B-8C56E5D12CCF}" presName="parTxOnlySpace" presStyleCnt="0"/>
      <dgm:spPr/>
    </dgm:pt>
    <dgm:pt modelId="{879B5027-7F52-4117-96D2-E8A80E3C1EEA}" type="pres">
      <dgm:prSet presAssocID="{7D7E8403-8E68-425C-982E-77063651CFC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ED5FF1-A54F-4F21-B4CD-2C19147F4E5E}" type="pres">
      <dgm:prSet presAssocID="{4B66F1D8-69B0-46A5-8962-0F14A31A7616}" presName="parTxOnlySpace" presStyleCnt="0"/>
      <dgm:spPr/>
    </dgm:pt>
    <dgm:pt modelId="{24FD585B-557F-4637-B361-6C44E07E3501}" type="pres">
      <dgm:prSet presAssocID="{8D1CD40E-DED5-4989-BE79-5244B876B33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7F6754D-9A88-4A7D-817C-61CC3F8BCCB7}" srcId="{AE506064-585E-4C47-B62D-16936ED09DEF}" destId="{7D7E8403-8E68-425C-982E-77063651CFCB}" srcOrd="4" destOrd="0" parTransId="{03B17449-2AE9-4BEB-B37B-88A380129969}" sibTransId="{4B66F1D8-69B0-46A5-8962-0F14A31A7616}"/>
    <dgm:cxn modelId="{9B5435C4-D797-4D0C-8036-7D82ED1C876C}" type="presOf" srcId="{7C952111-F657-4C1D-8CB3-7B9912E8266D}" destId="{0E525EDF-D35E-48D5-8175-E1B2FD5B927A}" srcOrd="0" destOrd="0" presId="urn:microsoft.com/office/officeart/2005/8/layout/chevron1"/>
    <dgm:cxn modelId="{D63180BC-5BF3-4B85-B111-E7682A59A689}" type="presOf" srcId="{6D7D18B6-0EEB-4B0F-9200-7680081EE69C}" destId="{F76B8424-85E4-4868-9891-43A8B551548E}" srcOrd="0" destOrd="0" presId="urn:microsoft.com/office/officeart/2005/8/layout/chevron1"/>
    <dgm:cxn modelId="{B1D9929F-34DA-499D-A117-98C177A2A955}" srcId="{AE506064-585E-4C47-B62D-16936ED09DEF}" destId="{510BD60B-9395-47F7-8F05-D470C8CB1CB7}" srcOrd="0" destOrd="0" parTransId="{F5FEA12D-F769-4E77-BE2D-6C1AF9A5EEE2}" sibTransId="{95265557-70EC-4637-B479-B648286E9EF5}"/>
    <dgm:cxn modelId="{C0913277-B484-4D5E-9969-EBA8EBF91323}" srcId="{AE506064-585E-4C47-B62D-16936ED09DEF}" destId="{8D1CD40E-DED5-4989-BE79-5244B876B33B}" srcOrd="5" destOrd="0" parTransId="{871B6636-0282-4DC5-A3B5-CACA46E42044}" sibTransId="{4A3449D5-AAD2-4138-8604-78C0815F8592}"/>
    <dgm:cxn modelId="{C19AF86B-A48D-4DCC-8F06-86F5B0A4D60E}" type="presOf" srcId="{8D1CD40E-DED5-4989-BE79-5244B876B33B}" destId="{24FD585B-557F-4637-B361-6C44E07E3501}" srcOrd="0" destOrd="0" presId="urn:microsoft.com/office/officeart/2005/8/layout/chevron1"/>
    <dgm:cxn modelId="{360D9A91-FB4B-47DF-BFDC-13BB1C8FF60B}" srcId="{AE506064-585E-4C47-B62D-16936ED09DEF}" destId="{7C952111-F657-4C1D-8CB3-7B9912E8266D}" srcOrd="2" destOrd="0" parTransId="{732EEC43-2BCD-4D31-843A-C3B0191F9C68}" sibTransId="{6B857A84-FCE7-4D3E-8F99-D78F636DEF55}"/>
    <dgm:cxn modelId="{BE3E5712-F4AD-45C4-8AA7-FE101AE8C352}" type="presOf" srcId="{7D7E8403-8E68-425C-982E-77063651CFCB}" destId="{879B5027-7F52-4117-96D2-E8A80E3C1EEA}" srcOrd="0" destOrd="0" presId="urn:microsoft.com/office/officeart/2005/8/layout/chevron1"/>
    <dgm:cxn modelId="{8C8DDEB2-3179-40F7-8664-A4163DAB82B0}" type="presOf" srcId="{510BD60B-9395-47F7-8F05-D470C8CB1CB7}" destId="{74578D25-2649-4BC3-BEFF-3CBDFB8DA85C}" srcOrd="0" destOrd="0" presId="urn:microsoft.com/office/officeart/2005/8/layout/chevron1"/>
    <dgm:cxn modelId="{925984A9-280F-472C-9321-1AFB2A90C0C0}" type="presOf" srcId="{D2011DCC-7852-4240-8334-7F3432CB59CF}" destId="{D4DDA1E8-D66F-48EB-A3B9-F9D0879019F6}" srcOrd="0" destOrd="0" presId="urn:microsoft.com/office/officeart/2005/8/layout/chevron1"/>
    <dgm:cxn modelId="{1E273DF6-8323-4298-939B-8033AA2ACA9C}" srcId="{AE506064-585E-4C47-B62D-16936ED09DEF}" destId="{D2011DCC-7852-4240-8334-7F3432CB59CF}" srcOrd="3" destOrd="0" parTransId="{79109700-0FA0-42A8-BF7D-B8C1957FCD29}" sibTransId="{CE3F6595-D252-4471-8D4B-8C56E5D12CCF}"/>
    <dgm:cxn modelId="{76C30455-CDF9-4FD8-9CC6-A3D04F8A1802}" type="presOf" srcId="{AE506064-585E-4C47-B62D-16936ED09DEF}" destId="{3D831509-123D-4686-9329-39A2010F601A}" srcOrd="0" destOrd="0" presId="urn:microsoft.com/office/officeart/2005/8/layout/chevron1"/>
    <dgm:cxn modelId="{A664F47D-5318-4D10-BCE0-DC5CB897614A}" srcId="{AE506064-585E-4C47-B62D-16936ED09DEF}" destId="{6D7D18B6-0EEB-4B0F-9200-7680081EE69C}" srcOrd="1" destOrd="0" parTransId="{D0C825AC-D536-4F93-B5E5-AD1829AECF39}" sibTransId="{3507493A-CF2D-4478-AF9B-323357A90B21}"/>
    <dgm:cxn modelId="{9FE743CA-44BB-4A01-AA1F-BB3A90B381BB}" type="presParOf" srcId="{3D831509-123D-4686-9329-39A2010F601A}" destId="{74578D25-2649-4BC3-BEFF-3CBDFB8DA85C}" srcOrd="0" destOrd="0" presId="urn:microsoft.com/office/officeart/2005/8/layout/chevron1"/>
    <dgm:cxn modelId="{D883C059-4322-4E1F-A659-D488C511EA67}" type="presParOf" srcId="{3D831509-123D-4686-9329-39A2010F601A}" destId="{93F4D241-E1A6-4640-821E-46288670845A}" srcOrd="1" destOrd="0" presId="urn:microsoft.com/office/officeart/2005/8/layout/chevron1"/>
    <dgm:cxn modelId="{6CF02A29-4BB1-4741-819F-AECD82642E36}" type="presParOf" srcId="{3D831509-123D-4686-9329-39A2010F601A}" destId="{F76B8424-85E4-4868-9891-43A8B551548E}" srcOrd="2" destOrd="0" presId="urn:microsoft.com/office/officeart/2005/8/layout/chevron1"/>
    <dgm:cxn modelId="{97CA15CA-F0AE-4A4A-A06F-010AC31B31AD}" type="presParOf" srcId="{3D831509-123D-4686-9329-39A2010F601A}" destId="{3D072AC8-F1C0-449D-B021-76CC8E5BB582}" srcOrd="3" destOrd="0" presId="urn:microsoft.com/office/officeart/2005/8/layout/chevron1"/>
    <dgm:cxn modelId="{1D527860-3728-4BF5-B9DB-706A4AB66AA3}" type="presParOf" srcId="{3D831509-123D-4686-9329-39A2010F601A}" destId="{0E525EDF-D35E-48D5-8175-E1B2FD5B927A}" srcOrd="4" destOrd="0" presId="urn:microsoft.com/office/officeart/2005/8/layout/chevron1"/>
    <dgm:cxn modelId="{EA658A83-9EDC-4CA9-97A6-2425D5BECD7C}" type="presParOf" srcId="{3D831509-123D-4686-9329-39A2010F601A}" destId="{360B7EE9-F8FC-4D37-8ED5-4F810ACEA65A}" srcOrd="5" destOrd="0" presId="urn:microsoft.com/office/officeart/2005/8/layout/chevron1"/>
    <dgm:cxn modelId="{C283C273-9C16-402D-97CC-FD76B5E2ED42}" type="presParOf" srcId="{3D831509-123D-4686-9329-39A2010F601A}" destId="{D4DDA1E8-D66F-48EB-A3B9-F9D0879019F6}" srcOrd="6" destOrd="0" presId="urn:microsoft.com/office/officeart/2005/8/layout/chevron1"/>
    <dgm:cxn modelId="{2413A692-0E3B-4AE4-B2E4-E83A3834BA87}" type="presParOf" srcId="{3D831509-123D-4686-9329-39A2010F601A}" destId="{EC9B4DF8-0F36-416D-86B0-9C9EE317FE3E}" srcOrd="7" destOrd="0" presId="urn:microsoft.com/office/officeart/2005/8/layout/chevron1"/>
    <dgm:cxn modelId="{6554F8D3-54AC-421D-95F3-4BAE34610F95}" type="presParOf" srcId="{3D831509-123D-4686-9329-39A2010F601A}" destId="{879B5027-7F52-4117-96D2-E8A80E3C1EEA}" srcOrd="8" destOrd="0" presId="urn:microsoft.com/office/officeart/2005/8/layout/chevron1"/>
    <dgm:cxn modelId="{532D6341-B3CB-4511-9DAE-C4B04534AE69}" type="presParOf" srcId="{3D831509-123D-4686-9329-39A2010F601A}" destId="{7FED5FF1-A54F-4F21-B4CD-2C19147F4E5E}" srcOrd="9" destOrd="0" presId="urn:microsoft.com/office/officeart/2005/8/layout/chevron1"/>
    <dgm:cxn modelId="{47BBBBB3-0B13-40B7-89F9-E2D292AE35BE}" type="presParOf" srcId="{3D831509-123D-4686-9329-39A2010F601A}" destId="{24FD585B-557F-4637-B361-6C44E07E3501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329CD0-6530-4E4A-9E59-7644CED1CA2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4B7D6B6-8318-4549-AB61-035147BD3439}">
      <dgm:prSet phldrT="[Tekst]"/>
      <dgm:spPr/>
      <dgm:t>
        <a:bodyPr/>
        <a:lstStyle/>
        <a:p>
          <a:r>
            <a:rPr lang="pl-PL" dirty="0" err="1" smtClean="0"/>
            <a:t>Models</a:t>
          </a:r>
          <a:endParaRPr lang="en-GB" dirty="0"/>
        </a:p>
      </dgm:t>
    </dgm:pt>
    <dgm:pt modelId="{C9601811-E942-4F30-8106-8F017486845F}" type="parTrans" cxnId="{106AAD97-EFC8-4D67-9A3E-A75DC6BC9B0A}">
      <dgm:prSet/>
      <dgm:spPr/>
      <dgm:t>
        <a:bodyPr/>
        <a:lstStyle/>
        <a:p>
          <a:endParaRPr lang="en-GB"/>
        </a:p>
      </dgm:t>
    </dgm:pt>
    <dgm:pt modelId="{11A22766-A408-46C3-B288-F601CBC72C83}" type="sibTrans" cxnId="{106AAD97-EFC8-4D67-9A3E-A75DC6BC9B0A}">
      <dgm:prSet/>
      <dgm:spPr/>
      <dgm:t>
        <a:bodyPr/>
        <a:lstStyle/>
        <a:p>
          <a:endParaRPr lang="en-GB"/>
        </a:p>
      </dgm:t>
    </dgm:pt>
    <dgm:pt modelId="{2E9A6AB9-E726-4DEA-A83D-2CE1CAB99C39}">
      <dgm:prSet phldrT="[Tekst]"/>
      <dgm:spPr/>
      <dgm:t>
        <a:bodyPr/>
        <a:lstStyle/>
        <a:p>
          <a:r>
            <a:rPr lang="pl-PL" dirty="0" err="1" smtClean="0"/>
            <a:t>Nouns</a:t>
          </a:r>
          <a:r>
            <a:rPr lang="pl-PL" dirty="0" smtClean="0"/>
            <a:t> = </a:t>
          </a:r>
          <a:r>
            <a:rPr lang="pl-PL" dirty="0" err="1" smtClean="0"/>
            <a:t>classes</a:t>
          </a:r>
          <a:endParaRPr lang="en-GB" dirty="0"/>
        </a:p>
      </dgm:t>
    </dgm:pt>
    <dgm:pt modelId="{457A3D4B-9C5F-492B-8A98-E659F07BF259}" type="parTrans" cxnId="{BD4FFC04-8461-44E5-8B22-4B63F39ACACA}">
      <dgm:prSet/>
      <dgm:spPr/>
      <dgm:t>
        <a:bodyPr/>
        <a:lstStyle/>
        <a:p>
          <a:endParaRPr lang="en-GB"/>
        </a:p>
      </dgm:t>
    </dgm:pt>
    <dgm:pt modelId="{BA08563C-BB7B-47FE-A0A9-F660A066E229}" type="sibTrans" cxnId="{BD4FFC04-8461-44E5-8B22-4B63F39ACACA}">
      <dgm:prSet/>
      <dgm:spPr/>
      <dgm:t>
        <a:bodyPr/>
        <a:lstStyle/>
        <a:p>
          <a:endParaRPr lang="en-GB"/>
        </a:p>
      </dgm:t>
    </dgm:pt>
    <dgm:pt modelId="{948A96A0-E682-40E5-B5EC-BDD26EDB925A}">
      <dgm:prSet phldrT="[Tekst]"/>
      <dgm:spPr/>
      <dgm:t>
        <a:bodyPr/>
        <a:lstStyle/>
        <a:p>
          <a:r>
            <a:rPr lang="pl-PL" dirty="0" err="1" smtClean="0"/>
            <a:t>Controllers</a:t>
          </a:r>
          <a:endParaRPr lang="en-GB" dirty="0"/>
        </a:p>
      </dgm:t>
    </dgm:pt>
    <dgm:pt modelId="{387A3B1F-37B3-4C1B-8ABE-C83798E5E3A1}" type="parTrans" cxnId="{AA1EF251-0E47-4ECA-B94F-CCC2C0EBF50A}">
      <dgm:prSet/>
      <dgm:spPr/>
      <dgm:t>
        <a:bodyPr/>
        <a:lstStyle/>
        <a:p>
          <a:endParaRPr lang="en-GB"/>
        </a:p>
      </dgm:t>
    </dgm:pt>
    <dgm:pt modelId="{656E7A5A-1C94-407A-BAB7-01E62C48BC4A}" type="sibTrans" cxnId="{AA1EF251-0E47-4ECA-B94F-CCC2C0EBF50A}">
      <dgm:prSet/>
      <dgm:spPr/>
      <dgm:t>
        <a:bodyPr/>
        <a:lstStyle/>
        <a:p>
          <a:endParaRPr lang="en-GB"/>
        </a:p>
      </dgm:t>
    </dgm:pt>
    <dgm:pt modelId="{AA43DA79-ED75-4F7E-A07B-54DC3B616BB2}">
      <dgm:prSet phldrT="[Tekst]"/>
      <dgm:spPr/>
      <dgm:t>
        <a:bodyPr/>
        <a:lstStyle/>
        <a:p>
          <a:r>
            <a:rPr lang="pl-PL" dirty="0" err="1" smtClean="0"/>
            <a:t>Verbs</a:t>
          </a:r>
          <a:r>
            <a:rPr lang="pl-PL" dirty="0" smtClean="0"/>
            <a:t> = Action </a:t>
          </a:r>
          <a:r>
            <a:rPr lang="pl-PL" dirty="0" err="1" smtClean="0"/>
            <a:t>methods</a:t>
          </a:r>
          <a:endParaRPr lang="en-GB" dirty="0"/>
        </a:p>
      </dgm:t>
    </dgm:pt>
    <dgm:pt modelId="{3A7433A3-A58D-417F-8B1C-4413A7E3C5B4}" type="parTrans" cxnId="{11930823-BFD7-4E44-87DF-B0A612221E13}">
      <dgm:prSet/>
      <dgm:spPr/>
      <dgm:t>
        <a:bodyPr/>
        <a:lstStyle/>
        <a:p>
          <a:endParaRPr lang="en-GB"/>
        </a:p>
      </dgm:t>
    </dgm:pt>
    <dgm:pt modelId="{86C82016-C5B2-48CF-87DC-41F2C4563EA8}" type="sibTrans" cxnId="{11930823-BFD7-4E44-87DF-B0A612221E13}">
      <dgm:prSet/>
      <dgm:spPr/>
      <dgm:t>
        <a:bodyPr/>
        <a:lstStyle/>
        <a:p>
          <a:endParaRPr lang="en-GB"/>
        </a:p>
      </dgm:t>
    </dgm:pt>
    <dgm:pt modelId="{A88E9AA9-B47D-48E0-A077-9878753B57E2}">
      <dgm:prSet phldrT="[Tekst]"/>
      <dgm:spPr/>
      <dgm:t>
        <a:bodyPr/>
        <a:lstStyle/>
        <a:p>
          <a:r>
            <a:rPr lang="pl-PL" dirty="0" err="1" smtClean="0"/>
            <a:t>Views</a:t>
          </a:r>
          <a:endParaRPr lang="en-GB" dirty="0"/>
        </a:p>
      </dgm:t>
    </dgm:pt>
    <dgm:pt modelId="{9493E789-4998-4882-8C3F-7290B87C0572}" type="parTrans" cxnId="{508C7092-4F65-4DB8-92A7-8798A0F31A43}">
      <dgm:prSet/>
      <dgm:spPr/>
      <dgm:t>
        <a:bodyPr/>
        <a:lstStyle/>
        <a:p>
          <a:endParaRPr lang="en-GB"/>
        </a:p>
      </dgm:t>
    </dgm:pt>
    <dgm:pt modelId="{46D9AB22-CBC4-4AD6-85DD-45DF7CFC37EE}" type="sibTrans" cxnId="{508C7092-4F65-4DB8-92A7-8798A0F31A43}">
      <dgm:prSet/>
      <dgm:spPr/>
      <dgm:t>
        <a:bodyPr/>
        <a:lstStyle/>
        <a:p>
          <a:endParaRPr lang="en-GB"/>
        </a:p>
      </dgm:t>
    </dgm:pt>
    <dgm:pt modelId="{12BFE100-2192-4C6D-9031-EA6A52A5DEF6}">
      <dgm:prSet phldrT="[Tekst]"/>
      <dgm:spPr/>
      <dgm:t>
        <a:bodyPr/>
        <a:lstStyle/>
        <a:p>
          <a:r>
            <a:rPr lang="pl-PL" dirty="0" smtClean="0"/>
            <a:t>Per </a:t>
          </a:r>
          <a:r>
            <a:rPr lang="pl-PL" dirty="0" err="1" smtClean="0"/>
            <a:t>action</a:t>
          </a:r>
          <a:r>
            <a:rPr lang="pl-PL" dirty="0" smtClean="0"/>
            <a:t> </a:t>
          </a:r>
          <a:r>
            <a:rPr lang="pl-PL" dirty="0" err="1" smtClean="0"/>
            <a:t>method</a:t>
          </a:r>
          <a:endParaRPr lang="en-GB" dirty="0"/>
        </a:p>
      </dgm:t>
    </dgm:pt>
    <dgm:pt modelId="{40370E0C-7A87-4832-8747-F276E37E4BC8}" type="parTrans" cxnId="{013CD130-B417-4245-B503-C7A29C42F5B7}">
      <dgm:prSet/>
      <dgm:spPr/>
      <dgm:t>
        <a:bodyPr/>
        <a:lstStyle/>
        <a:p>
          <a:endParaRPr lang="en-GB"/>
        </a:p>
      </dgm:t>
    </dgm:pt>
    <dgm:pt modelId="{B509229A-7600-48B1-8A41-166E2EBB7AD5}" type="sibTrans" cxnId="{013CD130-B417-4245-B503-C7A29C42F5B7}">
      <dgm:prSet/>
      <dgm:spPr/>
      <dgm:t>
        <a:bodyPr/>
        <a:lstStyle/>
        <a:p>
          <a:endParaRPr lang="en-GB"/>
        </a:p>
      </dgm:t>
    </dgm:pt>
    <dgm:pt modelId="{A7FAF530-BA81-4F48-AD47-B23ECEB1E87A}">
      <dgm:prSet phldrT="[Tekst]"/>
      <dgm:spPr/>
      <dgm:t>
        <a:bodyPr/>
        <a:lstStyle/>
        <a:p>
          <a:r>
            <a:rPr lang="pl-PL" dirty="0" err="1" smtClean="0"/>
            <a:t>Adjectives</a:t>
          </a:r>
          <a:r>
            <a:rPr lang="pl-PL" dirty="0" smtClean="0"/>
            <a:t> = </a:t>
          </a:r>
          <a:r>
            <a:rPr lang="pl-PL" dirty="0" err="1" smtClean="0"/>
            <a:t>Properties</a:t>
          </a:r>
          <a:endParaRPr lang="en-GB" dirty="0"/>
        </a:p>
      </dgm:t>
    </dgm:pt>
    <dgm:pt modelId="{05B015C4-B5BA-4417-B383-333E381CF5EB}" type="parTrans" cxnId="{DF69E863-7CA9-4ACB-A9CA-28BE807B0386}">
      <dgm:prSet/>
      <dgm:spPr/>
      <dgm:t>
        <a:bodyPr/>
        <a:lstStyle/>
        <a:p>
          <a:endParaRPr lang="en-GB"/>
        </a:p>
      </dgm:t>
    </dgm:pt>
    <dgm:pt modelId="{82CF8BA8-2C0F-44C4-8491-974C0248E721}" type="sibTrans" cxnId="{DF69E863-7CA9-4ACB-A9CA-28BE807B0386}">
      <dgm:prSet/>
      <dgm:spPr/>
      <dgm:t>
        <a:bodyPr/>
        <a:lstStyle/>
        <a:p>
          <a:endParaRPr lang="en-GB"/>
        </a:p>
      </dgm:t>
    </dgm:pt>
    <dgm:pt modelId="{535E1987-A1DB-4AAA-8AD9-4038EB902EBF}">
      <dgm:prSet phldrT="[Tekst]"/>
      <dgm:spPr/>
      <dgm:t>
        <a:bodyPr/>
        <a:lstStyle/>
        <a:p>
          <a:r>
            <a:rPr lang="pl-PL" dirty="0" smtClean="0"/>
            <a:t>General </a:t>
          </a:r>
          <a:r>
            <a:rPr lang="pl-PL" dirty="0" err="1" smtClean="0"/>
            <a:t>layout</a:t>
          </a:r>
          <a:endParaRPr lang="en-GB" dirty="0"/>
        </a:p>
      </dgm:t>
    </dgm:pt>
    <dgm:pt modelId="{DD2D0887-7325-40CC-A908-E7CBD211F446}" type="parTrans" cxnId="{D126342D-FFE6-41BB-9BC4-8B5505939227}">
      <dgm:prSet/>
      <dgm:spPr/>
    </dgm:pt>
    <dgm:pt modelId="{366499B2-8C15-4E14-A236-F78F3B62BA60}" type="sibTrans" cxnId="{D126342D-FFE6-41BB-9BC4-8B5505939227}">
      <dgm:prSet/>
      <dgm:spPr/>
    </dgm:pt>
    <dgm:pt modelId="{D8BD9022-0E84-43BC-AA9E-4B5D597BB1FA}" type="pres">
      <dgm:prSet presAssocID="{7A329CD0-6530-4E4A-9E59-7644CED1CA2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4B04889C-FE24-4C63-96FA-C69167C0A0C9}" type="pres">
      <dgm:prSet presAssocID="{94B7D6B6-8318-4549-AB61-035147BD3439}" presName="composite" presStyleCnt="0"/>
      <dgm:spPr/>
    </dgm:pt>
    <dgm:pt modelId="{D9A6D6F0-C5AA-4CD9-904D-EB828BE09291}" type="pres">
      <dgm:prSet presAssocID="{94B7D6B6-8318-4549-AB61-035147BD3439}" presName="bentUpArrow1" presStyleLbl="alignImgPlace1" presStyleIdx="0" presStyleCnt="2"/>
      <dgm:spPr/>
    </dgm:pt>
    <dgm:pt modelId="{1986BA18-12E6-41F9-B3BF-54D6BF219E40}" type="pres">
      <dgm:prSet presAssocID="{94B7D6B6-8318-4549-AB61-035147BD343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B46676-2D6B-43AB-976C-85289A4D0BE1}" type="pres">
      <dgm:prSet presAssocID="{94B7D6B6-8318-4549-AB61-035147BD3439}" presName="ChildText" presStyleLbl="revTx" presStyleIdx="0" presStyleCnt="3" custScaleX="228262" custLinFactNeighborX="835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75EB4D-FC5E-4480-B70D-4B9492BA1D27}" type="pres">
      <dgm:prSet presAssocID="{11A22766-A408-46C3-B288-F601CBC72C83}" presName="sibTrans" presStyleCnt="0"/>
      <dgm:spPr/>
    </dgm:pt>
    <dgm:pt modelId="{27FF62D4-9C26-4CFB-842F-1A039121CE39}" type="pres">
      <dgm:prSet presAssocID="{948A96A0-E682-40E5-B5EC-BDD26EDB925A}" presName="composite" presStyleCnt="0"/>
      <dgm:spPr/>
    </dgm:pt>
    <dgm:pt modelId="{5038A04C-F5CC-4D69-BD84-FCCB778BFDC1}" type="pres">
      <dgm:prSet presAssocID="{948A96A0-E682-40E5-B5EC-BDD26EDB925A}" presName="bentUpArrow1" presStyleLbl="alignImgPlace1" presStyleIdx="1" presStyleCnt="2"/>
      <dgm:spPr/>
    </dgm:pt>
    <dgm:pt modelId="{D3E98B12-9C2E-41B4-97C1-E0468707CE42}" type="pres">
      <dgm:prSet presAssocID="{948A96A0-E682-40E5-B5EC-BDD26EDB925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341DF3-D7CB-48F3-9CE0-CE3E6C9D97F8}" type="pres">
      <dgm:prSet presAssocID="{948A96A0-E682-40E5-B5EC-BDD26EDB925A}" presName="ChildText" presStyleLbl="revTx" presStyleIdx="1" presStyleCnt="3" custScaleX="224510" custLinFactNeighborX="74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C37EB3-922F-41A6-A88D-FCAABF8EE1FB}" type="pres">
      <dgm:prSet presAssocID="{656E7A5A-1C94-407A-BAB7-01E62C48BC4A}" presName="sibTrans" presStyleCnt="0"/>
      <dgm:spPr/>
    </dgm:pt>
    <dgm:pt modelId="{D044EA80-DBE6-4C6B-B614-07E6DE658632}" type="pres">
      <dgm:prSet presAssocID="{A88E9AA9-B47D-48E0-A077-9878753B57E2}" presName="composite" presStyleCnt="0"/>
      <dgm:spPr/>
    </dgm:pt>
    <dgm:pt modelId="{E7F3E316-1715-406C-BF6B-51FF55D4B8AA}" type="pres">
      <dgm:prSet presAssocID="{A88E9AA9-B47D-48E0-A077-9878753B57E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EC6D00-22F5-48E4-9011-F90506100BF5}" type="pres">
      <dgm:prSet presAssocID="{A88E9AA9-B47D-48E0-A077-9878753B57E2}" presName="FinalChildText" presStyleLbl="revTx" presStyleIdx="2" presStyleCnt="3" custScaleX="177393" custLinFactNeighborX="614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58BAA7B-00FF-4FE8-9A80-8ABEFB57FD67}" type="presOf" srcId="{AA43DA79-ED75-4F7E-A07B-54DC3B616BB2}" destId="{01341DF3-D7CB-48F3-9CE0-CE3E6C9D97F8}" srcOrd="0" destOrd="0" presId="urn:microsoft.com/office/officeart/2005/8/layout/StepDownProcess"/>
    <dgm:cxn modelId="{D126342D-FFE6-41BB-9BC4-8B5505939227}" srcId="{A88E9AA9-B47D-48E0-A077-9878753B57E2}" destId="{535E1987-A1DB-4AAA-8AD9-4038EB902EBF}" srcOrd="1" destOrd="0" parTransId="{DD2D0887-7325-40CC-A908-E7CBD211F446}" sibTransId="{366499B2-8C15-4E14-A236-F78F3B62BA60}"/>
    <dgm:cxn modelId="{508C7092-4F65-4DB8-92A7-8798A0F31A43}" srcId="{7A329CD0-6530-4E4A-9E59-7644CED1CA29}" destId="{A88E9AA9-B47D-48E0-A077-9878753B57E2}" srcOrd="2" destOrd="0" parTransId="{9493E789-4998-4882-8C3F-7290B87C0572}" sibTransId="{46D9AB22-CBC4-4AD6-85DD-45DF7CFC37EE}"/>
    <dgm:cxn modelId="{106AAD97-EFC8-4D67-9A3E-A75DC6BC9B0A}" srcId="{7A329CD0-6530-4E4A-9E59-7644CED1CA29}" destId="{94B7D6B6-8318-4549-AB61-035147BD3439}" srcOrd="0" destOrd="0" parTransId="{C9601811-E942-4F30-8106-8F017486845F}" sibTransId="{11A22766-A408-46C3-B288-F601CBC72C83}"/>
    <dgm:cxn modelId="{C4D3FC82-F674-499F-B48C-7688398E0983}" type="presOf" srcId="{94B7D6B6-8318-4549-AB61-035147BD3439}" destId="{1986BA18-12E6-41F9-B3BF-54D6BF219E40}" srcOrd="0" destOrd="0" presId="urn:microsoft.com/office/officeart/2005/8/layout/StepDownProcess"/>
    <dgm:cxn modelId="{BD4FFC04-8461-44E5-8B22-4B63F39ACACA}" srcId="{94B7D6B6-8318-4549-AB61-035147BD3439}" destId="{2E9A6AB9-E726-4DEA-A83D-2CE1CAB99C39}" srcOrd="0" destOrd="0" parTransId="{457A3D4B-9C5F-492B-8A98-E659F07BF259}" sibTransId="{BA08563C-BB7B-47FE-A0A9-F660A066E229}"/>
    <dgm:cxn modelId="{736A48ED-9130-44A9-A159-FAC7E0CFA684}" type="presOf" srcId="{2E9A6AB9-E726-4DEA-A83D-2CE1CAB99C39}" destId="{DDB46676-2D6B-43AB-976C-85289A4D0BE1}" srcOrd="0" destOrd="0" presId="urn:microsoft.com/office/officeart/2005/8/layout/StepDownProcess"/>
    <dgm:cxn modelId="{86BE124B-59E2-4B1D-A4DE-ACDAABF4459B}" type="presOf" srcId="{A88E9AA9-B47D-48E0-A077-9878753B57E2}" destId="{E7F3E316-1715-406C-BF6B-51FF55D4B8AA}" srcOrd="0" destOrd="0" presId="urn:microsoft.com/office/officeart/2005/8/layout/StepDownProcess"/>
    <dgm:cxn modelId="{196A5A9D-E1FC-45D9-B418-AD7808CADB7B}" type="presOf" srcId="{948A96A0-E682-40E5-B5EC-BDD26EDB925A}" destId="{D3E98B12-9C2E-41B4-97C1-E0468707CE42}" srcOrd="0" destOrd="0" presId="urn:microsoft.com/office/officeart/2005/8/layout/StepDownProcess"/>
    <dgm:cxn modelId="{98F4A428-F308-465F-BF11-C381A83EBBC4}" type="presOf" srcId="{7A329CD0-6530-4E4A-9E59-7644CED1CA29}" destId="{D8BD9022-0E84-43BC-AA9E-4B5D597BB1FA}" srcOrd="0" destOrd="0" presId="urn:microsoft.com/office/officeart/2005/8/layout/StepDownProcess"/>
    <dgm:cxn modelId="{55AD451C-6E07-4007-B1F3-A4147E354F9D}" type="presOf" srcId="{535E1987-A1DB-4AAA-8AD9-4038EB902EBF}" destId="{FDEC6D00-22F5-48E4-9011-F90506100BF5}" srcOrd="0" destOrd="1" presId="urn:microsoft.com/office/officeart/2005/8/layout/StepDownProcess"/>
    <dgm:cxn modelId="{ED4BF913-3804-433E-B261-56BBD3057B3B}" type="presOf" srcId="{12BFE100-2192-4C6D-9031-EA6A52A5DEF6}" destId="{FDEC6D00-22F5-48E4-9011-F90506100BF5}" srcOrd="0" destOrd="0" presId="urn:microsoft.com/office/officeart/2005/8/layout/StepDownProcess"/>
    <dgm:cxn modelId="{013CD130-B417-4245-B503-C7A29C42F5B7}" srcId="{A88E9AA9-B47D-48E0-A077-9878753B57E2}" destId="{12BFE100-2192-4C6D-9031-EA6A52A5DEF6}" srcOrd="0" destOrd="0" parTransId="{40370E0C-7A87-4832-8747-F276E37E4BC8}" sibTransId="{B509229A-7600-48B1-8A41-166E2EBB7AD5}"/>
    <dgm:cxn modelId="{DF69E863-7CA9-4ACB-A9CA-28BE807B0386}" srcId="{94B7D6B6-8318-4549-AB61-035147BD3439}" destId="{A7FAF530-BA81-4F48-AD47-B23ECEB1E87A}" srcOrd="1" destOrd="0" parTransId="{05B015C4-B5BA-4417-B383-333E381CF5EB}" sibTransId="{82CF8BA8-2C0F-44C4-8491-974C0248E721}"/>
    <dgm:cxn modelId="{AA1EF251-0E47-4ECA-B94F-CCC2C0EBF50A}" srcId="{7A329CD0-6530-4E4A-9E59-7644CED1CA29}" destId="{948A96A0-E682-40E5-B5EC-BDD26EDB925A}" srcOrd="1" destOrd="0" parTransId="{387A3B1F-37B3-4C1B-8ABE-C83798E5E3A1}" sibTransId="{656E7A5A-1C94-407A-BAB7-01E62C48BC4A}"/>
    <dgm:cxn modelId="{0E098B87-3287-4DF7-9EE4-83CFE27FFAB9}" type="presOf" srcId="{A7FAF530-BA81-4F48-AD47-B23ECEB1E87A}" destId="{DDB46676-2D6B-43AB-976C-85289A4D0BE1}" srcOrd="0" destOrd="1" presId="urn:microsoft.com/office/officeart/2005/8/layout/StepDownProcess"/>
    <dgm:cxn modelId="{11930823-BFD7-4E44-87DF-B0A612221E13}" srcId="{948A96A0-E682-40E5-B5EC-BDD26EDB925A}" destId="{AA43DA79-ED75-4F7E-A07B-54DC3B616BB2}" srcOrd="0" destOrd="0" parTransId="{3A7433A3-A58D-417F-8B1C-4413A7E3C5B4}" sibTransId="{86C82016-C5B2-48CF-87DC-41F2C4563EA8}"/>
    <dgm:cxn modelId="{E22DFD24-CBAB-48CA-B8E3-61097342A400}" type="presParOf" srcId="{D8BD9022-0E84-43BC-AA9E-4B5D597BB1FA}" destId="{4B04889C-FE24-4C63-96FA-C69167C0A0C9}" srcOrd="0" destOrd="0" presId="urn:microsoft.com/office/officeart/2005/8/layout/StepDownProcess"/>
    <dgm:cxn modelId="{0C4D90FC-CF3A-4FAC-8146-B75831A2F436}" type="presParOf" srcId="{4B04889C-FE24-4C63-96FA-C69167C0A0C9}" destId="{D9A6D6F0-C5AA-4CD9-904D-EB828BE09291}" srcOrd="0" destOrd="0" presId="urn:microsoft.com/office/officeart/2005/8/layout/StepDownProcess"/>
    <dgm:cxn modelId="{72D39C7D-20A7-4DE7-A0AC-CDCBF8DF8ED1}" type="presParOf" srcId="{4B04889C-FE24-4C63-96FA-C69167C0A0C9}" destId="{1986BA18-12E6-41F9-B3BF-54D6BF219E40}" srcOrd="1" destOrd="0" presId="urn:microsoft.com/office/officeart/2005/8/layout/StepDownProcess"/>
    <dgm:cxn modelId="{9DC9C145-EA49-49C6-82AF-E95478FEDBF9}" type="presParOf" srcId="{4B04889C-FE24-4C63-96FA-C69167C0A0C9}" destId="{DDB46676-2D6B-43AB-976C-85289A4D0BE1}" srcOrd="2" destOrd="0" presId="urn:microsoft.com/office/officeart/2005/8/layout/StepDownProcess"/>
    <dgm:cxn modelId="{3EC12BE9-697C-4F7B-84F6-8D611A7B576C}" type="presParOf" srcId="{D8BD9022-0E84-43BC-AA9E-4B5D597BB1FA}" destId="{1475EB4D-FC5E-4480-B70D-4B9492BA1D27}" srcOrd="1" destOrd="0" presId="urn:microsoft.com/office/officeart/2005/8/layout/StepDownProcess"/>
    <dgm:cxn modelId="{A2052661-BF73-4063-A386-39386F104E3A}" type="presParOf" srcId="{D8BD9022-0E84-43BC-AA9E-4B5D597BB1FA}" destId="{27FF62D4-9C26-4CFB-842F-1A039121CE39}" srcOrd="2" destOrd="0" presId="urn:microsoft.com/office/officeart/2005/8/layout/StepDownProcess"/>
    <dgm:cxn modelId="{016C261C-0CDF-484F-87FC-8CB00B3EFC9A}" type="presParOf" srcId="{27FF62D4-9C26-4CFB-842F-1A039121CE39}" destId="{5038A04C-F5CC-4D69-BD84-FCCB778BFDC1}" srcOrd="0" destOrd="0" presId="urn:microsoft.com/office/officeart/2005/8/layout/StepDownProcess"/>
    <dgm:cxn modelId="{203EC031-3BA3-453E-A667-DA8AF848007D}" type="presParOf" srcId="{27FF62D4-9C26-4CFB-842F-1A039121CE39}" destId="{D3E98B12-9C2E-41B4-97C1-E0468707CE42}" srcOrd="1" destOrd="0" presId="urn:microsoft.com/office/officeart/2005/8/layout/StepDownProcess"/>
    <dgm:cxn modelId="{388E81D6-61F4-40B3-BBB7-1860956CDC1C}" type="presParOf" srcId="{27FF62D4-9C26-4CFB-842F-1A039121CE39}" destId="{01341DF3-D7CB-48F3-9CE0-CE3E6C9D97F8}" srcOrd="2" destOrd="0" presId="urn:microsoft.com/office/officeart/2005/8/layout/StepDownProcess"/>
    <dgm:cxn modelId="{5839C419-B84C-43AA-9E65-876AF32A3984}" type="presParOf" srcId="{D8BD9022-0E84-43BC-AA9E-4B5D597BB1FA}" destId="{E6C37EB3-922F-41A6-A88D-FCAABF8EE1FB}" srcOrd="3" destOrd="0" presId="urn:microsoft.com/office/officeart/2005/8/layout/StepDownProcess"/>
    <dgm:cxn modelId="{4C50D80D-3962-4FC8-B2E8-C6E87438C34E}" type="presParOf" srcId="{D8BD9022-0E84-43BC-AA9E-4B5D597BB1FA}" destId="{D044EA80-DBE6-4C6B-B614-07E6DE658632}" srcOrd="4" destOrd="0" presId="urn:microsoft.com/office/officeart/2005/8/layout/StepDownProcess"/>
    <dgm:cxn modelId="{7564060F-9D29-4DD8-BD73-E73AFA9D1CA3}" type="presParOf" srcId="{D044EA80-DBE6-4C6B-B614-07E6DE658632}" destId="{E7F3E316-1715-406C-BF6B-51FF55D4B8AA}" srcOrd="0" destOrd="0" presId="urn:microsoft.com/office/officeart/2005/8/layout/StepDownProcess"/>
    <dgm:cxn modelId="{C77193BE-DABB-431D-8186-975E9ACA1BE9}" type="presParOf" srcId="{D044EA80-DBE6-4C6B-B614-07E6DE658632}" destId="{FDEC6D00-22F5-48E4-9011-F90506100BF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A43430-4F57-449E-A20F-7AF777094BD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31D2FA8-D727-4DBD-BFB6-B376CF65D7B3}">
      <dgm:prSet phldrT="[Tekst]"/>
      <dgm:spPr/>
      <dgm:t>
        <a:bodyPr/>
        <a:lstStyle/>
        <a:p>
          <a:r>
            <a:rPr lang="pl-PL" dirty="0" smtClean="0"/>
            <a:t>MVC Web </a:t>
          </a:r>
          <a:r>
            <a:rPr lang="pl-PL" dirty="0" err="1" smtClean="0"/>
            <a:t>application</a:t>
          </a:r>
          <a:endParaRPr lang="en-GB" dirty="0"/>
        </a:p>
      </dgm:t>
    </dgm:pt>
    <dgm:pt modelId="{3A3E7A57-ACF4-4CEE-9B5F-61920A4E4448}" type="parTrans" cxnId="{D02D23A5-F191-4511-8FD4-E938369F3F49}">
      <dgm:prSet/>
      <dgm:spPr/>
      <dgm:t>
        <a:bodyPr/>
        <a:lstStyle/>
        <a:p>
          <a:endParaRPr lang="en-GB"/>
        </a:p>
      </dgm:t>
    </dgm:pt>
    <dgm:pt modelId="{4003FE4A-177C-45C9-85F3-150AD4EEEAF5}" type="sibTrans" cxnId="{D02D23A5-F191-4511-8FD4-E938369F3F49}">
      <dgm:prSet/>
      <dgm:spPr/>
      <dgm:t>
        <a:bodyPr/>
        <a:lstStyle/>
        <a:p>
          <a:endParaRPr lang="en-GB"/>
        </a:p>
      </dgm:t>
    </dgm:pt>
    <dgm:pt modelId="{2A713D26-4A10-4AAE-8BA4-49771FDD62E1}">
      <dgm:prSet phldrT="[Tekst]"/>
      <dgm:spPr/>
      <dgm:t>
        <a:bodyPr/>
        <a:lstStyle/>
        <a:p>
          <a:r>
            <a:rPr lang="pl-PL" dirty="0" smtClean="0"/>
            <a:t>.NET Framework</a:t>
          </a:r>
          <a:endParaRPr lang="en-GB" dirty="0"/>
        </a:p>
      </dgm:t>
    </dgm:pt>
    <dgm:pt modelId="{BE3AA145-4C30-4F49-9ACF-F8B870DFB7CF}" type="parTrans" cxnId="{EB955473-39D5-4C04-8686-FC4AD43E065B}">
      <dgm:prSet/>
      <dgm:spPr/>
      <dgm:t>
        <a:bodyPr/>
        <a:lstStyle/>
        <a:p>
          <a:endParaRPr lang="en-GB"/>
        </a:p>
      </dgm:t>
    </dgm:pt>
    <dgm:pt modelId="{2E054C54-1695-4DFC-8419-434C0C99CF1A}" type="sibTrans" cxnId="{EB955473-39D5-4C04-8686-FC4AD43E065B}">
      <dgm:prSet/>
      <dgm:spPr/>
      <dgm:t>
        <a:bodyPr/>
        <a:lstStyle/>
        <a:p>
          <a:endParaRPr lang="en-GB"/>
        </a:p>
      </dgm:t>
    </dgm:pt>
    <dgm:pt modelId="{F552444F-5112-48BF-A126-BCFCD550F356}">
      <dgm:prSet phldrT="[Tekst]"/>
      <dgm:spPr/>
      <dgm:t>
        <a:bodyPr/>
        <a:lstStyle/>
        <a:p>
          <a:r>
            <a:rPr lang="pl-PL" dirty="0" smtClean="0"/>
            <a:t>Identity Framework</a:t>
          </a:r>
          <a:endParaRPr lang="en-GB" dirty="0"/>
        </a:p>
      </dgm:t>
    </dgm:pt>
    <dgm:pt modelId="{ECC4090B-2EBF-4909-96C0-EB1F8408FE6C}" type="parTrans" cxnId="{1367E049-74EF-414E-85F7-6A34F7F79FB9}">
      <dgm:prSet/>
      <dgm:spPr/>
      <dgm:t>
        <a:bodyPr/>
        <a:lstStyle/>
        <a:p>
          <a:endParaRPr lang="en-GB"/>
        </a:p>
      </dgm:t>
    </dgm:pt>
    <dgm:pt modelId="{36524408-7031-48D2-92DE-A98A523155BE}" type="sibTrans" cxnId="{1367E049-74EF-414E-85F7-6A34F7F79FB9}">
      <dgm:prSet/>
      <dgm:spPr/>
      <dgm:t>
        <a:bodyPr/>
        <a:lstStyle/>
        <a:p>
          <a:endParaRPr lang="en-GB"/>
        </a:p>
      </dgm:t>
    </dgm:pt>
    <dgm:pt modelId="{AD7DC074-88FE-4251-8632-9C21DFEDD792}">
      <dgm:prSet phldrT="[Tekst]"/>
      <dgm:spPr/>
      <dgm:t>
        <a:bodyPr/>
        <a:lstStyle/>
        <a:p>
          <a:r>
            <a:rPr lang="pl-PL" dirty="0" err="1" smtClean="0"/>
            <a:t>Entity</a:t>
          </a:r>
          <a:r>
            <a:rPr lang="pl-PL" dirty="0" smtClean="0"/>
            <a:t> Framework</a:t>
          </a:r>
          <a:endParaRPr lang="en-GB" dirty="0"/>
        </a:p>
      </dgm:t>
    </dgm:pt>
    <dgm:pt modelId="{C6ED8E6D-C0FF-4282-8FDF-B5780810AF3E}" type="parTrans" cxnId="{093BE452-E333-402E-ADA6-C8095EB834EE}">
      <dgm:prSet/>
      <dgm:spPr/>
      <dgm:t>
        <a:bodyPr/>
        <a:lstStyle/>
        <a:p>
          <a:endParaRPr lang="en-GB"/>
        </a:p>
      </dgm:t>
    </dgm:pt>
    <dgm:pt modelId="{7F6C6C15-588B-4509-A57E-3098036E4B0A}" type="sibTrans" cxnId="{093BE452-E333-402E-ADA6-C8095EB834EE}">
      <dgm:prSet/>
      <dgm:spPr/>
      <dgm:t>
        <a:bodyPr/>
        <a:lstStyle/>
        <a:p>
          <a:endParaRPr lang="en-GB"/>
        </a:p>
      </dgm:t>
    </dgm:pt>
    <dgm:pt modelId="{40F0718D-A391-4E8F-A437-537CC87BF1F2}" type="pres">
      <dgm:prSet presAssocID="{F1A43430-4F57-449E-A20F-7AF777094B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2C50CF1-A41A-4D53-B1B9-A27F8BBC8CA7}" type="pres">
      <dgm:prSet presAssocID="{431D2FA8-D727-4DBD-BFB6-B376CF65D7B3}" presName="root1" presStyleCnt="0"/>
      <dgm:spPr/>
    </dgm:pt>
    <dgm:pt modelId="{B607CA1A-FE8C-41B6-962A-4F89AEA36FED}" type="pres">
      <dgm:prSet presAssocID="{431D2FA8-D727-4DBD-BFB6-B376CF65D7B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2F74839-C568-4F8B-AA8B-D3C4A7F0AE49}" type="pres">
      <dgm:prSet presAssocID="{431D2FA8-D727-4DBD-BFB6-B376CF65D7B3}" presName="level2hierChild" presStyleCnt="0"/>
      <dgm:spPr/>
    </dgm:pt>
    <dgm:pt modelId="{C8CD01F9-667B-42A4-A8BC-F30EA553D16E}" type="pres">
      <dgm:prSet presAssocID="{BE3AA145-4C30-4F49-9ACF-F8B870DFB7CF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A43ECD67-656A-447E-A827-BB641E143536}" type="pres">
      <dgm:prSet presAssocID="{BE3AA145-4C30-4F49-9ACF-F8B870DFB7CF}" presName="connTx" presStyleLbl="parChTrans1D2" presStyleIdx="0" presStyleCnt="2"/>
      <dgm:spPr/>
      <dgm:t>
        <a:bodyPr/>
        <a:lstStyle/>
        <a:p>
          <a:endParaRPr lang="en-GB"/>
        </a:p>
      </dgm:t>
    </dgm:pt>
    <dgm:pt modelId="{50745818-FDB2-4EED-B1EC-B982C6B33B87}" type="pres">
      <dgm:prSet presAssocID="{2A713D26-4A10-4AAE-8BA4-49771FDD62E1}" presName="root2" presStyleCnt="0"/>
      <dgm:spPr/>
    </dgm:pt>
    <dgm:pt modelId="{607A3467-138B-408D-A832-2D4F3EB75739}" type="pres">
      <dgm:prSet presAssocID="{2A713D26-4A10-4AAE-8BA4-49771FDD62E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064CB27-4FA4-470C-BFBE-5F8509DC4DC9}" type="pres">
      <dgm:prSet presAssocID="{2A713D26-4A10-4AAE-8BA4-49771FDD62E1}" presName="level3hierChild" presStyleCnt="0"/>
      <dgm:spPr/>
    </dgm:pt>
    <dgm:pt modelId="{BE16F9CE-C977-4E0E-B6E1-B6C59315454C}" type="pres">
      <dgm:prSet presAssocID="{ECC4090B-2EBF-4909-96C0-EB1F8408FE6C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6DF0887B-8321-423B-B6F7-316BB0CB93F5}" type="pres">
      <dgm:prSet presAssocID="{ECC4090B-2EBF-4909-96C0-EB1F8408FE6C}" presName="connTx" presStyleLbl="parChTrans1D2" presStyleIdx="1" presStyleCnt="2"/>
      <dgm:spPr/>
      <dgm:t>
        <a:bodyPr/>
        <a:lstStyle/>
        <a:p>
          <a:endParaRPr lang="en-GB"/>
        </a:p>
      </dgm:t>
    </dgm:pt>
    <dgm:pt modelId="{134BBCC9-5D2C-4B4D-ACBD-7C57C032983A}" type="pres">
      <dgm:prSet presAssocID="{F552444F-5112-48BF-A126-BCFCD550F356}" presName="root2" presStyleCnt="0"/>
      <dgm:spPr/>
    </dgm:pt>
    <dgm:pt modelId="{3A83F3D8-09B9-49C7-9CF1-8F69C247E3FF}" type="pres">
      <dgm:prSet presAssocID="{F552444F-5112-48BF-A126-BCFCD550F35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43CEB5E-A076-46A4-ABBE-EA8F6169751D}" type="pres">
      <dgm:prSet presAssocID="{F552444F-5112-48BF-A126-BCFCD550F356}" presName="level3hierChild" presStyleCnt="0"/>
      <dgm:spPr/>
    </dgm:pt>
    <dgm:pt modelId="{F110CDB5-83AE-4E3E-8C40-1655688BE1CB}" type="pres">
      <dgm:prSet presAssocID="{C6ED8E6D-C0FF-4282-8FDF-B5780810AF3E}" presName="conn2-1" presStyleLbl="parChTrans1D3" presStyleIdx="0" presStyleCnt="1"/>
      <dgm:spPr/>
      <dgm:t>
        <a:bodyPr/>
        <a:lstStyle/>
        <a:p>
          <a:endParaRPr lang="en-GB"/>
        </a:p>
      </dgm:t>
    </dgm:pt>
    <dgm:pt modelId="{F97318B6-A2DC-4B53-91E6-00CB20B0EC10}" type="pres">
      <dgm:prSet presAssocID="{C6ED8E6D-C0FF-4282-8FDF-B5780810AF3E}" presName="connTx" presStyleLbl="parChTrans1D3" presStyleIdx="0" presStyleCnt="1"/>
      <dgm:spPr/>
      <dgm:t>
        <a:bodyPr/>
        <a:lstStyle/>
        <a:p>
          <a:endParaRPr lang="en-GB"/>
        </a:p>
      </dgm:t>
    </dgm:pt>
    <dgm:pt modelId="{0F447949-1C10-456B-A823-4515C2264CF8}" type="pres">
      <dgm:prSet presAssocID="{AD7DC074-88FE-4251-8632-9C21DFEDD792}" presName="root2" presStyleCnt="0"/>
      <dgm:spPr/>
    </dgm:pt>
    <dgm:pt modelId="{3ECFF7D8-83D6-449C-B23E-2835E9B31D75}" type="pres">
      <dgm:prSet presAssocID="{AD7DC074-88FE-4251-8632-9C21DFEDD792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0A505FE-205B-41F4-88A2-9B912D1DB160}" type="pres">
      <dgm:prSet presAssocID="{AD7DC074-88FE-4251-8632-9C21DFEDD792}" presName="level3hierChild" presStyleCnt="0"/>
      <dgm:spPr/>
    </dgm:pt>
  </dgm:ptLst>
  <dgm:cxnLst>
    <dgm:cxn modelId="{20677B2F-40E4-4C07-896F-D92618E5AA57}" type="presOf" srcId="{C6ED8E6D-C0FF-4282-8FDF-B5780810AF3E}" destId="{F97318B6-A2DC-4B53-91E6-00CB20B0EC10}" srcOrd="1" destOrd="0" presId="urn:microsoft.com/office/officeart/2005/8/layout/hierarchy2"/>
    <dgm:cxn modelId="{B7F0B486-B19E-455A-8D69-2FC2EA219DC4}" type="presOf" srcId="{F1A43430-4F57-449E-A20F-7AF777094BD2}" destId="{40F0718D-A391-4E8F-A437-537CC87BF1F2}" srcOrd="0" destOrd="0" presId="urn:microsoft.com/office/officeart/2005/8/layout/hierarchy2"/>
    <dgm:cxn modelId="{093BE452-E333-402E-ADA6-C8095EB834EE}" srcId="{F552444F-5112-48BF-A126-BCFCD550F356}" destId="{AD7DC074-88FE-4251-8632-9C21DFEDD792}" srcOrd="0" destOrd="0" parTransId="{C6ED8E6D-C0FF-4282-8FDF-B5780810AF3E}" sibTransId="{7F6C6C15-588B-4509-A57E-3098036E4B0A}"/>
    <dgm:cxn modelId="{21315E2F-BB74-4836-8079-A53975E8759F}" type="presOf" srcId="{AD7DC074-88FE-4251-8632-9C21DFEDD792}" destId="{3ECFF7D8-83D6-449C-B23E-2835E9B31D75}" srcOrd="0" destOrd="0" presId="urn:microsoft.com/office/officeart/2005/8/layout/hierarchy2"/>
    <dgm:cxn modelId="{4E32982F-715A-499F-A776-85865EE179AE}" type="presOf" srcId="{2A713D26-4A10-4AAE-8BA4-49771FDD62E1}" destId="{607A3467-138B-408D-A832-2D4F3EB75739}" srcOrd="0" destOrd="0" presId="urn:microsoft.com/office/officeart/2005/8/layout/hierarchy2"/>
    <dgm:cxn modelId="{624FD351-C9ED-4B19-9486-13B9C6E7729C}" type="presOf" srcId="{431D2FA8-D727-4DBD-BFB6-B376CF65D7B3}" destId="{B607CA1A-FE8C-41B6-962A-4F89AEA36FED}" srcOrd="0" destOrd="0" presId="urn:microsoft.com/office/officeart/2005/8/layout/hierarchy2"/>
    <dgm:cxn modelId="{21D8F74E-F73B-46B3-8BBB-85897C7AEC12}" type="presOf" srcId="{BE3AA145-4C30-4F49-9ACF-F8B870DFB7CF}" destId="{C8CD01F9-667B-42A4-A8BC-F30EA553D16E}" srcOrd="0" destOrd="0" presId="urn:microsoft.com/office/officeart/2005/8/layout/hierarchy2"/>
    <dgm:cxn modelId="{ABF23229-2EF1-4EC5-B6F4-838424128780}" type="presOf" srcId="{BE3AA145-4C30-4F49-9ACF-F8B870DFB7CF}" destId="{A43ECD67-656A-447E-A827-BB641E143536}" srcOrd="1" destOrd="0" presId="urn:microsoft.com/office/officeart/2005/8/layout/hierarchy2"/>
    <dgm:cxn modelId="{1367E049-74EF-414E-85F7-6A34F7F79FB9}" srcId="{431D2FA8-D727-4DBD-BFB6-B376CF65D7B3}" destId="{F552444F-5112-48BF-A126-BCFCD550F356}" srcOrd="1" destOrd="0" parTransId="{ECC4090B-2EBF-4909-96C0-EB1F8408FE6C}" sibTransId="{36524408-7031-48D2-92DE-A98A523155BE}"/>
    <dgm:cxn modelId="{B823E022-44F1-4542-887B-7455052A1606}" type="presOf" srcId="{F552444F-5112-48BF-A126-BCFCD550F356}" destId="{3A83F3D8-09B9-49C7-9CF1-8F69C247E3FF}" srcOrd="0" destOrd="0" presId="urn:microsoft.com/office/officeart/2005/8/layout/hierarchy2"/>
    <dgm:cxn modelId="{F39FBAC3-7195-4CEE-AE03-FD5084D9B86F}" type="presOf" srcId="{C6ED8E6D-C0FF-4282-8FDF-B5780810AF3E}" destId="{F110CDB5-83AE-4E3E-8C40-1655688BE1CB}" srcOrd="0" destOrd="0" presId="urn:microsoft.com/office/officeart/2005/8/layout/hierarchy2"/>
    <dgm:cxn modelId="{C8B57A1B-9D4E-4471-BE15-B1961EF88C96}" type="presOf" srcId="{ECC4090B-2EBF-4909-96C0-EB1F8408FE6C}" destId="{6DF0887B-8321-423B-B6F7-316BB0CB93F5}" srcOrd="1" destOrd="0" presId="urn:microsoft.com/office/officeart/2005/8/layout/hierarchy2"/>
    <dgm:cxn modelId="{D02D23A5-F191-4511-8FD4-E938369F3F49}" srcId="{F1A43430-4F57-449E-A20F-7AF777094BD2}" destId="{431D2FA8-D727-4DBD-BFB6-B376CF65D7B3}" srcOrd="0" destOrd="0" parTransId="{3A3E7A57-ACF4-4CEE-9B5F-61920A4E4448}" sibTransId="{4003FE4A-177C-45C9-85F3-150AD4EEEAF5}"/>
    <dgm:cxn modelId="{EB955473-39D5-4C04-8686-FC4AD43E065B}" srcId="{431D2FA8-D727-4DBD-BFB6-B376CF65D7B3}" destId="{2A713D26-4A10-4AAE-8BA4-49771FDD62E1}" srcOrd="0" destOrd="0" parTransId="{BE3AA145-4C30-4F49-9ACF-F8B870DFB7CF}" sibTransId="{2E054C54-1695-4DFC-8419-434C0C99CF1A}"/>
    <dgm:cxn modelId="{8A47B08B-19ED-462D-A919-351CF41497D3}" type="presOf" srcId="{ECC4090B-2EBF-4909-96C0-EB1F8408FE6C}" destId="{BE16F9CE-C977-4E0E-B6E1-B6C59315454C}" srcOrd="0" destOrd="0" presId="urn:microsoft.com/office/officeart/2005/8/layout/hierarchy2"/>
    <dgm:cxn modelId="{3CF04520-3BD1-4F85-AFFB-C2C88407AFDD}" type="presParOf" srcId="{40F0718D-A391-4E8F-A437-537CC87BF1F2}" destId="{72C50CF1-A41A-4D53-B1B9-A27F8BBC8CA7}" srcOrd="0" destOrd="0" presId="urn:microsoft.com/office/officeart/2005/8/layout/hierarchy2"/>
    <dgm:cxn modelId="{B2B3E4C7-9860-4C81-80FE-CA68DCE006DA}" type="presParOf" srcId="{72C50CF1-A41A-4D53-B1B9-A27F8BBC8CA7}" destId="{B607CA1A-FE8C-41B6-962A-4F89AEA36FED}" srcOrd="0" destOrd="0" presId="urn:microsoft.com/office/officeart/2005/8/layout/hierarchy2"/>
    <dgm:cxn modelId="{596F443C-162C-4C0B-8C39-EA77FE544C55}" type="presParOf" srcId="{72C50CF1-A41A-4D53-B1B9-A27F8BBC8CA7}" destId="{F2F74839-C568-4F8B-AA8B-D3C4A7F0AE49}" srcOrd="1" destOrd="0" presId="urn:microsoft.com/office/officeart/2005/8/layout/hierarchy2"/>
    <dgm:cxn modelId="{16184B43-3780-480A-A788-85065ADA6ADB}" type="presParOf" srcId="{F2F74839-C568-4F8B-AA8B-D3C4A7F0AE49}" destId="{C8CD01F9-667B-42A4-A8BC-F30EA553D16E}" srcOrd="0" destOrd="0" presId="urn:microsoft.com/office/officeart/2005/8/layout/hierarchy2"/>
    <dgm:cxn modelId="{975168B7-B7DB-4FEB-BECB-DC3952193B6E}" type="presParOf" srcId="{C8CD01F9-667B-42A4-A8BC-F30EA553D16E}" destId="{A43ECD67-656A-447E-A827-BB641E143536}" srcOrd="0" destOrd="0" presId="urn:microsoft.com/office/officeart/2005/8/layout/hierarchy2"/>
    <dgm:cxn modelId="{FE7C4EAB-6B57-4ADF-911C-C033F10686B4}" type="presParOf" srcId="{F2F74839-C568-4F8B-AA8B-D3C4A7F0AE49}" destId="{50745818-FDB2-4EED-B1EC-B982C6B33B87}" srcOrd="1" destOrd="0" presId="urn:microsoft.com/office/officeart/2005/8/layout/hierarchy2"/>
    <dgm:cxn modelId="{AD48634B-1F50-481D-8BEA-447F538F8FD8}" type="presParOf" srcId="{50745818-FDB2-4EED-B1EC-B982C6B33B87}" destId="{607A3467-138B-408D-A832-2D4F3EB75739}" srcOrd="0" destOrd="0" presId="urn:microsoft.com/office/officeart/2005/8/layout/hierarchy2"/>
    <dgm:cxn modelId="{3389D9BC-57B3-4041-9DA3-C2A5822B93AE}" type="presParOf" srcId="{50745818-FDB2-4EED-B1EC-B982C6B33B87}" destId="{2064CB27-4FA4-470C-BFBE-5F8509DC4DC9}" srcOrd="1" destOrd="0" presId="urn:microsoft.com/office/officeart/2005/8/layout/hierarchy2"/>
    <dgm:cxn modelId="{6854FEE7-69BF-42DA-A3DF-90B53F01DF3F}" type="presParOf" srcId="{F2F74839-C568-4F8B-AA8B-D3C4A7F0AE49}" destId="{BE16F9CE-C977-4E0E-B6E1-B6C59315454C}" srcOrd="2" destOrd="0" presId="urn:microsoft.com/office/officeart/2005/8/layout/hierarchy2"/>
    <dgm:cxn modelId="{CC0D5FBF-F220-43E6-850B-CCB97E3D46AB}" type="presParOf" srcId="{BE16F9CE-C977-4E0E-B6E1-B6C59315454C}" destId="{6DF0887B-8321-423B-B6F7-316BB0CB93F5}" srcOrd="0" destOrd="0" presId="urn:microsoft.com/office/officeart/2005/8/layout/hierarchy2"/>
    <dgm:cxn modelId="{641FA21F-5A3E-4EF0-8B94-B7AE999CAF26}" type="presParOf" srcId="{F2F74839-C568-4F8B-AA8B-D3C4A7F0AE49}" destId="{134BBCC9-5D2C-4B4D-ACBD-7C57C032983A}" srcOrd="3" destOrd="0" presId="urn:microsoft.com/office/officeart/2005/8/layout/hierarchy2"/>
    <dgm:cxn modelId="{8FF2C99E-4F5A-4F10-8A7B-C81F5AC31A11}" type="presParOf" srcId="{134BBCC9-5D2C-4B4D-ACBD-7C57C032983A}" destId="{3A83F3D8-09B9-49C7-9CF1-8F69C247E3FF}" srcOrd="0" destOrd="0" presId="urn:microsoft.com/office/officeart/2005/8/layout/hierarchy2"/>
    <dgm:cxn modelId="{04667B52-0FDF-4D14-8E26-B715F63584F9}" type="presParOf" srcId="{134BBCC9-5D2C-4B4D-ACBD-7C57C032983A}" destId="{E43CEB5E-A076-46A4-ABBE-EA8F6169751D}" srcOrd="1" destOrd="0" presId="urn:microsoft.com/office/officeart/2005/8/layout/hierarchy2"/>
    <dgm:cxn modelId="{93B8F710-28E3-452F-AE32-76059E2D708C}" type="presParOf" srcId="{E43CEB5E-A076-46A4-ABBE-EA8F6169751D}" destId="{F110CDB5-83AE-4E3E-8C40-1655688BE1CB}" srcOrd="0" destOrd="0" presId="urn:microsoft.com/office/officeart/2005/8/layout/hierarchy2"/>
    <dgm:cxn modelId="{5AD6527B-9013-4B27-8B02-8462FBC5BAD0}" type="presParOf" srcId="{F110CDB5-83AE-4E3E-8C40-1655688BE1CB}" destId="{F97318B6-A2DC-4B53-91E6-00CB20B0EC10}" srcOrd="0" destOrd="0" presId="urn:microsoft.com/office/officeart/2005/8/layout/hierarchy2"/>
    <dgm:cxn modelId="{8F028269-B3C5-459E-9624-1F43880C92B1}" type="presParOf" srcId="{E43CEB5E-A076-46A4-ABBE-EA8F6169751D}" destId="{0F447949-1C10-456B-A823-4515C2264CF8}" srcOrd="1" destOrd="0" presId="urn:microsoft.com/office/officeart/2005/8/layout/hierarchy2"/>
    <dgm:cxn modelId="{C94F08DA-C1A8-4220-8EDE-C1554D912B85}" type="presParOf" srcId="{0F447949-1C10-456B-A823-4515C2264CF8}" destId="{3ECFF7D8-83D6-449C-B23E-2835E9B31D75}" srcOrd="0" destOrd="0" presId="urn:microsoft.com/office/officeart/2005/8/layout/hierarchy2"/>
    <dgm:cxn modelId="{28FAEF57-3484-49EC-8115-1C4A62A57801}" type="presParOf" srcId="{0F447949-1C10-456B-A823-4515C2264CF8}" destId="{00A505FE-205B-41F4-88A2-9B912D1DB1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58DB9C-4F8E-4C04-99D2-9208950A663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264CA5F-1616-49A0-8BF2-66A5F1458722}">
      <dgm:prSet phldrT="[Tekst]"/>
      <dgm:spPr/>
      <dgm:t>
        <a:bodyPr/>
        <a:lstStyle/>
        <a:p>
          <a:r>
            <a:rPr lang="pl-PL" dirty="0" smtClean="0"/>
            <a:t>Web</a:t>
          </a:r>
          <a:endParaRPr lang="en-GB" dirty="0"/>
        </a:p>
      </dgm:t>
    </dgm:pt>
    <dgm:pt modelId="{E57FE79E-2802-4AD5-BC62-4EA50441BD44}" type="parTrans" cxnId="{A583F996-18EC-40D1-87D8-68173C8B6BFB}">
      <dgm:prSet/>
      <dgm:spPr/>
      <dgm:t>
        <a:bodyPr/>
        <a:lstStyle/>
        <a:p>
          <a:endParaRPr lang="en-GB"/>
        </a:p>
      </dgm:t>
    </dgm:pt>
    <dgm:pt modelId="{87D260C7-574A-40BE-851A-D3A06A61A6A2}" type="sibTrans" cxnId="{A583F996-18EC-40D1-87D8-68173C8B6BFB}">
      <dgm:prSet/>
      <dgm:spPr/>
      <dgm:t>
        <a:bodyPr/>
        <a:lstStyle/>
        <a:p>
          <a:endParaRPr lang="en-GB"/>
        </a:p>
      </dgm:t>
    </dgm:pt>
    <dgm:pt modelId="{29613D3C-B633-4BF8-A690-0A7C5E863488}">
      <dgm:prSet phldrT="[Tekst]"/>
      <dgm:spPr/>
      <dgm:t>
        <a:bodyPr/>
        <a:lstStyle/>
        <a:p>
          <a:r>
            <a:rPr lang="pl-PL" dirty="0" err="1" smtClean="0"/>
            <a:t>IServices</a:t>
          </a:r>
          <a:endParaRPr lang="en-GB" dirty="0"/>
        </a:p>
      </dgm:t>
    </dgm:pt>
    <dgm:pt modelId="{DA7F123B-5E22-4945-9AB0-2C3672BBBCD3}" type="parTrans" cxnId="{B9097AE0-E056-4436-9D0C-3FC6FC4C13BE}">
      <dgm:prSet/>
      <dgm:spPr/>
      <dgm:t>
        <a:bodyPr/>
        <a:lstStyle/>
        <a:p>
          <a:endParaRPr lang="en-GB"/>
        </a:p>
      </dgm:t>
    </dgm:pt>
    <dgm:pt modelId="{502603A0-FA14-4A97-98D6-28A0E2301DDE}" type="sibTrans" cxnId="{B9097AE0-E056-4436-9D0C-3FC6FC4C13BE}">
      <dgm:prSet/>
      <dgm:spPr/>
      <dgm:t>
        <a:bodyPr/>
        <a:lstStyle/>
        <a:p>
          <a:endParaRPr lang="en-GB"/>
        </a:p>
      </dgm:t>
    </dgm:pt>
    <dgm:pt modelId="{77888918-E4AB-4C8B-9A6C-1D720609B441}">
      <dgm:prSet phldrT="[Tekst]"/>
      <dgm:spPr/>
      <dgm:t>
        <a:bodyPr/>
        <a:lstStyle/>
        <a:p>
          <a:r>
            <a:rPr lang="pl-PL" dirty="0" smtClean="0"/>
            <a:t>Services</a:t>
          </a:r>
          <a:endParaRPr lang="en-GB" dirty="0"/>
        </a:p>
      </dgm:t>
    </dgm:pt>
    <dgm:pt modelId="{F4444258-1657-4719-B2E8-3DCCA289B8DC}" type="parTrans" cxnId="{AD30652A-E4A6-4FD1-BBFA-025CD6F082E8}">
      <dgm:prSet/>
      <dgm:spPr/>
      <dgm:t>
        <a:bodyPr/>
        <a:lstStyle/>
        <a:p>
          <a:endParaRPr lang="en-GB"/>
        </a:p>
      </dgm:t>
    </dgm:pt>
    <dgm:pt modelId="{785DEBF1-413E-4C65-960A-02DB42650BA7}" type="sibTrans" cxnId="{AD30652A-E4A6-4FD1-BBFA-025CD6F082E8}">
      <dgm:prSet/>
      <dgm:spPr/>
      <dgm:t>
        <a:bodyPr/>
        <a:lstStyle/>
        <a:p>
          <a:endParaRPr lang="en-GB"/>
        </a:p>
      </dgm:t>
    </dgm:pt>
    <dgm:pt modelId="{EE716022-4B1D-4BFA-91AF-7A14BC5AD461}">
      <dgm:prSet phldrT="[Tekst]"/>
      <dgm:spPr/>
      <dgm:t>
        <a:bodyPr/>
        <a:lstStyle/>
        <a:p>
          <a:r>
            <a:rPr lang="pl-PL" dirty="0" err="1" smtClean="0"/>
            <a:t>Entities</a:t>
          </a:r>
          <a:endParaRPr lang="en-GB" dirty="0"/>
        </a:p>
      </dgm:t>
    </dgm:pt>
    <dgm:pt modelId="{48215FC5-0700-4023-846B-D52246314E6A}" type="parTrans" cxnId="{33278666-148E-40C1-B773-2D0A79D3A94B}">
      <dgm:prSet/>
      <dgm:spPr/>
      <dgm:t>
        <a:bodyPr/>
        <a:lstStyle/>
        <a:p>
          <a:endParaRPr lang="en-GB"/>
        </a:p>
      </dgm:t>
    </dgm:pt>
    <dgm:pt modelId="{93DB4C5D-8BDF-478F-A207-C5604528BBCF}" type="sibTrans" cxnId="{33278666-148E-40C1-B773-2D0A79D3A94B}">
      <dgm:prSet/>
      <dgm:spPr/>
      <dgm:t>
        <a:bodyPr/>
        <a:lstStyle/>
        <a:p>
          <a:endParaRPr lang="en-GB"/>
        </a:p>
      </dgm:t>
    </dgm:pt>
    <dgm:pt modelId="{0D89B26F-032D-4F8A-A9FD-9D1546EF3B12}">
      <dgm:prSet phldrT="[Tekst]"/>
      <dgm:spPr/>
      <dgm:t>
        <a:bodyPr/>
        <a:lstStyle/>
        <a:p>
          <a:r>
            <a:rPr lang="pl-PL" dirty="0" err="1" smtClean="0"/>
            <a:t>DataAccess</a:t>
          </a:r>
          <a:endParaRPr lang="en-GB" dirty="0"/>
        </a:p>
      </dgm:t>
    </dgm:pt>
    <dgm:pt modelId="{40AF7F50-D198-41E2-A6C4-E2DC68A0B5EB}" type="parTrans" cxnId="{478A6237-FAAB-402A-BA86-F637D835FAA2}">
      <dgm:prSet/>
      <dgm:spPr/>
      <dgm:t>
        <a:bodyPr/>
        <a:lstStyle/>
        <a:p>
          <a:endParaRPr lang="en-GB"/>
        </a:p>
      </dgm:t>
    </dgm:pt>
    <dgm:pt modelId="{957446CD-65CD-47AB-BC7C-DDB9A4E6ABE3}" type="sibTrans" cxnId="{478A6237-FAAB-402A-BA86-F637D835FAA2}">
      <dgm:prSet/>
      <dgm:spPr/>
      <dgm:t>
        <a:bodyPr/>
        <a:lstStyle/>
        <a:p>
          <a:endParaRPr lang="en-GB"/>
        </a:p>
      </dgm:t>
    </dgm:pt>
    <dgm:pt modelId="{FA42BDF0-2BF4-4976-B76D-6D88A30B8269}">
      <dgm:prSet phldrT="[Tekst]"/>
      <dgm:spPr/>
      <dgm:t>
        <a:bodyPr/>
        <a:lstStyle/>
        <a:p>
          <a:r>
            <a:rPr lang="pl-PL" dirty="0" err="1" smtClean="0"/>
            <a:t>EntityFramework</a:t>
          </a:r>
          <a:endParaRPr lang="en-GB" dirty="0"/>
        </a:p>
      </dgm:t>
    </dgm:pt>
    <dgm:pt modelId="{5DF82B6D-8BA0-4780-A21E-AA5C609BF7B9}" type="parTrans" cxnId="{FBAC8A10-8A3B-401D-834F-D8E5EEE964FC}">
      <dgm:prSet/>
      <dgm:spPr/>
      <dgm:t>
        <a:bodyPr/>
        <a:lstStyle/>
        <a:p>
          <a:endParaRPr lang="en-GB"/>
        </a:p>
      </dgm:t>
    </dgm:pt>
    <dgm:pt modelId="{518034D8-2762-41B4-A723-49E99BD4AFB8}" type="sibTrans" cxnId="{FBAC8A10-8A3B-401D-834F-D8E5EEE964FC}">
      <dgm:prSet/>
      <dgm:spPr/>
      <dgm:t>
        <a:bodyPr/>
        <a:lstStyle/>
        <a:p>
          <a:endParaRPr lang="en-GB"/>
        </a:p>
      </dgm:t>
    </dgm:pt>
    <dgm:pt modelId="{126AC395-C311-44EE-BEFF-EBA6B36497E9}">
      <dgm:prSet phldrT="[Tekst]"/>
      <dgm:spPr/>
      <dgm:t>
        <a:bodyPr/>
        <a:lstStyle/>
        <a:p>
          <a:r>
            <a:rPr lang="pl-PL" smtClean="0"/>
            <a:t>Domain</a:t>
          </a:r>
          <a:endParaRPr lang="en-GB" dirty="0"/>
        </a:p>
      </dgm:t>
    </dgm:pt>
    <dgm:pt modelId="{01B2CBF7-4638-4D65-8D00-773518105AAA}" type="parTrans" cxnId="{C15A5FB2-C028-4133-B343-06F8FD44DC1E}">
      <dgm:prSet/>
      <dgm:spPr/>
      <dgm:t>
        <a:bodyPr/>
        <a:lstStyle/>
        <a:p>
          <a:endParaRPr lang="en-GB"/>
        </a:p>
      </dgm:t>
    </dgm:pt>
    <dgm:pt modelId="{A68B224B-009B-4A21-A17A-3CF71C1CA493}" type="sibTrans" cxnId="{C15A5FB2-C028-4133-B343-06F8FD44DC1E}">
      <dgm:prSet/>
      <dgm:spPr/>
      <dgm:t>
        <a:bodyPr/>
        <a:lstStyle/>
        <a:p>
          <a:endParaRPr lang="en-GB"/>
        </a:p>
      </dgm:t>
    </dgm:pt>
    <dgm:pt modelId="{28A05525-07E4-4E8B-8E96-B14C23C498A2}" type="pres">
      <dgm:prSet presAssocID="{A058DB9C-4F8E-4C04-99D2-9208950A66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EDE3108-4210-4894-AD32-7C24A8417646}" type="pres">
      <dgm:prSet presAssocID="{6264CA5F-1616-49A0-8BF2-66A5F1458722}" presName="root1" presStyleCnt="0"/>
      <dgm:spPr/>
    </dgm:pt>
    <dgm:pt modelId="{0D8D0E10-A04F-4C75-A158-EDB820295167}" type="pres">
      <dgm:prSet presAssocID="{6264CA5F-1616-49A0-8BF2-66A5F1458722}" presName="LevelOneTextNode" presStyleLbl="node0" presStyleIdx="0" presStyleCnt="1" custLinFactY="-15104" custLinFactNeighborY="-100000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89F4123-367C-455B-96A2-9E32DEC868E1}" type="pres">
      <dgm:prSet presAssocID="{6264CA5F-1616-49A0-8BF2-66A5F1458722}" presName="level2hierChild" presStyleCnt="0"/>
      <dgm:spPr/>
    </dgm:pt>
    <dgm:pt modelId="{A0147A5A-EB00-4ED4-BF4E-43F3C1585625}" type="pres">
      <dgm:prSet presAssocID="{DA7F123B-5E22-4945-9AB0-2C3672BBBCD3}" presName="conn2-1" presStyleLbl="parChTrans1D2" presStyleIdx="0" presStyleCnt="3"/>
      <dgm:spPr/>
      <dgm:t>
        <a:bodyPr/>
        <a:lstStyle/>
        <a:p>
          <a:endParaRPr lang="pl-PL"/>
        </a:p>
      </dgm:t>
    </dgm:pt>
    <dgm:pt modelId="{A0B6A64C-4889-4353-9D5B-EC7860B5E9A8}" type="pres">
      <dgm:prSet presAssocID="{DA7F123B-5E22-4945-9AB0-2C3672BBBCD3}" presName="connTx" presStyleLbl="parChTrans1D2" presStyleIdx="0" presStyleCnt="3"/>
      <dgm:spPr/>
      <dgm:t>
        <a:bodyPr/>
        <a:lstStyle/>
        <a:p>
          <a:endParaRPr lang="pl-PL"/>
        </a:p>
      </dgm:t>
    </dgm:pt>
    <dgm:pt modelId="{4BAA3E86-A726-4A31-AA63-D8AFD93D0561}" type="pres">
      <dgm:prSet presAssocID="{29613D3C-B633-4BF8-A690-0A7C5E863488}" presName="root2" presStyleCnt="0"/>
      <dgm:spPr/>
    </dgm:pt>
    <dgm:pt modelId="{95003AEF-A46F-4A60-9D38-D1789E9A2F8E}" type="pres">
      <dgm:prSet presAssocID="{29613D3C-B633-4BF8-A690-0A7C5E86348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0835D2-94A9-4352-9805-334486715B7D}" type="pres">
      <dgm:prSet presAssocID="{29613D3C-B633-4BF8-A690-0A7C5E863488}" presName="level3hierChild" presStyleCnt="0"/>
      <dgm:spPr/>
    </dgm:pt>
    <dgm:pt modelId="{70EDBDC6-1BDA-4719-95DA-D43F8FA103DA}" type="pres">
      <dgm:prSet presAssocID="{01B2CBF7-4638-4D65-8D00-773518105AAA}" presName="conn2-1" presStyleLbl="parChTrans1D2" presStyleIdx="1" presStyleCnt="3"/>
      <dgm:spPr/>
      <dgm:t>
        <a:bodyPr/>
        <a:lstStyle/>
        <a:p>
          <a:endParaRPr lang="pl-PL"/>
        </a:p>
      </dgm:t>
    </dgm:pt>
    <dgm:pt modelId="{D0448C86-04C1-4798-B486-769D33966D5F}" type="pres">
      <dgm:prSet presAssocID="{01B2CBF7-4638-4D65-8D00-773518105AAA}" presName="connTx" presStyleLbl="parChTrans1D2" presStyleIdx="1" presStyleCnt="3"/>
      <dgm:spPr/>
      <dgm:t>
        <a:bodyPr/>
        <a:lstStyle/>
        <a:p>
          <a:endParaRPr lang="pl-PL"/>
        </a:p>
      </dgm:t>
    </dgm:pt>
    <dgm:pt modelId="{1FC151A2-0017-40C1-9E19-ED2DDF1687CF}" type="pres">
      <dgm:prSet presAssocID="{126AC395-C311-44EE-BEFF-EBA6B36497E9}" presName="root2" presStyleCnt="0"/>
      <dgm:spPr/>
    </dgm:pt>
    <dgm:pt modelId="{774EA2D2-E187-4612-9C7E-321C71BA689A}" type="pres">
      <dgm:prSet presAssocID="{126AC395-C311-44EE-BEFF-EBA6B36497E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3A8A1C1-3162-4A5F-AB31-13BCACEC97C1}" type="pres">
      <dgm:prSet presAssocID="{126AC395-C311-44EE-BEFF-EBA6B36497E9}" presName="level3hierChild" presStyleCnt="0"/>
      <dgm:spPr/>
    </dgm:pt>
    <dgm:pt modelId="{1FF7AF2D-E56B-4AA0-B5BF-C9DD9C4A133A}" type="pres">
      <dgm:prSet presAssocID="{F4444258-1657-4719-B2E8-3DCCA289B8DC}" presName="conn2-1" presStyleLbl="parChTrans1D2" presStyleIdx="2" presStyleCnt="3"/>
      <dgm:spPr/>
      <dgm:t>
        <a:bodyPr/>
        <a:lstStyle/>
        <a:p>
          <a:endParaRPr lang="pl-PL"/>
        </a:p>
      </dgm:t>
    </dgm:pt>
    <dgm:pt modelId="{F3C6DAB4-3076-404B-9625-12158BF3FB7D}" type="pres">
      <dgm:prSet presAssocID="{F4444258-1657-4719-B2E8-3DCCA289B8DC}" presName="connTx" presStyleLbl="parChTrans1D2" presStyleIdx="2" presStyleCnt="3"/>
      <dgm:spPr/>
      <dgm:t>
        <a:bodyPr/>
        <a:lstStyle/>
        <a:p>
          <a:endParaRPr lang="pl-PL"/>
        </a:p>
      </dgm:t>
    </dgm:pt>
    <dgm:pt modelId="{D392626E-7C48-4C6E-99D7-2BE4E4C16C60}" type="pres">
      <dgm:prSet presAssocID="{77888918-E4AB-4C8B-9A6C-1D720609B441}" presName="root2" presStyleCnt="0"/>
      <dgm:spPr/>
    </dgm:pt>
    <dgm:pt modelId="{98A10EBB-5549-4739-B9AF-BBEC135A0B94}" type="pres">
      <dgm:prSet presAssocID="{77888918-E4AB-4C8B-9A6C-1D720609B44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FCEE94A-EF45-4B85-88A2-F2860198D979}" type="pres">
      <dgm:prSet presAssocID="{77888918-E4AB-4C8B-9A6C-1D720609B441}" presName="level3hierChild" presStyleCnt="0"/>
      <dgm:spPr/>
    </dgm:pt>
    <dgm:pt modelId="{749629A3-FCC5-4211-B644-656AE1947FAE}" type="pres">
      <dgm:prSet presAssocID="{48215FC5-0700-4023-846B-D52246314E6A}" presName="conn2-1" presStyleLbl="parChTrans1D3" presStyleIdx="0" presStyleCnt="2"/>
      <dgm:spPr/>
      <dgm:t>
        <a:bodyPr/>
        <a:lstStyle/>
        <a:p>
          <a:endParaRPr lang="pl-PL"/>
        </a:p>
      </dgm:t>
    </dgm:pt>
    <dgm:pt modelId="{F4DA2EA8-B33B-4726-9510-622E9EBC1A77}" type="pres">
      <dgm:prSet presAssocID="{48215FC5-0700-4023-846B-D52246314E6A}" presName="connTx" presStyleLbl="parChTrans1D3" presStyleIdx="0" presStyleCnt="2"/>
      <dgm:spPr/>
      <dgm:t>
        <a:bodyPr/>
        <a:lstStyle/>
        <a:p>
          <a:endParaRPr lang="pl-PL"/>
        </a:p>
      </dgm:t>
    </dgm:pt>
    <dgm:pt modelId="{895D27C2-7483-4A80-80BE-399DCD2AE2B7}" type="pres">
      <dgm:prSet presAssocID="{EE716022-4B1D-4BFA-91AF-7A14BC5AD461}" presName="root2" presStyleCnt="0"/>
      <dgm:spPr/>
    </dgm:pt>
    <dgm:pt modelId="{C9F40B5F-277B-4C12-B043-4DDA6F983B00}" type="pres">
      <dgm:prSet presAssocID="{EE716022-4B1D-4BFA-91AF-7A14BC5AD461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AC17F81-BA28-4130-9E16-3268D4E8E798}" type="pres">
      <dgm:prSet presAssocID="{EE716022-4B1D-4BFA-91AF-7A14BC5AD461}" presName="level3hierChild" presStyleCnt="0"/>
      <dgm:spPr/>
    </dgm:pt>
    <dgm:pt modelId="{872A4927-482E-4A4F-963E-718313378045}" type="pres">
      <dgm:prSet presAssocID="{40AF7F50-D198-41E2-A6C4-E2DC68A0B5EB}" presName="conn2-1" presStyleLbl="parChTrans1D3" presStyleIdx="1" presStyleCnt="2"/>
      <dgm:spPr/>
      <dgm:t>
        <a:bodyPr/>
        <a:lstStyle/>
        <a:p>
          <a:endParaRPr lang="pl-PL"/>
        </a:p>
      </dgm:t>
    </dgm:pt>
    <dgm:pt modelId="{9D4CE488-CDD7-4830-A8E3-FBA558F99791}" type="pres">
      <dgm:prSet presAssocID="{40AF7F50-D198-41E2-A6C4-E2DC68A0B5EB}" presName="connTx" presStyleLbl="parChTrans1D3" presStyleIdx="1" presStyleCnt="2"/>
      <dgm:spPr/>
      <dgm:t>
        <a:bodyPr/>
        <a:lstStyle/>
        <a:p>
          <a:endParaRPr lang="pl-PL"/>
        </a:p>
      </dgm:t>
    </dgm:pt>
    <dgm:pt modelId="{DF90BB13-F9E2-40A4-823C-5789B3DBB7B4}" type="pres">
      <dgm:prSet presAssocID="{0D89B26F-032D-4F8A-A9FD-9D1546EF3B12}" presName="root2" presStyleCnt="0"/>
      <dgm:spPr/>
    </dgm:pt>
    <dgm:pt modelId="{7935398C-08F4-4C90-AE1E-F8324AFD695A}" type="pres">
      <dgm:prSet presAssocID="{0D89B26F-032D-4F8A-A9FD-9D1546EF3B12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9177542-68B2-4AC9-AF86-2DB57862FEEC}" type="pres">
      <dgm:prSet presAssocID="{0D89B26F-032D-4F8A-A9FD-9D1546EF3B12}" presName="level3hierChild" presStyleCnt="0"/>
      <dgm:spPr/>
    </dgm:pt>
    <dgm:pt modelId="{E7F50C39-5F1E-4159-A55F-068594D1B6F8}" type="pres">
      <dgm:prSet presAssocID="{5DF82B6D-8BA0-4780-A21E-AA5C609BF7B9}" presName="conn2-1" presStyleLbl="parChTrans1D4" presStyleIdx="0" presStyleCnt="1"/>
      <dgm:spPr/>
      <dgm:t>
        <a:bodyPr/>
        <a:lstStyle/>
        <a:p>
          <a:endParaRPr lang="pl-PL"/>
        </a:p>
      </dgm:t>
    </dgm:pt>
    <dgm:pt modelId="{47A42F85-114B-4854-BCBE-F7B34FF7CB78}" type="pres">
      <dgm:prSet presAssocID="{5DF82B6D-8BA0-4780-A21E-AA5C609BF7B9}" presName="connTx" presStyleLbl="parChTrans1D4" presStyleIdx="0" presStyleCnt="1"/>
      <dgm:spPr/>
      <dgm:t>
        <a:bodyPr/>
        <a:lstStyle/>
        <a:p>
          <a:endParaRPr lang="pl-PL"/>
        </a:p>
      </dgm:t>
    </dgm:pt>
    <dgm:pt modelId="{9CF04510-9AD4-4F3F-989B-A22618B72193}" type="pres">
      <dgm:prSet presAssocID="{FA42BDF0-2BF4-4976-B76D-6D88A30B8269}" presName="root2" presStyleCnt="0"/>
      <dgm:spPr/>
    </dgm:pt>
    <dgm:pt modelId="{DC21C1C3-0158-4E6D-AD79-B198871522C8}" type="pres">
      <dgm:prSet presAssocID="{FA42BDF0-2BF4-4976-B76D-6D88A30B8269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76BB801-CEC4-4897-B943-42AFB1B03CDF}" type="pres">
      <dgm:prSet presAssocID="{FA42BDF0-2BF4-4976-B76D-6D88A30B8269}" presName="level3hierChild" presStyleCnt="0"/>
      <dgm:spPr/>
    </dgm:pt>
  </dgm:ptLst>
  <dgm:cxnLst>
    <dgm:cxn modelId="{20E1C23D-92B0-4D8B-B985-682ECB8EB83A}" type="presOf" srcId="{29613D3C-B633-4BF8-A690-0A7C5E863488}" destId="{95003AEF-A46F-4A60-9D38-D1789E9A2F8E}" srcOrd="0" destOrd="0" presId="urn:microsoft.com/office/officeart/2005/8/layout/hierarchy2"/>
    <dgm:cxn modelId="{606F8064-C9B9-4F3D-AC42-75AC1F557EEB}" type="presOf" srcId="{F4444258-1657-4719-B2E8-3DCCA289B8DC}" destId="{1FF7AF2D-E56B-4AA0-B5BF-C9DD9C4A133A}" srcOrd="0" destOrd="0" presId="urn:microsoft.com/office/officeart/2005/8/layout/hierarchy2"/>
    <dgm:cxn modelId="{FBAC8A10-8A3B-401D-834F-D8E5EEE964FC}" srcId="{0D89B26F-032D-4F8A-A9FD-9D1546EF3B12}" destId="{FA42BDF0-2BF4-4976-B76D-6D88A30B8269}" srcOrd="0" destOrd="0" parTransId="{5DF82B6D-8BA0-4780-A21E-AA5C609BF7B9}" sibTransId="{518034D8-2762-41B4-A723-49E99BD4AFB8}"/>
    <dgm:cxn modelId="{AD30652A-E4A6-4FD1-BBFA-025CD6F082E8}" srcId="{6264CA5F-1616-49A0-8BF2-66A5F1458722}" destId="{77888918-E4AB-4C8B-9A6C-1D720609B441}" srcOrd="2" destOrd="0" parTransId="{F4444258-1657-4719-B2E8-3DCCA289B8DC}" sibTransId="{785DEBF1-413E-4C65-960A-02DB42650BA7}"/>
    <dgm:cxn modelId="{951BB4A1-9BF4-492E-B022-FA5DBD5B22BF}" type="presOf" srcId="{5DF82B6D-8BA0-4780-A21E-AA5C609BF7B9}" destId="{47A42F85-114B-4854-BCBE-F7B34FF7CB78}" srcOrd="1" destOrd="0" presId="urn:microsoft.com/office/officeart/2005/8/layout/hierarchy2"/>
    <dgm:cxn modelId="{FD44FC92-881B-4BEB-AC40-BD9011EE3D94}" type="presOf" srcId="{01B2CBF7-4638-4D65-8D00-773518105AAA}" destId="{D0448C86-04C1-4798-B486-769D33966D5F}" srcOrd="1" destOrd="0" presId="urn:microsoft.com/office/officeart/2005/8/layout/hierarchy2"/>
    <dgm:cxn modelId="{67C31625-E880-4275-85F1-CF4FA1138C3B}" type="presOf" srcId="{FA42BDF0-2BF4-4976-B76D-6D88A30B8269}" destId="{DC21C1C3-0158-4E6D-AD79-B198871522C8}" srcOrd="0" destOrd="0" presId="urn:microsoft.com/office/officeart/2005/8/layout/hierarchy2"/>
    <dgm:cxn modelId="{A583F996-18EC-40D1-87D8-68173C8B6BFB}" srcId="{A058DB9C-4F8E-4C04-99D2-9208950A663C}" destId="{6264CA5F-1616-49A0-8BF2-66A5F1458722}" srcOrd="0" destOrd="0" parTransId="{E57FE79E-2802-4AD5-BC62-4EA50441BD44}" sibTransId="{87D260C7-574A-40BE-851A-D3A06A61A6A2}"/>
    <dgm:cxn modelId="{A47C9F7D-C7A1-4FA3-B0BF-18828A949715}" type="presOf" srcId="{DA7F123B-5E22-4945-9AB0-2C3672BBBCD3}" destId="{A0147A5A-EB00-4ED4-BF4E-43F3C1585625}" srcOrd="0" destOrd="0" presId="urn:microsoft.com/office/officeart/2005/8/layout/hierarchy2"/>
    <dgm:cxn modelId="{D9CF9BA9-0952-41A0-B460-9D2822B6BF48}" type="presOf" srcId="{0D89B26F-032D-4F8A-A9FD-9D1546EF3B12}" destId="{7935398C-08F4-4C90-AE1E-F8324AFD695A}" srcOrd="0" destOrd="0" presId="urn:microsoft.com/office/officeart/2005/8/layout/hierarchy2"/>
    <dgm:cxn modelId="{E715F55E-B084-4CCD-A9D7-41809141BD7D}" type="presOf" srcId="{01B2CBF7-4638-4D65-8D00-773518105AAA}" destId="{70EDBDC6-1BDA-4719-95DA-D43F8FA103DA}" srcOrd="0" destOrd="0" presId="urn:microsoft.com/office/officeart/2005/8/layout/hierarchy2"/>
    <dgm:cxn modelId="{ED3E10AD-298F-4F24-9F61-2234ABCE325B}" type="presOf" srcId="{77888918-E4AB-4C8B-9A6C-1D720609B441}" destId="{98A10EBB-5549-4739-B9AF-BBEC135A0B94}" srcOrd="0" destOrd="0" presId="urn:microsoft.com/office/officeart/2005/8/layout/hierarchy2"/>
    <dgm:cxn modelId="{DC950B32-5278-4C9F-A68B-7041BB412658}" type="presOf" srcId="{A058DB9C-4F8E-4C04-99D2-9208950A663C}" destId="{28A05525-07E4-4E8B-8E96-B14C23C498A2}" srcOrd="0" destOrd="0" presId="urn:microsoft.com/office/officeart/2005/8/layout/hierarchy2"/>
    <dgm:cxn modelId="{0663B723-AE91-4406-B486-232B63F2D75D}" type="presOf" srcId="{DA7F123B-5E22-4945-9AB0-2C3672BBBCD3}" destId="{A0B6A64C-4889-4353-9D5B-EC7860B5E9A8}" srcOrd="1" destOrd="0" presId="urn:microsoft.com/office/officeart/2005/8/layout/hierarchy2"/>
    <dgm:cxn modelId="{E26BA5AC-DE28-486D-A637-506CA9775203}" type="presOf" srcId="{40AF7F50-D198-41E2-A6C4-E2DC68A0B5EB}" destId="{9D4CE488-CDD7-4830-A8E3-FBA558F99791}" srcOrd="1" destOrd="0" presId="urn:microsoft.com/office/officeart/2005/8/layout/hierarchy2"/>
    <dgm:cxn modelId="{C15A5FB2-C028-4133-B343-06F8FD44DC1E}" srcId="{6264CA5F-1616-49A0-8BF2-66A5F1458722}" destId="{126AC395-C311-44EE-BEFF-EBA6B36497E9}" srcOrd="1" destOrd="0" parTransId="{01B2CBF7-4638-4D65-8D00-773518105AAA}" sibTransId="{A68B224B-009B-4A21-A17A-3CF71C1CA493}"/>
    <dgm:cxn modelId="{3005035A-8A30-43C0-8AF4-A8E6BDA7F756}" type="presOf" srcId="{48215FC5-0700-4023-846B-D52246314E6A}" destId="{749629A3-FCC5-4211-B644-656AE1947FAE}" srcOrd="0" destOrd="0" presId="urn:microsoft.com/office/officeart/2005/8/layout/hierarchy2"/>
    <dgm:cxn modelId="{B9097AE0-E056-4436-9D0C-3FC6FC4C13BE}" srcId="{6264CA5F-1616-49A0-8BF2-66A5F1458722}" destId="{29613D3C-B633-4BF8-A690-0A7C5E863488}" srcOrd="0" destOrd="0" parTransId="{DA7F123B-5E22-4945-9AB0-2C3672BBBCD3}" sibTransId="{502603A0-FA14-4A97-98D6-28A0E2301DDE}"/>
    <dgm:cxn modelId="{83730D82-E395-43D5-90F4-50DD059B8E34}" type="presOf" srcId="{48215FC5-0700-4023-846B-D52246314E6A}" destId="{F4DA2EA8-B33B-4726-9510-622E9EBC1A77}" srcOrd="1" destOrd="0" presId="urn:microsoft.com/office/officeart/2005/8/layout/hierarchy2"/>
    <dgm:cxn modelId="{40A4CBF5-13A4-40C5-B111-646C382DC16D}" type="presOf" srcId="{F4444258-1657-4719-B2E8-3DCCA289B8DC}" destId="{F3C6DAB4-3076-404B-9625-12158BF3FB7D}" srcOrd="1" destOrd="0" presId="urn:microsoft.com/office/officeart/2005/8/layout/hierarchy2"/>
    <dgm:cxn modelId="{39871DCE-F696-42A0-9256-0705AD1913B8}" type="presOf" srcId="{126AC395-C311-44EE-BEFF-EBA6B36497E9}" destId="{774EA2D2-E187-4612-9C7E-321C71BA689A}" srcOrd="0" destOrd="0" presId="urn:microsoft.com/office/officeart/2005/8/layout/hierarchy2"/>
    <dgm:cxn modelId="{A0520A2C-081E-43C9-ADB4-3AF7A3EA06AA}" type="presOf" srcId="{6264CA5F-1616-49A0-8BF2-66A5F1458722}" destId="{0D8D0E10-A04F-4C75-A158-EDB820295167}" srcOrd="0" destOrd="0" presId="urn:microsoft.com/office/officeart/2005/8/layout/hierarchy2"/>
    <dgm:cxn modelId="{33278666-148E-40C1-B773-2D0A79D3A94B}" srcId="{77888918-E4AB-4C8B-9A6C-1D720609B441}" destId="{EE716022-4B1D-4BFA-91AF-7A14BC5AD461}" srcOrd="0" destOrd="0" parTransId="{48215FC5-0700-4023-846B-D52246314E6A}" sibTransId="{93DB4C5D-8BDF-478F-A207-C5604528BBCF}"/>
    <dgm:cxn modelId="{478A6237-FAAB-402A-BA86-F637D835FAA2}" srcId="{77888918-E4AB-4C8B-9A6C-1D720609B441}" destId="{0D89B26F-032D-4F8A-A9FD-9D1546EF3B12}" srcOrd="1" destOrd="0" parTransId="{40AF7F50-D198-41E2-A6C4-E2DC68A0B5EB}" sibTransId="{957446CD-65CD-47AB-BC7C-DDB9A4E6ABE3}"/>
    <dgm:cxn modelId="{22BBAA17-2A05-436A-A480-094273FFB64E}" type="presOf" srcId="{EE716022-4B1D-4BFA-91AF-7A14BC5AD461}" destId="{C9F40B5F-277B-4C12-B043-4DDA6F983B00}" srcOrd="0" destOrd="0" presId="urn:microsoft.com/office/officeart/2005/8/layout/hierarchy2"/>
    <dgm:cxn modelId="{2A2B053A-CA03-47E0-AB5E-2F5FE7C6F5AC}" type="presOf" srcId="{5DF82B6D-8BA0-4780-A21E-AA5C609BF7B9}" destId="{E7F50C39-5F1E-4159-A55F-068594D1B6F8}" srcOrd="0" destOrd="0" presId="urn:microsoft.com/office/officeart/2005/8/layout/hierarchy2"/>
    <dgm:cxn modelId="{B4B79BED-009F-4A0C-83B5-017406FB1FA0}" type="presOf" srcId="{40AF7F50-D198-41E2-A6C4-E2DC68A0B5EB}" destId="{872A4927-482E-4A4F-963E-718313378045}" srcOrd="0" destOrd="0" presId="urn:microsoft.com/office/officeart/2005/8/layout/hierarchy2"/>
    <dgm:cxn modelId="{4B9A1F6F-2D01-4888-AB41-AD2CA0593164}" type="presParOf" srcId="{28A05525-07E4-4E8B-8E96-B14C23C498A2}" destId="{AEDE3108-4210-4894-AD32-7C24A8417646}" srcOrd="0" destOrd="0" presId="urn:microsoft.com/office/officeart/2005/8/layout/hierarchy2"/>
    <dgm:cxn modelId="{A8959457-4CAC-471F-B660-C3B1B1416337}" type="presParOf" srcId="{AEDE3108-4210-4894-AD32-7C24A8417646}" destId="{0D8D0E10-A04F-4C75-A158-EDB820295167}" srcOrd="0" destOrd="0" presId="urn:microsoft.com/office/officeart/2005/8/layout/hierarchy2"/>
    <dgm:cxn modelId="{FFD72A2E-CD18-4355-AA04-1C18473BAEB1}" type="presParOf" srcId="{AEDE3108-4210-4894-AD32-7C24A8417646}" destId="{089F4123-367C-455B-96A2-9E32DEC868E1}" srcOrd="1" destOrd="0" presId="urn:microsoft.com/office/officeart/2005/8/layout/hierarchy2"/>
    <dgm:cxn modelId="{C855ECBD-6FE3-4EC9-A9E8-FCA2822DF55A}" type="presParOf" srcId="{089F4123-367C-455B-96A2-9E32DEC868E1}" destId="{A0147A5A-EB00-4ED4-BF4E-43F3C1585625}" srcOrd="0" destOrd="0" presId="urn:microsoft.com/office/officeart/2005/8/layout/hierarchy2"/>
    <dgm:cxn modelId="{A9663C0F-0B24-49A8-98D3-55D04040EB5A}" type="presParOf" srcId="{A0147A5A-EB00-4ED4-BF4E-43F3C1585625}" destId="{A0B6A64C-4889-4353-9D5B-EC7860B5E9A8}" srcOrd="0" destOrd="0" presId="urn:microsoft.com/office/officeart/2005/8/layout/hierarchy2"/>
    <dgm:cxn modelId="{AEBD69B2-7361-4A8F-90DC-CEC43A536778}" type="presParOf" srcId="{089F4123-367C-455B-96A2-9E32DEC868E1}" destId="{4BAA3E86-A726-4A31-AA63-D8AFD93D0561}" srcOrd="1" destOrd="0" presId="urn:microsoft.com/office/officeart/2005/8/layout/hierarchy2"/>
    <dgm:cxn modelId="{05A28F1F-A32C-49D4-BA13-568B9693E580}" type="presParOf" srcId="{4BAA3E86-A726-4A31-AA63-D8AFD93D0561}" destId="{95003AEF-A46F-4A60-9D38-D1789E9A2F8E}" srcOrd="0" destOrd="0" presId="urn:microsoft.com/office/officeart/2005/8/layout/hierarchy2"/>
    <dgm:cxn modelId="{0ED92915-6557-4E23-BF3D-44BED82E97D3}" type="presParOf" srcId="{4BAA3E86-A726-4A31-AA63-D8AFD93D0561}" destId="{9D0835D2-94A9-4352-9805-334486715B7D}" srcOrd="1" destOrd="0" presId="urn:microsoft.com/office/officeart/2005/8/layout/hierarchy2"/>
    <dgm:cxn modelId="{E50A56E3-67F3-4551-804F-8E6428A5EED0}" type="presParOf" srcId="{089F4123-367C-455B-96A2-9E32DEC868E1}" destId="{70EDBDC6-1BDA-4719-95DA-D43F8FA103DA}" srcOrd="2" destOrd="0" presId="urn:microsoft.com/office/officeart/2005/8/layout/hierarchy2"/>
    <dgm:cxn modelId="{DC8D4CCD-C5F6-427F-A8CB-ACEB7528DBE3}" type="presParOf" srcId="{70EDBDC6-1BDA-4719-95DA-D43F8FA103DA}" destId="{D0448C86-04C1-4798-B486-769D33966D5F}" srcOrd="0" destOrd="0" presId="urn:microsoft.com/office/officeart/2005/8/layout/hierarchy2"/>
    <dgm:cxn modelId="{8BF08F39-0653-4EF7-BD41-D4D1393065EB}" type="presParOf" srcId="{089F4123-367C-455B-96A2-9E32DEC868E1}" destId="{1FC151A2-0017-40C1-9E19-ED2DDF1687CF}" srcOrd="3" destOrd="0" presId="urn:microsoft.com/office/officeart/2005/8/layout/hierarchy2"/>
    <dgm:cxn modelId="{4A59E633-0ED6-42CB-A7B9-B0E88BD16C8A}" type="presParOf" srcId="{1FC151A2-0017-40C1-9E19-ED2DDF1687CF}" destId="{774EA2D2-E187-4612-9C7E-321C71BA689A}" srcOrd="0" destOrd="0" presId="urn:microsoft.com/office/officeart/2005/8/layout/hierarchy2"/>
    <dgm:cxn modelId="{34370A12-3FE5-4CF3-B2A3-50B1CE2F09A7}" type="presParOf" srcId="{1FC151A2-0017-40C1-9E19-ED2DDF1687CF}" destId="{23A8A1C1-3162-4A5F-AB31-13BCACEC97C1}" srcOrd="1" destOrd="0" presId="urn:microsoft.com/office/officeart/2005/8/layout/hierarchy2"/>
    <dgm:cxn modelId="{0780FE12-C289-4F13-A810-33E3C87966DD}" type="presParOf" srcId="{089F4123-367C-455B-96A2-9E32DEC868E1}" destId="{1FF7AF2D-E56B-4AA0-B5BF-C9DD9C4A133A}" srcOrd="4" destOrd="0" presId="urn:microsoft.com/office/officeart/2005/8/layout/hierarchy2"/>
    <dgm:cxn modelId="{AADB2A8C-9B74-4037-8390-D4FD5F1641DD}" type="presParOf" srcId="{1FF7AF2D-E56B-4AA0-B5BF-C9DD9C4A133A}" destId="{F3C6DAB4-3076-404B-9625-12158BF3FB7D}" srcOrd="0" destOrd="0" presId="urn:microsoft.com/office/officeart/2005/8/layout/hierarchy2"/>
    <dgm:cxn modelId="{CDBE53BE-6A6F-4313-BC6E-09B6F0250188}" type="presParOf" srcId="{089F4123-367C-455B-96A2-9E32DEC868E1}" destId="{D392626E-7C48-4C6E-99D7-2BE4E4C16C60}" srcOrd="5" destOrd="0" presId="urn:microsoft.com/office/officeart/2005/8/layout/hierarchy2"/>
    <dgm:cxn modelId="{A31BC713-8735-4354-9C6F-FD3E5F52027D}" type="presParOf" srcId="{D392626E-7C48-4C6E-99D7-2BE4E4C16C60}" destId="{98A10EBB-5549-4739-B9AF-BBEC135A0B94}" srcOrd="0" destOrd="0" presId="urn:microsoft.com/office/officeart/2005/8/layout/hierarchy2"/>
    <dgm:cxn modelId="{70740592-E84D-4F53-B503-542FE2063BF3}" type="presParOf" srcId="{D392626E-7C48-4C6E-99D7-2BE4E4C16C60}" destId="{BFCEE94A-EF45-4B85-88A2-F2860198D979}" srcOrd="1" destOrd="0" presId="urn:microsoft.com/office/officeart/2005/8/layout/hierarchy2"/>
    <dgm:cxn modelId="{3C2C8424-7F21-4BE8-84B8-946525F939CF}" type="presParOf" srcId="{BFCEE94A-EF45-4B85-88A2-F2860198D979}" destId="{749629A3-FCC5-4211-B644-656AE1947FAE}" srcOrd="0" destOrd="0" presId="urn:microsoft.com/office/officeart/2005/8/layout/hierarchy2"/>
    <dgm:cxn modelId="{0731DF3C-01AC-45D8-9E2C-9D3921A0D6AE}" type="presParOf" srcId="{749629A3-FCC5-4211-B644-656AE1947FAE}" destId="{F4DA2EA8-B33B-4726-9510-622E9EBC1A77}" srcOrd="0" destOrd="0" presId="urn:microsoft.com/office/officeart/2005/8/layout/hierarchy2"/>
    <dgm:cxn modelId="{0D6C44C7-3DEC-4A35-BB79-70CE537B742A}" type="presParOf" srcId="{BFCEE94A-EF45-4B85-88A2-F2860198D979}" destId="{895D27C2-7483-4A80-80BE-399DCD2AE2B7}" srcOrd="1" destOrd="0" presId="urn:microsoft.com/office/officeart/2005/8/layout/hierarchy2"/>
    <dgm:cxn modelId="{B548D338-0E39-4861-BFFD-A7BC44D1BBD6}" type="presParOf" srcId="{895D27C2-7483-4A80-80BE-399DCD2AE2B7}" destId="{C9F40B5F-277B-4C12-B043-4DDA6F983B00}" srcOrd="0" destOrd="0" presId="urn:microsoft.com/office/officeart/2005/8/layout/hierarchy2"/>
    <dgm:cxn modelId="{6DA63763-1D2B-45F0-B7F8-D5D892C9CC69}" type="presParOf" srcId="{895D27C2-7483-4A80-80BE-399DCD2AE2B7}" destId="{EAC17F81-BA28-4130-9E16-3268D4E8E798}" srcOrd="1" destOrd="0" presId="urn:microsoft.com/office/officeart/2005/8/layout/hierarchy2"/>
    <dgm:cxn modelId="{8F3C48D8-5D80-40F2-AD7E-C0D4E68E5C5B}" type="presParOf" srcId="{BFCEE94A-EF45-4B85-88A2-F2860198D979}" destId="{872A4927-482E-4A4F-963E-718313378045}" srcOrd="2" destOrd="0" presId="urn:microsoft.com/office/officeart/2005/8/layout/hierarchy2"/>
    <dgm:cxn modelId="{FFF0B4A8-05F0-4CB2-8C7D-66C45D5DEC9E}" type="presParOf" srcId="{872A4927-482E-4A4F-963E-718313378045}" destId="{9D4CE488-CDD7-4830-A8E3-FBA558F99791}" srcOrd="0" destOrd="0" presId="urn:microsoft.com/office/officeart/2005/8/layout/hierarchy2"/>
    <dgm:cxn modelId="{374089F9-5F7D-4C32-B82F-60A04A878CE6}" type="presParOf" srcId="{BFCEE94A-EF45-4B85-88A2-F2860198D979}" destId="{DF90BB13-F9E2-40A4-823C-5789B3DBB7B4}" srcOrd="3" destOrd="0" presId="urn:microsoft.com/office/officeart/2005/8/layout/hierarchy2"/>
    <dgm:cxn modelId="{0ECF8DE3-B123-48DA-8636-92949A1F0303}" type="presParOf" srcId="{DF90BB13-F9E2-40A4-823C-5789B3DBB7B4}" destId="{7935398C-08F4-4C90-AE1E-F8324AFD695A}" srcOrd="0" destOrd="0" presId="urn:microsoft.com/office/officeart/2005/8/layout/hierarchy2"/>
    <dgm:cxn modelId="{E59D948E-3F3D-4426-8778-1A00F34266AA}" type="presParOf" srcId="{DF90BB13-F9E2-40A4-823C-5789B3DBB7B4}" destId="{29177542-68B2-4AC9-AF86-2DB57862FEEC}" srcOrd="1" destOrd="0" presId="urn:microsoft.com/office/officeart/2005/8/layout/hierarchy2"/>
    <dgm:cxn modelId="{F754F688-2136-40B7-953A-380ADCFDE92F}" type="presParOf" srcId="{29177542-68B2-4AC9-AF86-2DB57862FEEC}" destId="{E7F50C39-5F1E-4159-A55F-068594D1B6F8}" srcOrd="0" destOrd="0" presId="urn:microsoft.com/office/officeart/2005/8/layout/hierarchy2"/>
    <dgm:cxn modelId="{BA6C82B1-6B0D-4A7F-B91F-3C918DD6A790}" type="presParOf" srcId="{E7F50C39-5F1E-4159-A55F-068594D1B6F8}" destId="{47A42F85-114B-4854-BCBE-F7B34FF7CB78}" srcOrd="0" destOrd="0" presId="urn:microsoft.com/office/officeart/2005/8/layout/hierarchy2"/>
    <dgm:cxn modelId="{9992ADE4-026F-4D5E-A3C6-4BF9C454B269}" type="presParOf" srcId="{29177542-68B2-4AC9-AF86-2DB57862FEEC}" destId="{9CF04510-9AD4-4F3F-989B-A22618B72193}" srcOrd="1" destOrd="0" presId="urn:microsoft.com/office/officeart/2005/8/layout/hierarchy2"/>
    <dgm:cxn modelId="{45ACE596-5A94-4A48-BE4A-9076119BDAB6}" type="presParOf" srcId="{9CF04510-9AD4-4F3F-989B-A22618B72193}" destId="{DC21C1C3-0158-4E6D-AD79-B198871522C8}" srcOrd="0" destOrd="0" presId="urn:microsoft.com/office/officeart/2005/8/layout/hierarchy2"/>
    <dgm:cxn modelId="{0629DDBB-6F0F-4DE1-8C4B-E78425041799}" type="presParOf" srcId="{9CF04510-9AD4-4F3F-989B-A22618B72193}" destId="{876BB801-CEC4-4897-B943-42AFB1B03C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4E576-4015-4CFD-9980-E263DEFF6E50}">
      <dsp:nvSpPr>
        <dsp:cNvPr id="0" name=""/>
        <dsp:cNvSpPr/>
      </dsp:nvSpPr>
      <dsp:spPr>
        <a:xfrm>
          <a:off x="0" y="3573813"/>
          <a:ext cx="7178675" cy="781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Database</a:t>
          </a:r>
          <a:endParaRPr lang="en-GB" sz="2700" kern="1200" dirty="0"/>
        </a:p>
      </dsp:txBody>
      <dsp:txXfrm>
        <a:off x="0" y="3573813"/>
        <a:ext cx="7178675" cy="781863"/>
      </dsp:txXfrm>
    </dsp:sp>
    <dsp:sp modelId="{51F61590-E1CC-49C5-9FA9-8468D5B43462}">
      <dsp:nvSpPr>
        <dsp:cNvPr id="0" name=""/>
        <dsp:cNvSpPr/>
      </dsp:nvSpPr>
      <dsp:spPr>
        <a:xfrm rot="10800000">
          <a:off x="0" y="2383036"/>
          <a:ext cx="7178675" cy="120250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EF </a:t>
          </a:r>
          <a:r>
            <a:rPr lang="pl-PL" sz="2700" kern="1200" dirty="0" err="1" smtClean="0"/>
            <a:t>DbContext</a:t>
          </a:r>
          <a:endParaRPr lang="en-GB" sz="2700" kern="1200" dirty="0"/>
        </a:p>
      </dsp:txBody>
      <dsp:txXfrm rot="10800000">
        <a:off x="0" y="2383036"/>
        <a:ext cx="7178675" cy="781352"/>
      </dsp:txXfrm>
    </dsp:sp>
    <dsp:sp modelId="{5DA6C305-34C1-4EF9-A72F-0D8F2BC510C1}">
      <dsp:nvSpPr>
        <dsp:cNvPr id="0" name=""/>
        <dsp:cNvSpPr/>
      </dsp:nvSpPr>
      <dsp:spPr>
        <a:xfrm rot="10800000">
          <a:off x="0" y="1192258"/>
          <a:ext cx="7178675" cy="120250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Controller</a:t>
          </a:r>
          <a:endParaRPr lang="en-GB" sz="2700" kern="1200" dirty="0"/>
        </a:p>
      </dsp:txBody>
      <dsp:txXfrm rot="10800000">
        <a:off x="0" y="1192258"/>
        <a:ext cx="7178675" cy="781352"/>
      </dsp:txXfrm>
    </dsp:sp>
    <dsp:sp modelId="{C093E858-3FF9-44D5-9545-B344974750B9}">
      <dsp:nvSpPr>
        <dsp:cNvPr id="0" name=""/>
        <dsp:cNvSpPr/>
      </dsp:nvSpPr>
      <dsp:spPr>
        <a:xfrm rot="10800000">
          <a:off x="0" y="1481"/>
          <a:ext cx="7178675" cy="12025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IIS</a:t>
          </a:r>
          <a:endParaRPr lang="en-GB" sz="2700" kern="1200" dirty="0"/>
        </a:p>
      </dsp:txBody>
      <dsp:txXfrm rot="10800000">
        <a:off x="0" y="1481"/>
        <a:ext cx="7178675" cy="781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CCF1A-E9BF-4AB1-9A08-0706F437DAE2}">
      <dsp:nvSpPr>
        <dsp:cNvPr id="0" name=""/>
        <dsp:cNvSpPr/>
      </dsp:nvSpPr>
      <dsp:spPr>
        <a:xfrm>
          <a:off x="605370" y="1428497"/>
          <a:ext cx="1655186" cy="8275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Web</a:t>
          </a:r>
          <a:endParaRPr lang="en-GB" sz="1700" kern="1200" dirty="0"/>
        </a:p>
      </dsp:txBody>
      <dsp:txXfrm>
        <a:off x="629609" y="1452736"/>
        <a:ext cx="1606708" cy="779115"/>
      </dsp:txXfrm>
    </dsp:sp>
    <dsp:sp modelId="{EB6B0E73-29EC-4C89-A982-A608972DF90D}">
      <dsp:nvSpPr>
        <dsp:cNvPr id="0" name=""/>
        <dsp:cNvSpPr/>
      </dsp:nvSpPr>
      <dsp:spPr>
        <a:xfrm rot="17692822">
          <a:off x="1804768" y="1108280"/>
          <a:ext cx="157365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7365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52252" y="1089153"/>
        <a:ext cx="78682" cy="78682"/>
      </dsp:txXfrm>
    </dsp:sp>
    <dsp:sp modelId="{9FE42F84-E93C-4FA2-A032-A01250FEE9CE}">
      <dsp:nvSpPr>
        <dsp:cNvPr id="0" name=""/>
        <dsp:cNvSpPr/>
      </dsp:nvSpPr>
      <dsp:spPr>
        <a:xfrm>
          <a:off x="2922631" y="899"/>
          <a:ext cx="1655186" cy="8275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err="1" smtClean="0"/>
            <a:t>Domain</a:t>
          </a:r>
          <a:endParaRPr lang="en-GB" sz="1700" kern="1200" dirty="0"/>
        </a:p>
      </dsp:txBody>
      <dsp:txXfrm>
        <a:off x="2946870" y="25138"/>
        <a:ext cx="1606708" cy="779115"/>
      </dsp:txXfrm>
    </dsp:sp>
    <dsp:sp modelId="{255E1B76-F729-4B29-BC10-18836EB17935}">
      <dsp:nvSpPr>
        <dsp:cNvPr id="0" name=""/>
        <dsp:cNvSpPr/>
      </dsp:nvSpPr>
      <dsp:spPr>
        <a:xfrm rot="19457599">
          <a:off x="2183920" y="1584146"/>
          <a:ext cx="8153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534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71210" y="1583977"/>
        <a:ext cx="40767" cy="40767"/>
      </dsp:txXfrm>
    </dsp:sp>
    <dsp:sp modelId="{F33A9BC3-ADD4-45A0-BA6A-42AA41014F73}">
      <dsp:nvSpPr>
        <dsp:cNvPr id="0" name=""/>
        <dsp:cNvSpPr/>
      </dsp:nvSpPr>
      <dsp:spPr>
        <a:xfrm>
          <a:off x="2922631" y="952631"/>
          <a:ext cx="1655186" cy="8275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err="1" smtClean="0"/>
            <a:t>IServices</a:t>
          </a:r>
          <a:r>
            <a:rPr lang="pl-PL" sz="1700" kern="1200" dirty="0" smtClean="0"/>
            <a:t/>
          </a:r>
          <a:br>
            <a:rPr lang="pl-PL" sz="1700" kern="1200" dirty="0" smtClean="0"/>
          </a:br>
          <a:r>
            <a:rPr lang="pl-PL" sz="1700" kern="1200" dirty="0" smtClean="0"/>
            <a:t>Services</a:t>
          </a:r>
          <a:endParaRPr lang="en-GB" sz="1700" kern="1200" dirty="0"/>
        </a:p>
      </dsp:txBody>
      <dsp:txXfrm>
        <a:off x="2946870" y="976870"/>
        <a:ext cx="1606708" cy="779115"/>
      </dsp:txXfrm>
    </dsp:sp>
    <dsp:sp modelId="{39CBC7A1-4045-48BF-9981-B51E4244ADEF}">
      <dsp:nvSpPr>
        <dsp:cNvPr id="0" name=""/>
        <dsp:cNvSpPr/>
      </dsp:nvSpPr>
      <dsp:spPr>
        <a:xfrm rot="2142401">
          <a:off x="2183920" y="2060012"/>
          <a:ext cx="8153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534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71210" y="2059843"/>
        <a:ext cx="40767" cy="40767"/>
      </dsp:txXfrm>
    </dsp:sp>
    <dsp:sp modelId="{55A5D1A7-9CC4-49F1-88DB-1CE6AE91CFE6}">
      <dsp:nvSpPr>
        <dsp:cNvPr id="0" name=""/>
        <dsp:cNvSpPr/>
      </dsp:nvSpPr>
      <dsp:spPr>
        <a:xfrm>
          <a:off x="2922631" y="1904363"/>
          <a:ext cx="1655186" cy="8275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err="1" smtClean="0"/>
            <a:t>Entities</a:t>
          </a:r>
          <a:r>
            <a:rPr lang="pl-PL" sz="1700" kern="1200" dirty="0" smtClean="0"/>
            <a:t/>
          </a:r>
          <a:br>
            <a:rPr lang="pl-PL" sz="1700" kern="1200" dirty="0" smtClean="0"/>
          </a:br>
          <a:r>
            <a:rPr lang="pl-PL" sz="1700" kern="1200" dirty="0" err="1" smtClean="0"/>
            <a:t>DataAccess</a:t>
          </a:r>
          <a:endParaRPr lang="en-GB" sz="1700" kern="1200" dirty="0"/>
        </a:p>
      </dsp:txBody>
      <dsp:txXfrm>
        <a:off x="2946870" y="1928602"/>
        <a:ext cx="1606708" cy="779115"/>
      </dsp:txXfrm>
    </dsp:sp>
    <dsp:sp modelId="{3DFEF216-24AA-4985-AD89-8967F3CE0659}">
      <dsp:nvSpPr>
        <dsp:cNvPr id="0" name=""/>
        <dsp:cNvSpPr/>
      </dsp:nvSpPr>
      <dsp:spPr>
        <a:xfrm rot="3907178">
          <a:off x="1804768" y="2535878"/>
          <a:ext cx="157365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7365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52252" y="2516751"/>
        <a:ext cx="78682" cy="78682"/>
      </dsp:txXfrm>
    </dsp:sp>
    <dsp:sp modelId="{615768F9-6F9D-4C71-87A2-8D9A3459BCD7}">
      <dsp:nvSpPr>
        <dsp:cNvPr id="0" name=""/>
        <dsp:cNvSpPr/>
      </dsp:nvSpPr>
      <dsp:spPr>
        <a:xfrm>
          <a:off x="2922631" y="2856095"/>
          <a:ext cx="1655186" cy="8275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err="1" smtClean="0"/>
            <a:t>EntityFramework</a:t>
          </a:r>
          <a:endParaRPr lang="en-GB" sz="1700" kern="1200" dirty="0"/>
        </a:p>
      </dsp:txBody>
      <dsp:txXfrm>
        <a:off x="2946870" y="2880334"/>
        <a:ext cx="1606708" cy="77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4E576-4015-4CFD-9980-E263DEFF6E50}">
      <dsp:nvSpPr>
        <dsp:cNvPr id="0" name=""/>
        <dsp:cNvSpPr/>
      </dsp:nvSpPr>
      <dsp:spPr>
        <a:xfrm>
          <a:off x="0" y="3628881"/>
          <a:ext cx="7178675" cy="727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Database</a:t>
          </a:r>
          <a:endParaRPr lang="en-GB" sz="1700" kern="1200" dirty="0"/>
        </a:p>
      </dsp:txBody>
      <dsp:txXfrm>
        <a:off x="0" y="3628881"/>
        <a:ext cx="7178675" cy="727611"/>
      </dsp:txXfrm>
    </dsp:sp>
    <dsp:sp modelId="{56BB6EA4-F254-430A-BE4E-E0FA253564BA}">
      <dsp:nvSpPr>
        <dsp:cNvPr id="0" name=""/>
        <dsp:cNvSpPr/>
      </dsp:nvSpPr>
      <dsp:spPr>
        <a:xfrm rot="10800000">
          <a:off x="0" y="2216969"/>
          <a:ext cx="7178675" cy="142282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Unit of </a:t>
          </a:r>
          <a:r>
            <a:rPr lang="pl-PL" sz="1700" kern="1200" dirty="0" err="1" smtClean="0"/>
            <a:t>work</a:t>
          </a:r>
          <a:endParaRPr lang="en-GB" sz="1700" kern="1200" dirty="0"/>
        </a:p>
      </dsp:txBody>
      <dsp:txXfrm rot="-10800000">
        <a:off x="0" y="2216969"/>
        <a:ext cx="7178675" cy="499411"/>
      </dsp:txXfrm>
    </dsp:sp>
    <dsp:sp modelId="{4D95A0B0-2A66-4E57-98EE-A6B65E961E18}">
      <dsp:nvSpPr>
        <dsp:cNvPr id="0" name=""/>
        <dsp:cNvSpPr/>
      </dsp:nvSpPr>
      <dsp:spPr>
        <a:xfrm>
          <a:off x="3505" y="2621627"/>
          <a:ext cx="2390554" cy="5074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 dirty="0" err="1" smtClean="0"/>
            <a:t>Repository</a:t>
          </a:r>
          <a:endParaRPr lang="en-GB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b="1" kern="1200" dirty="0" err="1" smtClean="0"/>
            <a:t>DbContext</a:t>
          </a:r>
          <a:endParaRPr lang="en-GB" sz="1200" b="1" kern="1200" dirty="0"/>
        </a:p>
      </dsp:txBody>
      <dsp:txXfrm>
        <a:off x="3505" y="2621627"/>
        <a:ext cx="2390554" cy="507482"/>
      </dsp:txXfrm>
    </dsp:sp>
    <dsp:sp modelId="{2631CCE6-3893-441F-9BFD-9D8D27B1B44E}">
      <dsp:nvSpPr>
        <dsp:cNvPr id="0" name=""/>
        <dsp:cNvSpPr/>
      </dsp:nvSpPr>
      <dsp:spPr>
        <a:xfrm>
          <a:off x="2394060" y="2621627"/>
          <a:ext cx="2390554" cy="5074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 dirty="0" err="1" smtClean="0"/>
            <a:t>Repository</a:t>
          </a:r>
          <a:endParaRPr lang="en-GB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b="1" kern="1200" dirty="0" err="1" smtClean="0"/>
            <a:t>DbContext</a:t>
          </a:r>
          <a:endParaRPr lang="en-GB" sz="1200" b="1" kern="1200" dirty="0"/>
        </a:p>
      </dsp:txBody>
      <dsp:txXfrm>
        <a:off x="2394060" y="2621627"/>
        <a:ext cx="2390554" cy="507482"/>
      </dsp:txXfrm>
    </dsp:sp>
    <dsp:sp modelId="{208D5AE4-CBBC-4E56-8E7C-2426EE149222}">
      <dsp:nvSpPr>
        <dsp:cNvPr id="0" name=""/>
        <dsp:cNvSpPr/>
      </dsp:nvSpPr>
      <dsp:spPr>
        <a:xfrm>
          <a:off x="4784614" y="2621627"/>
          <a:ext cx="2390554" cy="5074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 dirty="0" err="1" smtClean="0"/>
            <a:t>Repository</a:t>
          </a:r>
          <a:endParaRPr lang="en-GB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200" b="1" kern="1200" dirty="0" err="1" smtClean="0"/>
            <a:t>DbContext</a:t>
          </a:r>
          <a:endParaRPr lang="en-GB" sz="1200" b="1" kern="1200" dirty="0"/>
        </a:p>
      </dsp:txBody>
      <dsp:txXfrm>
        <a:off x="4784614" y="2621627"/>
        <a:ext cx="2390554" cy="507482"/>
      </dsp:txXfrm>
    </dsp:sp>
    <dsp:sp modelId="{5DA6C305-34C1-4EF9-A72F-0D8F2BC510C1}">
      <dsp:nvSpPr>
        <dsp:cNvPr id="0" name=""/>
        <dsp:cNvSpPr/>
      </dsp:nvSpPr>
      <dsp:spPr>
        <a:xfrm rot="10800000">
          <a:off x="0" y="1108817"/>
          <a:ext cx="7178675" cy="111906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Controller</a:t>
          </a:r>
          <a:endParaRPr lang="en-GB" sz="1700" kern="1200" dirty="0"/>
        </a:p>
      </dsp:txBody>
      <dsp:txXfrm rot="10800000">
        <a:off x="0" y="1108817"/>
        <a:ext cx="7178675" cy="727136"/>
      </dsp:txXfrm>
    </dsp:sp>
    <dsp:sp modelId="{C093E858-3FF9-44D5-9545-B344974750B9}">
      <dsp:nvSpPr>
        <dsp:cNvPr id="0" name=""/>
        <dsp:cNvSpPr/>
      </dsp:nvSpPr>
      <dsp:spPr>
        <a:xfrm rot="10800000">
          <a:off x="0" y="665"/>
          <a:ext cx="7178675" cy="111906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IIS</a:t>
          </a:r>
          <a:endParaRPr lang="en-GB" sz="1700" kern="1200" dirty="0"/>
        </a:p>
      </dsp:txBody>
      <dsp:txXfrm rot="10800000">
        <a:off x="0" y="665"/>
        <a:ext cx="7178675" cy="727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8D25-2649-4BC3-BEFF-3CBDFB8DA85C}">
      <dsp:nvSpPr>
        <dsp:cNvPr id="0" name=""/>
        <dsp:cNvSpPr/>
      </dsp:nvSpPr>
      <dsp:spPr>
        <a:xfrm>
          <a:off x="4653" y="468732"/>
          <a:ext cx="1731070" cy="69242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Analyze</a:t>
          </a:r>
          <a:endParaRPr lang="pl-PL" sz="2300" kern="1200" dirty="0"/>
        </a:p>
      </dsp:txBody>
      <dsp:txXfrm>
        <a:off x="350867" y="468732"/>
        <a:ext cx="1038642" cy="692428"/>
      </dsp:txXfrm>
    </dsp:sp>
    <dsp:sp modelId="{F76B8424-85E4-4868-9891-43A8B551548E}">
      <dsp:nvSpPr>
        <dsp:cNvPr id="0" name=""/>
        <dsp:cNvSpPr/>
      </dsp:nvSpPr>
      <dsp:spPr>
        <a:xfrm>
          <a:off x="1562616" y="468732"/>
          <a:ext cx="1731070" cy="69242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Plan</a:t>
          </a:r>
          <a:endParaRPr lang="pl-PL" sz="2300" kern="1200" dirty="0"/>
        </a:p>
      </dsp:txBody>
      <dsp:txXfrm>
        <a:off x="1908830" y="468732"/>
        <a:ext cx="1038642" cy="692428"/>
      </dsp:txXfrm>
    </dsp:sp>
    <dsp:sp modelId="{0E525EDF-D35E-48D5-8175-E1B2FD5B927A}">
      <dsp:nvSpPr>
        <dsp:cNvPr id="0" name=""/>
        <dsp:cNvSpPr/>
      </dsp:nvSpPr>
      <dsp:spPr>
        <a:xfrm>
          <a:off x="3120579" y="468732"/>
          <a:ext cx="1731070" cy="69242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Design</a:t>
          </a:r>
          <a:endParaRPr lang="pl-PL" sz="2300" kern="1200" dirty="0"/>
        </a:p>
      </dsp:txBody>
      <dsp:txXfrm>
        <a:off x="3466793" y="468732"/>
        <a:ext cx="1038642" cy="692428"/>
      </dsp:txXfrm>
    </dsp:sp>
    <dsp:sp modelId="{D4DDA1E8-D66F-48EB-A3B9-F9D0879019F6}">
      <dsp:nvSpPr>
        <dsp:cNvPr id="0" name=""/>
        <dsp:cNvSpPr/>
      </dsp:nvSpPr>
      <dsp:spPr>
        <a:xfrm>
          <a:off x="4678542" y="468732"/>
          <a:ext cx="1731070" cy="69242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Build</a:t>
          </a:r>
          <a:endParaRPr lang="pl-PL" sz="2300" kern="1200" dirty="0"/>
        </a:p>
      </dsp:txBody>
      <dsp:txXfrm>
        <a:off x="5024756" y="468732"/>
        <a:ext cx="1038642" cy="692428"/>
      </dsp:txXfrm>
    </dsp:sp>
    <dsp:sp modelId="{879B5027-7F52-4117-96D2-E8A80E3C1EEA}">
      <dsp:nvSpPr>
        <dsp:cNvPr id="0" name=""/>
        <dsp:cNvSpPr/>
      </dsp:nvSpPr>
      <dsp:spPr>
        <a:xfrm>
          <a:off x="6236506" y="468732"/>
          <a:ext cx="1731070" cy="69242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Test</a:t>
          </a:r>
          <a:endParaRPr lang="pl-PL" sz="2300" kern="1200" dirty="0"/>
        </a:p>
      </dsp:txBody>
      <dsp:txXfrm>
        <a:off x="6582720" y="468732"/>
        <a:ext cx="1038642" cy="692428"/>
      </dsp:txXfrm>
    </dsp:sp>
    <dsp:sp modelId="{24FD585B-557F-4637-B361-6C44E07E3501}">
      <dsp:nvSpPr>
        <dsp:cNvPr id="0" name=""/>
        <dsp:cNvSpPr/>
      </dsp:nvSpPr>
      <dsp:spPr>
        <a:xfrm>
          <a:off x="7794469" y="468732"/>
          <a:ext cx="1731070" cy="69242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Deploy</a:t>
          </a:r>
          <a:endParaRPr lang="pl-PL" sz="2300" kern="1200" dirty="0"/>
        </a:p>
      </dsp:txBody>
      <dsp:txXfrm>
        <a:off x="8140683" y="468732"/>
        <a:ext cx="1038642" cy="6924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8D25-2649-4BC3-BEFF-3CBDFB8DA85C}">
      <dsp:nvSpPr>
        <dsp:cNvPr id="0" name=""/>
        <dsp:cNvSpPr/>
      </dsp:nvSpPr>
      <dsp:spPr>
        <a:xfrm>
          <a:off x="1818" y="310576"/>
          <a:ext cx="676384" cy="2705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Analyze</a:t>
          </a:r>
          <a:endParaRPr lang="pl-PL" sz="800" kern="1200" dirty="0"/>
        </a:p>
      </dsp:txBody>
      <dsp:txXfrm>
        <a:off x="137095" y="310576"/>
        <a:ext cx="405831" cy="270553"/>
      </dsp:txXfrm>
    </dsp:sp>
    <dsp:sp modelId="{F76B8424-85E4-4868-9891-43A8B551548E}">
      <dsp:nvSpPr>
        <dsp:cNvPr id="0" name=""/>
        <dsp:cNvSpPr/>
      </dsp:nvSpPr>
      <dsp:spPr>
        <a:xfrm>
          <a:off x="610564" y="310576"/>
          <a:ext cx="676384" cy="2705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Plan</a:t>
          </a:r>
          <a:endParaRPr lang="pl-PL" sz="800" kern="1200" dirty="0"/>
        </a:p>
      </dsp:txBody>
      <dsp:txXfrm>
        <a:off x="745841" y="310576"/>
        <a:ext cx="405831" cy="270553"/>
      </dsp:txXfrm>
    </dsp:sp>
    <dsp:sp modelId="{0E525EDF-D35E-48D5-8175-E1B2FD5B927A}">
      <dsp:nvSpPr>
        <dsp:cNvPr id="0" name=""/>
        <dsp:cNvSpPr/>
      </dsp:nvSpPr>
      <dsp:spPr>
        <a:xfrm>
          <a:off x="1219310" y="310576"/>
          <a:ext cx="676384" cy="2705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Design</a:t>
          </a:r>
          <a:endParaRPr lang="pl-PL" sz="800" kern="1200" dirty="0"/>
        </a:p>
      </dsp:txBody>
      <dsp:txXfrm>
        <a:off x="1354587" y="310576"/>
        <a:ext cx="405831" cy="270553"/>
      </dsp:txXfrm>
    </dsp:sp>
    <dsp:sp modelId="{D4DDA1E8-D66F-48EB-A3B9-F9D0879019F6}">
      <dsp:nvSpPr>
        <dsp:cNvPr id="0" name=""/>
        <dsp:cNvSpPr/>
      </dsp:nvSpPr>
      <dsp:spPr>
        <a:xfrm>
          <a:off x="1828057" y="310576"/>
          <a:ext cx="676384" cy="2705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Build</a:t>
          </a:r>
          <a:endParaRPr lang="pl-PL" sz="800" kern="1200" dirty="0"/>
        </a:p>
      </dsp:txBody>
      <dsp:txXfrm>
        <a:off x="1963334" y="310576"/>
        <a:ext cx="405831" cy="270553"/>
      </dsp:txXfrm>
    </dsp:sp>
    <dsp:sp modelId="{879B5027-7F52-4117-96D2-E8A80E3C1EEA}">
      <dsp:nvSpPr>
        <dsp:cNvPr id="0" name=""/>
        <dsp:cNvSpPr/>
      </dsp:nvSpPr>
      <dsp:spPr>
        <a:xfrm>
          <a:off x="2436803" y="310576"/>
          <a:ext cx="676384" cy="2705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Test</a:t>
          </a:r>
          <a:endParaRPr lang="pl-PL" sz="800" kern="1200" dirty="0"/>
        </a:p>
      </dsp:txBody>
      <dsp:txXfrm>
        <a:off x="2572080" y="310576"/>
        <a:ext cx="405831" cy="270553"/>
      </dsp:txXfrm>
    </dsp:sp>
    <dsp:sp modelId="{24FD585B-557F-4637-B361-6C44E07E3501}">
      <dsp:nvSpPr>
        <dsp:cNvPr id="0" name=""/>
        <dsp:cNvSpPr/>
      </dsp:nvSpPr>
      <dsp:spPr>
        <a:xfrm>
          <a:off x="3045549" y="310576"/>
          <a:ext cx="676384" cy="2705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Deploy</a:t>
          </a:r>
          <a:endParaRPr lang="pl-PL" sz="800" kern="1200" dirty="0"/>
        </a:p>
      </dsp:txBody>
      <dsp:txXfrm>
        <a:off x="3180826" y="310576"/>
        <a:ext cx="405831" cy="270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8D25-2649-4BC3-BEFF-3CBDFB8DA85C}">
      <dsp:nvSpPr>
        <dsp:cNvPr id="0" name=""/>
        <dsp:cNvSpPr/>
      </dsp:nvSpPr>
      <dsp:spPr>
        <a:xfrm>
          <a:off x="1818" y="310576"/>
          <a:ext cx="676384" cy="2705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Analyze</a:t>
          </a:r>
          <a:endParaRPr lang="pl-PL" sz="800" kern="1200" dirty="0"/>
        </a:p>
      </dsp:txBody>
      <dsp:txXfrm>
        <a:off x="137095" y="310576"/>
        <a:ext cx="405831" cy="270553"/>
      </dsp:txXfrm>
    </dsp:sp>
    <dsp:sp modelId="{F76B8424-85E4-4868-9891-43A8B551548E}">
      <dsp:nvSpPr>
        <dsp:cNvPr id="0" name=""/>
        <dsp:cNvSpPr/>
      </dsp:nvSpPr>
      <dsp:spPr>
        <a:xfrm>
          <a:off x="610564" y="310576"/>
          <a:ext cx="676384" cy="2705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Plan</a:t>
          </a:r>
          <a:endParaRPr lang="pl-PL" sz="800" kern="1200" dirty="0"/>
        </a:p>
      </dsp:txBody>
      <dsp:txXfrm>
        <a:off x="745841" y="310576"/>
        <a:ext cx="405831" cy="270553"/>
      </dsp:txXfrm>
    </dsp:sp>
    <dsp:sp modelId="{0E525EDF-D35E-48D5-8175-E1B2FD5B927A}">
      <dsp:nvSpPr>
        <dsp:cNvPr id="0" name=""/>
        <dsp:cNvSpPr/>
      </dsp:nvSpPr>
      <dsp:spPr>
        <a:xfrm>
          <a:off x="1219310" y="310576"/>
          <a:ext cx="676384" cy="2705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Design</a:t>
          </a:r>
          <a:endParaRPr lang="pl-PL" sz="800" kern="1200" dirty="0"/>
        </a:p>
      </dsp:txBody>
      <dsp:txXfrm>
        <a:off x="1354587" y="310576"/>
        <a:ext cx="405831" cy="270553"/>
      </dsp:txXfrm>
    </dsp:sp>
    <dsp:sp modelId="{D4DDA1E8-D66F-48EB-A3B9-F9D0879019F6}">
      <dsp:nvSpPr>
        <dsp:cNvPr id="0" name=""/>
        <dsp:cNvSpPr/>
      </dsp:nvSpPr>
      <dsp:spPr>
        <a:xfrm>
          <a:off x="1828057" y="310576"/>
          <a:ext cx="676384" cy="2705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Build</a:t>
          </a:r>
          <a:endParaRPr lang="pl-PL" sz="800" kern="1200" dirty="0"/>
        </a:p>
      </dsp:txBody>
      <dsp:txXfrm>
        <a:off x="1963334" y="310576"/>
        <a:ext cx="405831" cy="270553"/>
      </dsp:txXfrm>
    </dsp:sp>
    <dsp:sp modelId="{879B5027-7F52-4117-96D2-E8A80E3C1EEA}">
      <dsp:nvSpPr>
        <dsp:cNvPr id="0" name=""/>
        <dsp:cNvSpPr/>
      </dsp:nvSpPr>
      <dsp:spPr>
        <a:xfrm>
          <a:off x="2436803" y="310576"/>
          <a:ext cx="676384" cy="2705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Test</a:t>
          </a:r>
          <a:endParaRPr lang="pl-PL" sz="800" kern="1200" dirty="0"/>
        </a:p>
      </dsp:txBody>
      <dsp:txXfrm>
        <a:off x="2572080" y="310576"/>
        <a:ext cx="405831" cy="270553"/>
      </dsp:txXfrm>
    </dsp:sp>
    <dsp:sp modelId="{24FD585B-557F-4637-B361-6C44E07E3501}">
      <dsp:nvSpPr>
        <dsp:cNvPr id="0" name=""/>
        <dsp:cNvSpPr/>
      </dsp:nvSpPr>
      <dsp:spPr>
        <a:xfrm>
          <a:off x="3045549" y="310576"/>
          <a:ext cx="676384" cy="2705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Deploy</a:t>
          </a:r>
          <a:endParaRPr lang="pl-PL" sz="800" kern="1200" dirty="0"/>
        </a:p>
      </dsp:txBody>
      <dsp:txXfrm>
        <a:off x="3180826" y="310576"/>
        <a:ext cx="405831" cy="2705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78D25-2649-4BC3-BEFF-3CBDFB8DA85C}">
      <dsp:nvSpPr>
        <dsp:cNvPr id="0" name=""/>
        <dsp:cNvSpPr/>
      </dsp:nvSpPr>
      <dsp:spPr>
        <a:xfrm>
          <a:off x="1818" y="310576"/>
          <a:ext cx="676384" cy="2705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Analyze</a:t>
          </a:r>
          <a:endParaRPr lang="pl-PL" sz="800" kern="1200" dirty="0"/>
        </a:p>
      </dsp:txBody>
      <dsp:txXfrm>
        <a:off x="137095" y="310576"/>
        <a:ext cx="405831" cy="270553"/>
      </dsp:txXfrm>
    </dsp:sp>
    <dsp:sp modelId="{F76B8424-85E4-4868-9891-43A8B551548E}">
      <dsp:nvSpPr>
        <dsp:cNvPr id="0" name=""/>
        <dsp:cNvSpPr/>
      </dsp:nvSpPr>
      <dsp:spPr>
        <a:xfrm>
          <a:off x="610564" y="310576"/>
          <a:ext cx="676384" cy="2705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Plan</a:t>
          </a:r>
          <a:endParaRPr lang="pl-PL" sz="800" kern="1200" dirty="0"/>
        </a:p>
      </dsp:txBody>
      <dsp:txXfrm>
        <a:off x="745841" y="310576"/>
        <a:ext cx="405831" cy="270553"/>
      </dsp:txXfrm>
    </dsp:sp>
    <dsp:sp modelId="{0E525EDF-D35E-48D5-8175-E1B2FD5B927A}">
      <dsp:nvSpPr>
        <dsp:cNvPr id="0" name=""/>
        <dsp:cNvSpPr/>
      </dsp:nvSpPr>
      <dsp:spPr>
        <a:xfrm>
          <a:off x="1219310" y="310576"/>
          <a:ext cx="676384" cy="2705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Design</a:t>
          </a:r>
          <a:endParaRPr lang="pl-PL" sz="800" kern="1200" dirty="0"/>
        </a:p>
      </dsp:txBody>
      <dsp:txXfrm>
        <a:off x="1354587" y="310576"/>
        <a:ext cx="405831" cy="270553"/>
      </dsp:txXfrm>
    </dsp:sp>
    <dsp:sp modelId="{D4DDA1E8-D66F-48EB-A3B9-F9D0879019F6}">
      <dsp:nvSpPr>
        <dsp:cNvPr id="0" name=""/>
        <dsp:cNvSpPr/>
      </dsp:nvSpPr>
      <dsp:spPr>
        <a:xfrm>
          <a:off x="1828057" y="310576"/>
          <a:ext cx="676384" cy="2705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Build</a:t>
          </a:r>
          <a:endParaRPr lang="pl-PL" sz="800" kern="1200" dirty="0"/>
        </a:p>
      </dsp:txBody>
      <dsp:txXfrm>
        <a:off x="1963334" y="310576"/>
        <a:ext cx="405831" cy="270553"/>
      </dsp:txXfrm>
    </dsp:sp>
    <dsp:sp modelId="{879B5027-7F52-4117-96D2-E8A80E3C1EEA}">
      <dsp:nvSpPr>
        <dsp:cNvPr id="0" name=""/>
        <dsp:cNvSpPr/>
      </dsp:nvSpPr>
      <dsp:spPr>
        <a:xfrm>
          <a:off x="2436803" y="310576"/>
          <a:ext cx="676384" cy="2705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Test</a:t>
          </a:r>
          <a:endParaRPr lang="pl-PL" sz="800" kern="1200" dirty="0"/>
        </a:p>
      </dsp:txBody>
      <dsp:txXfrm>
        <a:off x="2572080" y="310576"/>
        <a:ext cx="405831" cy="270553"/>
      </dsp:txXfrm>
    </dsp:sp>
    <dsp:sp modelId="{24FD585B-557F-4637-B361-6C44E07E3501}">
      <dsp:nvSpPr>
        <dsp:cNvPr id="0" name=""/>
        <dsp:cNvSpPr/>
      </dsp:nvSpPr>
      <dsp:spPr>
        <a:xfrm>
          <a:off x="3045549" y="310576"/>
          <a:ext cx="676384" cy="2705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err="1" smtClean="0"/>
            <a:t>Deploy</a:t>
          </a:r>
          <a:endParaRPr lang="pl-PL" sz="800" kern="1200" dirty="0"/>
        </a:p>
      </dsp:txBody>
      <dsp:txXfrm>
        <a:off x="3180826" y="310576"/>
        <a:ext cx="405831" cy="2705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D6F0-C5AA-4CD9-904D-EB828BE09291}">
      <dsp:nvSpPr>
        <dsp:cNvPr id="0" name=""/>
        <dsp:cNvSpPr/>
      </dsp:nvSpPr>
      <dsp:spPr>
        <a:xfrm rot="5400000">
          <a:off x="1661528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BA18-12E6-41F9-B3BF-54D6BF219E40}">
      <dsp:nvSpPr>
        <dsp:cNvPr id="0" name=""/>
        <dsp:cNvSpPr/>
      </dsp:nvSpPr>
      <dsp:spPr>
        <a:xfrm>
          <a:off x="1363636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Models</a:t>
          </a:r>
          <a:endParaRPr lang="en-GB" sz="2700" kern="1200" dirty="0"/>
        </a:p>
      </dsp:txBody>
      <dsp:txXfrm>
        <a:off x="1428324" y="89618"/>
        <a:ext cx="1763416" cy="1195517"/>
      </dsp:txXfrm>
    </dsp:sp>
    <dsp:sp modelId="{DDB46676-2D6B-43AB-976C-85289A4D0BE1}">
      <dsp:nvSpPr>
        <dsp:cNvPr id="0" name=""/>
        <dsp:cNvSpPr/>
      </dsp:nvSpPr>
      <dsp:spPr>
        <a:xfrm>
          <a:off x="3524184" y="151288"/>
          <a:ext cx="3142338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dirty="0" err="1" smtClean="0"/>
            <a:t>Nouns</a:t>
          </a:r>
          <a:r>
            <a:rPr lang="pl-PL" sz="2100" kern="1200" dirty="0" smtClean="0"/>
            <a:t> = </a:t>
          </a:r>
          <a:r>
            <a:rPr lang="pl-PL" sz="2100" kern="1200" dirty="0" err="1" smtClean="0"/>
            <a:t>classes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dirty="0" err="1" smtClean="0"/>
            <a:t>Adjectives</a:t>
          </a:r>
          <a:r>
            <a:rPr lang="pl-PL" sz="2100" kern="1200" dirty="0" smtClean="0"/>
            <a:t> = </a:t>
          </a:r>
          <a:r>
            <a:rPr lang="pl-PL" sz="2100" kern="1200" dirty="0" err="1" smtClean="0"/>
            <a:t>Properties</a:t>
          </a:r>
          <a:endParaRPr lang="en-GB" sz="2100" kern="1200" dirty="0"/>
        </a:p>
      </dsp:txBody>
      <dsp:txXfrm>
        <a:off x="3524184" y="151288"/>
        <a:ext cx="3142338" cy="1070837"/>
      </dsp:txXfrm>
    </dsp:sp>
    <dsp:sp modelId="{5038A04C-F5CC-4D69-BD84-FCCB778BFDC1}">
      <dsp:nvSpPr>
        <dsp:cNvPr id="0" name=""/>
        <dsp:cNvSpPr/>
      </dsp:nvSpPr>
      <dsp:spPr>
        <a:xfrm rot="5400000">
          <a:off x="3654622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519555"/>
            <a:satOff val="-22929"/>
            <a:lumOff val="7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98B12-9C2E-41B4-97C1-E0468707CE42}">
      <dsp:nvSpPr>
        <dsp:cNvPr id="0" name=""/>
        <dsp:cNvSpPr/>
      </dsp:nvSpPr>
      <dsp:spPr>
        <a:xfrm>
          <a:off x="3356730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Controllers</a:t>
          </a:r>
          <a:endParaRPr lang="en-GB" sz="2700" kern="1200" dirty="0"/>
        </a:p>
      </dsp:txBody>
      <dsp:txXfrm>
        <a:off x="3421418" y="1577910"/>
        <a:ext cx="1763416" cy="1195517"/>
      </dsp:txXfrm>
    </dsp:sp>
    <dsp:sp modelId="{01341DF3-D7CB-48F3-9CE0-CE3E6C9D97F8}">
      <dsp:nvSpPr>
        <dsp:cNvPr id="0" name=""/>
        <dsp:cNvSpPr/>
      </dsp:nvSpPr>
      <dsp:spPr>
        <a:xfrm>
          <a:off x="5413631" y="1639581"/>
          <a:ext cx="309068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dirty="0" err="1" smtClean="0"/>
            <a:t>Verbs</a:t>
          </a:r>
          <a:r>
            <a:rPr lang="pl-PL" sz="2100" kern="1200" dirty="0" smtClean="0"/>
            <a:t> = Action </a:t>
          </a:r>
          <a:r>
            <a:rPr lang="pl-PL" sz="2100" kern="1200" dirty="0" err="1" smtClean="0"/>
            <a:t>methods</a:t>
          </a:r>
          <a:endParaRPr lang="en-GB" sz="2100" kern="1200" dirty="0"/>
        </a:p>
      </dsp:txBody>
      <dsp:txXfrm>
        <a:off x="5413631" y="1639581"/>
        <a:ext cx="3090687" cy="1070837"/>
      </dsp:txXfrm>
    </dsp:sp>
    <dsp:sp modelId="{E7F3E316-1715-406C-BF6B-51FF55D4B8AA}">
      <dsp:nvSpPr>
        <dsp:cNvPr id="0" name=""/>
        <dsp:cNvSpPr/>
      </dsp:nvSpPr>
      <dsp:spPr>
        <a:xfrm>
          <a:off x="5349824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Views</a:t>
          </a:r>
          <a:endParaRPr lang="en-GB" sz="2700" kern="1200" dirty="0"/>
        </a:p>
      </dsp:txBody>
      <dsp:txXfrm>
        <a:off x="5414512" y="3066202"/>
        <a:ext cx="1763416" cy="1195517"/>
      </dsp:txXfrm>
    </dsp:sp>
    <dsp:sp modelId="{FDEC6D00-22F5-48E4-9011-F90506100BF5}">
      <dsp:nvSpPr>
        <dsp:cNvPr id="0" name=""/>
        <dsp:cNvSpPr/>
      </dsp:nvSpPr>
      <dsp:spPr>
        <a:xfrm>
          <a:off x="7555739" y="3127873"/>
          <a:ext cx="244205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dirty="0" smtClean="0"/>
            <a:t>Per </a:t>
          </a:r>
          <a:r>
            <a:rPr lang="pl-PL" sz="2100" kern="1200" dirty="0" err="1" smtClean="0"/>
            <a:t>action</a:t>
          </a:r>
          <a:r>
            <a:rPr lang="pl-PL" sz="2100" kern="1200" dirty="0" smtClean="0"/>
            <a:t> </a:t>
          </a:r>
          <a:r>
            <a:rPr lang="pl-PL" sz="2100" kern="1200" dirty="0" err="1" smtClean="0"/>
            <a:t>method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dirty="0" smtClean="0"/>
            <a:t>General </a:t>
          </a:r>
          <a:r>
            <a:rPr lang="pl-PL" sz="2100" kern="1200" dirty="0" err="1" smtClean="0"/>
            <a:t>layout</a:t>
          </a:r>
          <a:endParaRPr lang="en-GB" sz="2100" kern="1200" dirty="0"/>
        </a:p>
      </dsp:txBody>
      <dsp:txXfrm>
        <a:off x="7555739" y="3127873"/>
        <a:ext cx="2442057" cy="10708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7CA1A-FE8C-41B6-962A-4F89AEA36FED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400" kern="1200" dirty="0" smtClean="0"/>
            <a:t>MVC Web </a:t>
          </a:r>
          <a:r>
            <a:rPr lang="pl-PL" sz="3400" kern="1200" dirty="0" err="1" smtClean="0"/>
            <a:t>application</a:t>
          </a:r>
          <a:endParaRPr lang="en-GB" sz="3400" kern="1200" dirty="0"/>
        </a:p>
      </dsp:txBody>
      <dsp:txXfrm>
        <a:off x="33423" y="2206182"/>
        <a:ext cx="2075219" cy="1006302"/>
      </dsp:txXfrm>
    </dsp:sp>
    <dsp:sp modelId="{C8CD01F9-667B-42A4-A8BC-F30EA553D16E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41189" y="2375692"/>
        <a:ext cx="52654" cy="52654"/>
      </dsp:txXfrm>
    </dsp:sp>
    <dsp:sp modelId="{607A3467-138B-408D-A832-2D4F3EB7573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400" kern="1200" dirty="0" smtClean="0"/>
            <a:t>.NET Framework</a:t>
          </a:r>
          <a:endParaRPr lang="en-GB" sz="3400" kern="1200" dirty="0"/>
        </a:p>
      </dsp:txBody>
      <dsp:txXfrm>
        <a:off x="3026390" y="1591555"/>
        <a:ext cx="2075219" cy="1006302"/>
      </dsp:txXfrm>
    </dsp:sp>
    <dsp:sp modelId="{BE16F9CE-C977-4E0E-B6E1-B6C59315454C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41189" y="2990319"/>
        <a:ext cx="52654" cy="52654"/>
      </dsp:txXfrm>
    </dsp:sp>
    <dsp:sp modelId="{3A83F3D8-09B9-49C7-9CF1-8F69C247E3FF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400" kern="1200" dirty="0" smtClean="0"/>
            <a:t>Identity Framework</a:t>
          </a:r>
          <a:endParaRPr lang="en-GB" sz="3400" kern="1200" dirty="0"/>
        </a:p>
      </dsp:txBody>
      <dsp:txXfrm>
        <a:off x="3026390" y="2820809"/>
        <a:ext cx="2075219" cy="1006302"/>
      </dsp:txXfrm>
    </dsp:sp>
    <dsp:sp modelId="{F110CDB5-83AE-4E3E-8C40-1655688BE1CB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539105" y="3302582"/>
        <a:ext cx="42756" cy="42756"/>
      </dsp:txXfrm>
    </dsp:sp>
    <dsp:sp modelId="{3ECFF7D8-83D6-449C-B23E-2835E9B31D75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400" kern="1200" dirty="0" err="1" smtClean="0"/>
            <a:t>Entity</a:t>
          </a:r>
          <a:r>
            <a:rPr lang="pl-PL" sz="3400" kern="1200" dirty="0" smtClean="0"/>
            <a:t> Framework</a:t>
          </a:r>
          <a:endParaRPr lang="en-GB" sz="3400" kern="1200" dirty="0"/>
        </a:p>
      </dsp:txBody>
      <dsp:txXfrm>
        <a:off x="6019357" y="2820809"/>
        <a:ext cx="2075219" cy="1006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0E10-A04F-4C75-A158-EDB820295167}">
      <dsp:nvSpPr>
        <dsp:cNvPr id="0" name=""/>
        <dsp:cNvSpPr/>
      </dsp:nvSpPr>
      <dsp:spPr>
        <a:xfrm>
          <a:off x="1481" y="881444"/>
          <a:ext cx="991312" cy="495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Web</a:t>
          </a:r>
          <a:endParaRPr lang="en-GB" sz="1000" kern="1200" dirty="0"/>
        </a:p>
      </dsp:txBody>
      <dsp:txXfrm>
        <a:off x="15998" y="895961"/>
        <a:ext cx="962278" cy="466622"/>
      </dsp:txXfrm>
    </dsp:sp>
    <dsp:sp modelId="{A0147A5A-EB00-4ED4-BF4E-43F3C1585625}">
      <dsp:nvSpPr>
        <dsp:cNvPr id="0" name=""/>
        <dsp:cNvSpPr/>
      </dsp:nvSpPr>
      <dsp:spPr>
        <a:xfrm rot="4469">
          <a:off x="992793" y="1117423"/>
          <a:ext cx="396525" cy="24213"/>
        </a:xfrm>
        <a:custGeom>
          <a:avLst/>
          <a:gdLst/>
          <a:ahLst/>
          <a:cxnLst/>
          <a:rect l="0" t="0" r="0" b="0"/>
          <a:pathLst>
            <a:path>
              <a:moveTo>
                <a:pt x="0" y="12106"/>
              </a:moveTo>
              <a:lnTo>
                <a:pt x="396525" y="121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81142" y="1119617"/>
        <a:ext cx="19826" cy="19826"/>
      </dsp:txXfrm>
    </dsp:sp>
    <dsp:sp modelId="{95003AEF-A46F-4A60-9D38-D1789E9A2F8E}">
      <dsp:nvSpPr>
        <dsp:cNvPr id="0" name=""/>
        <dsp:cNvSpPr/>
      </dsp:nvSpPr>
      <dsp:spPr>
        <a:xfrm>
          <a:off x="1389318" y="881960"/>
          <a:ext cx="991312" cy="4956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IServices</a:t>
          </a:r>
          <a:endParaRPr lang="en-GB" sz="1000" kern="1200" dirty="0"/>
        </a:p>
      </dsp:txBody>
      <dsp:txXfrm>
        <a:off x="1403835" y="896477"/>
        <a:ext cx="962278" cy="466622"/>
      </dsp:txXfrm>
    </dsp:sp>
    <dsp:sp modelId="{70EDBDC6-1BDA-4719-95DA-D43F8FA103DA}">
      <dsp:nvSpPr>
        <dsp:cNvPr id="0" name=""/>
        <dsp:cNvSpPr/>
      </dsp:nvSpPr>
      <dsp:spPr>
        <a:xfrm rot="3311987">
          <a:off x="843663" y="1402425"/>
          <a:ext cx="694784" cy="24213"/>
        </a:xfrm>
        <a:custGeom>
          <a:avLst/>
          <a:gdLst/>
          <a:ahLst/>
          <a:cxnLst/>
          <a:rect l="0" t="0" r="0" b="0"/>
          <a:pathLst>
            <a:path>
              <a:moveTo>
                <a:pt x="0" y="12106"/>
              </a:moveTo>
              <a:lnTo>
                <a:pt x="694784" y="121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73686" y="1397163"/>
        <a:ext cx="34739" cy="34739"/>
      </dsp:txXfrm>
    </dsp:sp>
    <dsp:sp modelId="{774EA2D2-E187-4612-9C7E-321C71BA689A}">
      <dsp:nvSpPr>
        <dsp:cNvPr id="0" name=""/>
        <dsp:cNvSpPr/>
      </dsp:nvSpPr>
      <dsp:spPr>
        <a:xfrm>
          <a:off x="1389318" y="1451964"/>
          <a:ext cx="991312" cy="4956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smtClean="0"/>
            <a:t>Domain</a:t>
          </a:r>
          <a:endParaRPr lang="en-GB" sz="1000" kern="1200" dirty="0"/>
        </a:p>
      </dsp:txBody>
      <dsp:txXfrm>
        <a:off x="1403835" y="1466481"/>
        <a:ext cx="962278" cy="466622"/>
      </dsp:txXfrm>
    </dsp:sp>
    <dsp:sp modelId="{1FF7AF2D-E56B-4AA0-B5BF-C9DD9C4A133A}">
      <dsp:nvSpPr>
        <dsp:cNvPr id="0" name=""/>
        <dsp:cNvSpPr/>
      </dsp:nvSpPr>
      <dsp:spPr>
        <a:xfrm rot="4249742">
          <a:off x="587311" y="1687428"/>
          <a:ext cx="1207488" cy="24213"/>
        </a:xfrm>
        <a:custGeom>
          <a:avLst/>
          <a:gdLst/>
          <a:ahLst/>
          <a:cxnLst/>
          <a:rect l="0" t="0" r="0" b="0"/>
          <a:pathLst>
            <a:path>
              <a:moveTo>
                <a:pt x="0" y="12106"/>
              </a:moveTo>
              <a:lnTo>
                <a:pt x="1207488" y="121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60868" y="1669347"/>
        <a:ext cx="60374" cy="60374"/>
      </dsp:txXfrm>
    </dsp:sp>
    <dsp:sp modelId="{98A10EBB-5549-4739-B9AF-BBEC135A0B94}">
      <dsp:nvSpPr>
        <dsp:cNvPr id="0" name=""/>
        <dsp:cNvSpPr/>
      </dsp:nvSpPr>
      <dsp:spPr>
        <a:xfrm>
          <a:off x="1389318" y="2021969"/>
          <a:ext cx="991312" cy="4956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Services</a:t>
          </a:r>
          <a:endParaRPr lang="en-GB" sz="1000" kern="1200" dirty="0"/>
        </a:p>
      </dsp:txBody>
      <dsp:txXfrm>
        <a:off x="1403835" y="2036486"/>
        <a:ext cx="962278" cy="466622"/>
      </dsp:txXfrm>
    </dsp:sp>
    <dsp:sp modelId="{749629A3-FCC5-4211-B644-656AE1947FAE}">
      <dsp:nvSpPr>
        <dsp:cNvPr id="0" name=""/>
        <dsp:cNvSpPr/>
      </dsp:nvSpPr>
      <dsp:spPr>
        <a:xfrm rot="19457599">
          <a:off x="2334732" y="2115189"/>
          <a:ext cx="488322" cy="24213"/>
        </a:xfrm>
        <a:custGeom>
          <a:avLst/>
          <a:gdLst/>
          <a:ahLst/>
          <a:cxnLst/>
          <a:rect l="0" t="0" r="0" b="0"/>
          <a:pathLst>
            <a:path>
              <a:moveTo>
                <a:pt x="0" y="12106"/>
              </a:moveTo>
              <a:lnTo>
                <a:pt x="488322" y="12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66685" y="2115088"/>
        <a:ext cx="24416" cy="24416"/>
      </dsp:txXfrm>
    </dsp:sp>
    <dsp:sp modelId="{C9F40B5F-277B-4C12-B043-4DDA6F983B00}">
      <dsp:nvSpPr>
        <dsp:cNvPr id="0" name=""/>
        <dsp:cNvSpPr/>
      </dsp:nvSpPr>
      <dsp:spPr>
        <a:xfrm>
          <a:off x="2777155" y="1736967"/>
          <a:ext cx="991312" cy="4956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Entities</a:t>
          </a:r>
          <a:endParaRPr lang="en-GB" sz="1000" kern="1200" dirty="0"/>
        </a:p>
      </dsp:txBody>
      <dsp:txXfrm>
        <a:off x="2791672" y="1751484"/>
        <a:ext cx="962278" cy="466622"/>
      </dsp:txXfrm>
    </dsp:sp>
    <dsp:sp modelId="{872A4927-482E-4A4F-963E-718313378045}">
      <dsp:nvSpPr>
        <dsp:cNvPr id="0" name=""/>
        <dsp:cNvSpPr/>
      </dsp:nvSpPr>
      <dsp:spPr>
        <a:xfrm rot="2142401">
          <a:off x="2334732" y="2400191"/>
          <a:ext cx="488322" cy="24213"/>
        </a:xfrm>
        <a:custGeom>
          <a:avLst/>
          <a:gdLst/>
          <a:ahLst/>
          <a:cxnLst/>
          <a:rect l="0" t="0" r="0" b="0"/>
          <a:pathLst>
            <a:path>
              <a:moveTo>
                <a:pt x="0" y="12106"/>
              </a:moveTo>
              <a:lnTo>
                <a:pt x="488322" y="12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66685" y="2400090"/>
        <a:ext cx="24416" cy="24416"/>
      </dsp:txXfrm>
    </dsp:sp>
    <dsp:sp modelId="{7935398C-08F4-4C90-AE1E-F8324AFD695A}">
      <dsp:nvSpPr>
        <dsp:cNvPr id="0" name=""/>
        <dsp:cNvSpPr/>
      </dsp:nvSpPr>
      <dsp:spPr>
        <a:xfrm>
          <a:off x="2777155" y="2306971"/>
          <a:ext cx="991312" cy="4956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DataAccess</a:t>
          </a:r>
          <a:endParaRPr lang="en-GB" sz="1000" kern="1200" dirty="0"/>
        </a:p>
      </dsp:txBody>
      <dsp:txXfrm>
        <a:off x="2791672" y="2321488"/>
        <a:ext cx="962278" cy="466622"/>
      </dsp:txXfrm>
    </dsp:sp>
    <dsp:sp modelId="{E7F50C39-5F1E-4159-A55F-068594D1B6F8}">
      <dsp:nvSpPr>
        <dsp:cNvPr id="0" name=""/>
        <dsp:cNvSpPr/>
      </dsp:nvSpPr>
      <dsp:spPr>
        <a:xfrm>
          <a:off x="3768468" y="2542692"/>
          <a:ext cx="396524" cy="24213"/>
        </a:xfrm>
        <a:custGeom>
          <a:avLst/>
          <a:gdLst/>
          <a:ahLst/>
          <a:cxnLst/>
          <a:rect l="0" t="0" r="0" b="0"/>
          <a:pathLst>
            <a:path>
              <a:moveTo>
                <a:pt x="0" y="12106"/>
              </a:moveTo>
              <a:lnTo>
                <a:pt x="396524" y="12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956817" y="2544886"/>
        <a:ext cx="19826" cy="19826"/>
      </dsp:txXfrm>
    </dsp:sp>
    <dsp:sp modelId="{DC21C1C3-0158-4E6D-AD79-B198871522C8}">
      <dsp:nvSpPr>
        <dsp:cNvPr id="0" name=""/>
        <dsp:cNvSpPr/>
      </dsp:nvSpPr>
      <dsp:spPr>
        <a:xfrm>
          <a:off x="4164993" y="2306971"/>
          <a:ext cx="991312" cy="4956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EntityFramework</a:t>
          </a:r>
          <a:endParaRPr lang="en-GB" sz="1000" kern="1200" dirty="0"/>
        </a:p>
      </dsp:txBody>
      <dsp:txXfrm>
        <a:off x="4179510" y="2321488"/>
        <a:ext cx="962278" cy="466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-482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Productivity</a:t>
            </a:r>
          </a:p>
          <a:p>
            <a:r>
              <a:rPr lang="pl-PL" dirty="0" smtClean="0"/>
              <a:t>Collaboration</a:t>
            </a:r>
          </a:p>
          <a:p>
            <a:r>
              <a:rPr lang="pl-PL" dirty="0" err="1" smtClean="0"/>
              <a:t>Abstraction</a:t>
            </a:r>
            <a:endParaRPr lang="pl-PL" dirty="0" smtClean="0"/>
          </a:p>
          <a:p>
            <a:r>
              <a:rPr lang="pl-PL" dirty="0" err="1" smtClean="0"/>
              <a:t>Extensibility</a:t>
            </a:r>
            <a:endParaRPr lang="pl-PL" dirty="0" smtClean="0"/>
          </a:p>
          <a:p>
            <a:r>
              <a:rPr lang="pl-PL" dirty="0" err="1" smtClean="0"/>
              <a:t>Resilience</a:t>
            </a:r>
            <a:endParaRPr lang="en-GB" dirty="0"/>
          </a:p>
        </p:txBody>
      </p:sp>
      <p:sp>
        <p:nvSpPr>
          <p:cNvPr id="4" name="Prostokąt z rogami zaokrąglonymi po przekątnej 3"/>
          <p:cNvSpPr/>
          <p:nvPr/>
        </p:nvSpPr>
        <p:spPr>
          <a:xfrm>
            <a:off x="4541520" y="4331969"/>
            <a:ext cx="3154680" cy="15621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400" dirty="0" smtClean="0"/>
              <a:t>IIS</a:t>
            </a:r>
            <a:endParaRPr lang="en-GB" sz="4400" dirty="0"/>
          </a:p>
        </p:txBody>
      </p:sp>
      <p:sp>
        <p:nvSpPr>
          <p:cNvPr id="6" name="Schemat blokowy: dysk magnetyczny 5"/>
          <p:cNvSpPr/>
          <p:nvPr/>
        </p:nvSpPr>
        <p:spPr>
          <a:xfrm>
            <a:off x="8874456" y="4472939"/>
            <a:ext cx="1910687" cy="128016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dirty="0" smtClean="0"/>
              <a:t>SQL</a:t>
            </a:r>
            <a:endParaRPr lang="en-GB" sz="5400" dirty="0"/>
          </a:p>
        </p:txBody>
      </p:sp>
      <p:grpSp>
        <p:nvGrpSpPr>
          <p:cNvPr id="7" name="Grupa 6"/>
          <p:cNvGrpSpPr/>
          <p:nvPr/>
        </p:nvGrpSpPr>
        <p:grpSpPr>
          <a:xfrm>
            <a:off x="2697480" y="4148380"/>
            <a:ext cx="982980" cy="1929279"/>
            <a:chOff x="4747260" y="1019661"/>
            <a:chExt cx="982980" cy="1929279"/>
          </a:xfrm>
        </p:grpSpPr>
        <p:sp>
          <p:nvSpPr>
            <p:cNvPr id="8" name="Elipsa 7"/>
            <p:cNvSpPr/>
            <p:nvPr/>
          </p:nvSpPr>
          <p:spPr>
            <a:xfrm>
              <a:off x="4765601" y="1019661"/>
              <a:ext cx="946298" cy="9462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Schemat blokowy: opóźnienie 8"/>
            <p:cNvSpPr/>
            <p:nvPr/>
          </p:nvSpPr>
          <p:spPr>
            <a:xfrm rot="16200000">
              <a:off x="4747260" y="1965960"/>
              <a:ext cx="982980" cy="982980"/>
            </a:xfrm>
            <a:prstGeom prst="flowChartDelay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Strzałka w lewo i prawo 9"/>
          <p:cNvSpPr/>
          <p:nvPr/>
        </p:nvSpPr>
        <p:spPr>
          <a:xfrm>
            <a:off x="3754892" y="4975859"/>
            <a:ext cx="688388" cy="27432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rzałka w lewo i prawo 10"/>
          <p:cNvSpPr/>
          <p:nvPr/>
        </p:nvSpPr>
        <p:spPr>
          <a:xfrm>
            <a:off x="7906844" y="4975859"/>
            <a:ext cx="688388" cy="27432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upa 15"/>
          <p:cNvGrpSpPr/>
          <p:nvPr/>
        </p:nvGrpSpPr>
        <p:grpSpPr>
          <a:xfrm>
            <a:off x="5712384" y="4472939"/>
            <a:ext cx="1615567" cy="1211578"/>
            <a:chOff x="5712384" y="4472939"/>
            <a:chExt cx="1615567" cy="1211578"/>
          </a:xfrm>
        </p:grpSpPr>
        <p:sp>
          <p:nvSpPr>
            <p:cNvPr id="13" name="Prostokąt z rogami zaokrąglonymi po przekątnej 12"/>
            <p:cNvSpPr/>
            <p:nvPr/>
          </p:nvSpPr>
          <p:spPr>
            <a:xfrm>
              <a:off x="5712384" y="4472939"/>
              <a:ext cx="1615567" cy="358141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Web.dll</a:t>
              </a:r>
              <a:endParaRPr lang="en-GB" dirty="0"/>
            </a:p>
          </p:txBody>
        </p:sp>
        <p:sp>
          <p:nvSpPr>
            <p:cNvPr id="14" name="Prostokąt z rogami zaokrąglonymi po przekątnej 13"/>
            <p:cNvSpPr/>
            <p:nvPr/>
          </p:nvSpPr>
          <p:spPr>
            <a:xfrm>
              <a:off x="5712384" y="4892038"/>
              <a:ext cx="1615567" cy="358141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Service.dll</a:t>
              </a:r>
              <a:endParaRPr lang="en-GB" dirty="0"/>
            </a:p>
          </p:txBody>
        </p:sp>
        <p:sp>
          <p:nvSpPr>
            <p:cNvPr id="15" name="Prostokąt z rogami zaokrąglonymi po przekątnej 14"/>
            <p:cNvSpPr/>
            <p:nvPr/>
          </p:nvSpPr>
          <p:spPr>
            <a:xfrm>
              <a:off x="5712384" y="5326376"/>
              <a:ext cx="1615567" cy="358141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DAL.dll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45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tiers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Scalability</a:t>
            </a:r>
            <a:endParaRPr lang="pl-PL" dirty="0" smtClean="0"/>
          </a:p>
          <a:p>
            <a:r>
              <a:rPr lang="pl-PL" dirty="0"/>
              <a:t>High </a:t>
            </a:r>
            <a:r>
              <a:rPr lang="pl-PL" dirty="0" err="1"/>
              <a:t>availability</a:t>
            </a:r>
            <a:endParaRPr lang="pl-PL" dirty="0"/>
          </a:p>
          <a:p>
            <a:r>
              <a:rPr lang="pl-PL" dirty="0" err="1" smtClean="0"/>
              <a:t>Flexibility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4" name="Prostokąt z rogami zaokrąglonymi po przekątnej 3"/>
          <p:cNvSpPr/>
          <p:nvPr/>
        </p:nvSpPr>
        <p:spPr>
          <a:xfrm>
            <a:off x="2658432" y="4331969"/>
            <a:ext cx="2270760" cy="15621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/>
              <a:t>IIS</a:t>
            </a:r>
            <a:endParaRPr lang="en-GB" sz="4400" dirty="0"/>
          </a:p>
        </p:txBody>
      </p:sp>
      <p:sp>
        <p:nvSpPr>
          <p:cNvPr id="5" name="Prostokąt z rogami zaokrąglonymi po przekątnej 4"/>
          <p:cNvSpPr/>
          <p:nvPr/>
        </p:nvSpPr>
        <p:spPr>
          <a:xfrm>
            <a:off x="5766444" y="4331969"/>
            <a:ext cx="2270760" cy="1562100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dirty="0" smtClean="0"/>
              <a:t>SERVICE</a:t>
            </a:r>
            <a:endParaRPr lang="en-GB" sz="4400" dirty="0"/>
          </a:p>
        </p:txBody>
      </p:sp>
      <p:sp>
        <p:nvSpPr>
          <p:cNvPr id="6" name="Schemat blokowy: dysk magnetyczny 5"/>
          <p:cNvSpPr/>
          <p:nvPr/>
        </p:nvSpPr>
        <p:spPr>
          <a:xfrm>
            <a:off x="8874456" y="4472939"/>
            <a:ext cx="1910687" cy="128016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5400" dirty="0" smtClean="0"/>
              <a:t>SQL</a:t>
            </a:r>
            <a:endParaRPr lang="en-GB" sz="5400" dirty="0"/>
          </a:p>
        </p:txBody>
      </p:sp>
      <p:grpSp>
        <p:nvGrpSpPr>
          <p:cNvPr id="12" name="Grupa 11"/>
          <p:cNvGrpSpPr/>
          <p:nvPr/>
        </p:nvGrpSpPr>
        <p:grpSpPr>
          <a:xfrm>
            <a:off x="838200" y="4148380"/>
            <a:ext cx="982980" cy="1929279"/>
            <a:chOff x="4747260" y="1019661"/>
            <a:chExt cx="982980" cy="1929279"/>
          </a:xfrm>
        </p:grpSpPr>
        <p:sp>
          <p:nvSpPr>
            <p:cNvPr id="9" name="Elipsa 8"/>
            <p:cNvSpPr/>
            <p:nvPr/>
          </p:nvSpPr>
          <p:spPr>
            <a:xfrm>
              <a:off x="4765601" y="1019661"/>
              <a:ext cx="946298" cy="9462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Schemat blokowy: opóźnienie 10"/>
            <p:cNvSpPr/>
            <p:nvPr/>
          </p:nvSpPr>
          <p:spPr>
            <a:xfrm rot="16200000">
              <a:off x="4747260" y="1965960"/>
              <a:ext cx="982980" cy="982980"/>
            </a:xfrm>
            <a:prstGeom prst="flowChartDelay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Strzałka w lewo i prawo 12"/>
          <p:cNvSpPr/>
          <p:nvPr/>
        </p:nvSpPr>
        <p:spPr>
          <a:xfrm>
            <a:off x="1895612" y="4975859"/>
            <a:ext cx="688388" cy="27432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załka w lewo i prawo 13"/>
          <p:cNvSpPr/>
          <p:nvPr/>
        </p:nvSpPr>
        <p:spPr>
          <a:xfrm>
            <a:off x="5003624" y="4975859"/>
            <a:ext cx="688388" cy="27432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załka w lewo i prawo 14"/>
          <p:cNvSpPr/>
          <p:nvPr/>
        </p:nvSpPr>
        <p:spPr>
          <a:xfrm>
            <a:off x="8111636" y="4975859"/>
            <a:ext cx="688388" cy="27432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17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Classic </a:t>
            </a:r>
            <a:r>
              <a:rPr lang="pl-PL" dirty="0" err="1" smtClean="0"/>
              <a:t>template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26676037"/>
              </p:ext>
            </p:extLst>
          </p:nvPr>
        </p:nvGraphicFramePr>
        <p:xfrm>
          <a:off x="2708275" y="1838325"/>
          <a:ext cx="7178675" cy="435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56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Patterns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„</a:t>
            </a:r>
            <a:r>
              <a:rPr lang="pl-PL" i="1" dirty="0" err="1" smtClean="0"/>
              <a:t>Identified</a:t>
            </a:r>
            <a:r>
              <a:rPr lang="pl-PL" i="1" dirty="0" smtClean="0"/>
              <a:t> and </a:t>
            </a:r>
            <a:r>
              <a:rPr lang="pl-PL" i="1" dirty="0" err="1" smtClean="0"/>
              <a:t>codified</a:t>
            </a:r>
            <a:r>
              <a:rPr lang="pl-PL" i="1" dirty="0" smtClean="0"/>
              <a:t> </a:t>
            </a:r>
            <a:r>
              <a:rPr lang="pl-PL" i="1" dirty="0" err="1" smtClean="0"/>
              <a:t>repeatable</a:t>
            </a:r>
            <a:r>
              <a:rPr lang="pl-PL" i="1" dirty="0" smtClean="0"/>
              <a:t> </a:t>
            </a:r>
            <a:r>
              <a:rPr lang="pl-PL" i="1" dirty="0" err="1" smtClean="0"/>
              <a:t>collaborations</a:t>
            </a:r>
            <a:r>
              <a:rPr lang="pl-PL" i="1" dirty="0" smtClean="0"/>
              <a:t> </a:t>
            </a:r>
            <a:r>
              <a:rPr lang="pl-PL" i="1" dirty="0" err="1" smtClean="0"/>
              <a:t>between</a:t>
            </a:r>
            <a:r>
              <a:rPr lang="pl-PL" i="1" dirty="0" smtClean="0"/>
              <a:t> </a:t>
            </a:r>
            <a:r>
              <a:rPr lang="pl-PL" i="1" dirty="0" err="1" smtClean="0"/>
              <a:t>classes</a:t>
            </a:r>
            <a:r>
              <a:rPr lang="pl-PL" i="1" dirty="0" smtClean="0"/>
              <a:t> and </a:t>
            </a:r>
            <a:r>
              <a:rPr lang="pl-PL" i="1" dirty="0" err="1" smtClean="0"/>
              <a:t>interfaces</a:t>
            </a:r>
            <a:r>
              <a:rPr lang="pl-PL" i="1" dirty="0" smtClean="0"/>
              <a:t>”</a:t>
            </a:r>
          </a:p>
          <a:p>
            <a:r>
              <a:rPr lang="pl-PL" dirty="0" err="1" smtClean="0"/>
              <a:t>Well-known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coding</a:t>
            </a:r>
            <a:r>
              <a:rPr lang="pl-PL" dirty="0" smtClean="0"/>
              <a:t>, </a:t>
            </a:r>
            <a:r>
              <a:rPr lang="pl-PL" dirty="0" err="1" smtClean="0"/>
              <a:t>understood</a:t>
            </a:r>
            <a:r>
              <a:rPr lang="pl-PL" dirty="0" smtClean="0"/>
              <a:t> by most </a:t>
            </a:r>
            <a:r>
              <a:rPr lang="pl-PL" dirty="0" err="1" smtClean="0"/>
              <a:t>developers</a:t>
            </a:r>
            <a:endParaRPr lang="pl-PL" dirty="0" smtClean="0"/>
          </a:p>
          <a:p>
            <a:r>
              <a:rPr lang="pl-PL" dirty="0" err="1" smtClean="0"/>
              <a:t>Easy</a:t>
            </a:r>
            <a:r>
              <a:rPr lang="pl-PL" dirty="0" smtClean="0"/>
              <a:t> to </a:t>
            </a:r>
            <a:r>
              <a:rPr lang="pl-PL" dirty="0" err="1" smtClean="0"/>
              <a:t>follow</a:t>
            </a:r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45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Patterns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Unit of </a:t>
            </a:r>
            <a:r>
              <a:rPr lang="pl-PL" dirty="0" err="1" smtClean="0"/>
              <a:t>work</a:t>
            </a:r>
            <a:endParaRPr lang="pl-PL" dirty="0" smtClean="0"/>
          </a:p>
          <a:p>
            <a:r>
              <a:rPr lang="pl-PL" dirty="0" err="1" smtClean="0"/>
              <a:t>Stairway</a:t>
            </a:r>
            <a:endParaRPr lang="pl-PL" dirty="0" smtClean="0"/>
          </a:p>
          <a:p>
            <a:pPr lvl="1"/>
            <a:r>
              <a:rPr lang="pl-PL" dirty="0" smtClean="0"/>
              <a:t>Entourage </a:t>
            </a:r>
            <a:r>
              <a:rPr lang="pl-PL" dirty="0" err="1" smtClean="0"/>
              <a:t>anti-pattern</a:t>
            </a:r>
            <a:endParaRPr lang="pl-PL" dirty="0" smtClean="0"/>
          </a:p>
          <a:p>
            <a:r>
              <a:rPr lang="pl-PL" dirty="0" err="1" smtClean="0"/>
              <a:t>Command</a:t>
            </a:r>
            <a:r>
              <a:rPr lang="pl-PL" dirty="0" smtClean="0"/>
              <a:t>/Query </a:t>
            </a:r>
            <a:r>
              <a:rPr lang="pl-PL" dirty="0" err="1" smtClean="0"/>
              <a:t>Responsibility</a:t>
            </a:r>
            <a:r>
              <a:rPr lang="pl-PL" dirty="0" smtClean="0"/>
              <a:t> </a:t>
            </a:r>
            <a:r>
              <a:rPr lang="pl-PL" dirty="0" err="1" smtClean="0"/>
              <a:t>Segregation</a:t>
            </a:r>
            <a:endParaRPr lang="pl-PL" dirty="0" smtClean="0"/>
          </a:p>
          <a:p>
            <a:r>
              <a:rPr lang="pl-PL" dirty="0" err="1" smtClean="0"/>
              <a:t>Factory</a:t>
            </a:r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01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+ PATTERNS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8669549"/>
              </p:ext>
            </p:extLst>
          </p:nvPr>
        </p:nvGraphicFramePr>
        <p:xfrm>
          <a:off x="2708275" y="1838325"/>
          <a:ext cx="7178675" cy="435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65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-25400"/>
            <a:ext cx="10515600" cy="968375"/>
          </a:xfrm>
        </p:spPr>
        <p:txBody>
          <a:bodyPr/>
          <a:lstStyle/>
          <a:p>
            <a:pPr algn="ctr"/>
            <a:r>
              <a:rPr lang="pl-PL" dirty="0" err="1"/>
              <a:t>Methodology</a:t>
            </a:r>
            <a:r>
              <a:rPr lang="pl-PL" dirty="0"/>
              <a:t> and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 smtClean="0"/>
              <a:t>phases</a:t>
            </a:r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7063993"/>
              </p:ext>
            </p:extLst>
          </p:nvPr>
        </p:nvGraphicFramePr>
        <p:xfrm>
          <a:off x="1362596" y="1147763"/>
          <a:ext cx="9530193" cy="162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60612240"/>
              </p:ext>
            </p:extLst>
          </p:nvPr>
        </p:nvGraphicFramePr>
        <p:xfrm>
          <a:off x="581547" y="3505200"/>
          <a:ext cx="3723753" cy="89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26325338"/>
              </p:ext>
            </p:extLst>
          </p:nvPr>
        </p:nvGraphicFramePr>
        <p:xfrm>
          <a:off x="4372497" y="3505200"/>
          <a:ext cx="3723753" cy="89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1243549"/>
              </p:ext>
            </p:extLst>
          </p:nvPr>
        </p:nvGraphicFramePr>
        <p:xfrm>
          <a:off x="8172972" y="3505200"/>
          <a:ext cx="3723753" cy="89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Strzałka w prawo 8"/>
          <p:cNvSpPr/>
          <p:nvPr/>
        </p:nvSpPr>
        <p:spPr>
          <a:xfrm>
            <a:off x="238125" y="2581275"/>
            <a:ext cx="11858625" cy="5524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PROJECT TIMELINE</a:t>
            </a:r>
            <a:endParaRPr lang="en-GB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590550" y="3514725"/>
            <a:ext cx="3771900" cy="914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rostokąt zaokrąglony 11"/>
          <p:cNvSpPr/>
          <p:nvPr/>
        </p:nvSpPr>
        <p:spPr>
          <a:xfrm>
            <a:off x="4371975" y="3514725"/>
            <a:ext cx="3771900" cy="914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rostokąt zaokrąglony 12"/>
          <p:cNvSpPr/>
          <p:nvPr/>
        </p:nvSpPr>
        <p:spPr>
          <a:xfrm>
            <a:off x="8143875" y="3514725"/>
            <a:ext cx="3771900" cy="914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bjaśnienie ze strzałką w górę 13"/>
          <p:cNvSpPr/>
          <p:nvPr/>
        </p:nvSpPr>
        <p:spPr>
          <a:xfrm>
            <a:off x="2038350" y="4514850"/>
            <a:ext cx="1828800" cy="1828800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Requirements</a:t>
            </a:r>
            <a:r>
              <a:rPr lang="pl-PL" dirty="0" smtClean="0"/>
              <a:t> </a:t>
            </a:r>
            <a:r>
              <a:rPr lang="pl-PL" dirty="0" err="1" smtClean="0"/>
              <a:t>Change</a:t>
            </a:r>
            <a:endParaRPr lang="en-GB" dirty="0"/>
          </a:p>
        </p:txBody>
      </p:sp>
      <p:sp>
        <p:nvSpPr>
          <p:cNvPr id="15" name="Objaśnienie ze strzałką w górę 14"/>
          <p:cNvSpPr/>
          <p:nvPr/>
        </p:nvSpPr>
        <p:spPr>
          <a:xfrm>
            <a:off x="4757738" y="4533900"/>
            <a:ext cx="1828800" cy="1828800"/>
          </a:xfrm>
          <a:prstGeom prst="up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Customer</a:t>
            </a:r>
            <a:r>
              <a:rPr lang="pl-PL" dirty="0" smtClean="0"/>
              <a:t> </a:t>
            </a:r>
            <a:r>
              <a:rPr lang="pl-PL" dirty="0" err="1" smtClean="0"/>
              <a:t>Turnover</a:t>
            </a:r>
            <a:endParaRPr lang="en-GB" dirty="0"/>
          </a:p>
        </p:txBody>
      </p:sp>
      <p:sp>
        <p:nvSpPr>
          <p:cNvPr id="16" name="Objaśnienie ze strzałką w górę 15"/>
          <p:cNvSpPr/>
          <p:nvPr/>
        </p:nvSpPr>
        <p:spPr>
          <a:xfrm>
            <a:off x="7477125" y="4533900"/>
            <a:ext cx="1828800" cy="1828800"/>
          </a:xfrm>
          <a:prstGeom prst="up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Technology </a:t>
            </a:r>
            <a:r>
              <a:rPr lang="pl-PL" dirty="0" err="1" smtClean="0"/>
              <a:t>innovation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9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Designing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412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05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Scaffolding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9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Dependency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smtClean="0"/>
              <a:t>„a </a:t>
            </a:r>
            <a:r>
              <a:rPr lang="pl-PL" i="1" dirty="0" err="1" smtClean="0"/>
              <a:t>relationship</a:t>
            </a:r>
            <a:r>
              <a:rPr lang="pl-PL" i="1" dirty="0" smtClean="0"/>
              <a:t> </a:t>
            </a:r>
            <a:r>
              <a:rPr lang="pl-PL" i="1" dirty="0" err="1" smtClean="0"/>
              <a:t>between</a:t>
            </a:r>
            <a:r>
              <a:rPr lang="pl-PL" i="1" dirty="0" smtClean="0"/>
              <a:t> </a:t>
            </a:r>
            <a:r>
              <a:rPr lang="pl-PL" i="1" dirty="0" err="1" smtClean="0"/>
              <a:t>two</a:t>
            </a:r>
            <a:r>
              <a:rPr lang="pl-PL" i="1" dirty="0" smtClean="0"/>
              <a:t> </a:t>
            </a:r>
            <a:r>
              <a:rPr lang="pl-PL" i="1" dirty="0" err="1" smtClean="0"/>
              <a:t>distinct</a:t>
            </a:r>
            <a:r>
              <a:rPr lang="pl-PL" i="1" dirty="0" smtClean="0"/>
              <a:t> </a:t>
            </a:r>
            <a:r>
              <a:rPr lang="pl-PL" i="1" dirty="0" err="1" smtClean="0"/>
              <a:t>entities</a:t>
            </a:r>
            <a:r>
              <a:rPr lang="pl-PL" i="1" dirty="0" smtClean="0"/>
              <a:t> </a:t>
            </a:r>
            <a:r>
              <a:rPr lang="pl-PL" i="1" dirty="0" err="1" smtClean="0"/>
              <a:t>whereby</a:t>
            </a:r>
            <a:r>
              <a:rPr lang="pl-PL" i="1" dirty="0" smtClean="0"/>
              <a:t> one </a:t>
            </a:r>
            <a:r>
              <a:rPr lang="pl-PL" i="1" dirty="0" err="1" smtClean="0"/>
              <a:t>cannon</a:t>
            </a:r>
            <a:r>
              <a:rPr lang="pl-PL" i="1" dirty="0" smtClean="0"/>
              <a:t> </a:t>
            </a:r>
            <a:r>
              <a:rPr lang="pl-PL" i="1" dirty="0" err="1" smtClean="0"/>
              <a:t>perform</a:t>
            </a:r>
            <a:r>
              <a:rPr lang="pl-PL" i="1" dirty="0" smtClean="0"/>
              <a:t> </a:t>
            </a:r>
            <a:r>
              <a:rPr lang="pl-PL" i="1" dirty="0" err="1" smtClean="0"/>
              <a:t>some</a:t>
            </a:r>
            <a:r>
              <a:rPr lang="pl-PL" i="1" dirty="0" smtClean="0"/>
              <a:t> </a:t>
            </a:r>
            <a:r>
              <a:rPr lang="pl-PL" i="1" dirty="0" err="1" smtClean="0"/>
              <a:t>function</a:t>
            </a:r>
            <a:r>
              <a:rPr lang="pl-PL" i="1" dirty="0" smtClean="0"/>
              <a:t> – </a:t>
            </a:r>
            <a:r>
              <a:rPr lang="pl-PL" i="1" dirty="0" err="1" smtClean="0"/>
              <a:t>or</a:t>
            </a:r>
            <a:r>
              <a:rPr lang="pl-PL" i="1" dirty="0" smtClean="0"/>
              <a:t> </a:t>
            </a:r>
            <a:r>
              <a:rPr lang="pl-PL" i="1" dirty="0" err="1" smtClean="0"/>
              <a:t>exist</a:t>
            </a:r>
            <a:r>
              <a:rPr lang="pl-PL" i="1" dirty="0" smtClean="0"/>
              <a:t> – </a:t>
            </a:r>
            <a:r>
              <a:rPr lang="pl-PL" i="1" dirty="0" err="1" smtClean="0"/>
              <a:t>without</a:t>
            </a:r>
            <a:r>
              <a:rPr lang="pl-PL" i="1" dirty="0" smtClean="0"/>
              <a:t> the </a:t>
            </a:r>
            <a:r>
              <a:rPr lang="pl-PL" i="1" dirty="0" err="1" smtClean="0"/>
              <a:t>other</a:t>
            </a:r>
            <a:r>
              <a:rPr lang="pl-PL" i="1" dirty="0" smtClean="0"/>
              <a:t>”</a:t>
            </a:r>
          </a:p>
          <a:p>
            <a:endParaRPr lang="pl-PL" dirty="0" smtClean="0"/>
          </a:p>
          <a:p>
            <a:r>
              <a:rPr lang="pl-PL" dirty="0" smtClean="0"/>
              <a:t>First-party</a:t>
            </a:r>
          </a:p>
          <a:p>
            <a:r>
              <a:rPr lang="pl-PL" dirty="0" smtClean="0"/>
              <a:t>Third-party</a:t>
            </a:r>
          </a:p>
          <a:p>
            <a:r>
              <a:rPr lang="pl-PL" dirty="0" err="1" smtClean="0"/>
              <a:t>Ubiquitous</a:t>
            </a:r>
            <a:r>
              <a:rPr lang="pl-PL" dirty="0" smtClean="0"/>
              <a:t> (.NET Framework)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87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Ways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Web Applications </a:t>
            </a:r>
            <a:r>
              <a:rPr lang="pl-PL" dirty="0" err="1" smtClean="0"/>
              <a:t>using</a:t>
            </a:r>
            <a:r>
              <a:rPr lang="pl-PL" dirty="0" smtClean="0"/>
              <a:t> Visual Studio</a:t>
            </a:r>
          </a:p>
          <a:p>
            <a:r>
              <a:rPr lang="pl-PL" dirty="0" smtClean="0"/>
              <a:t>MVC </a:t>
            </a:r>
            <a:r>
              <a:rPr lang="pl-PL" dirty="0" err="1" smtClean="0"/>
              <a:t>architectural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dirty="0" smtClean="0"/>
          </a:p>
          <a:p>
            <a:r>
              <a:rPr lang="pl-PL" dirty="0" smtClean="0"/>
              <a:t>ASPX vs MVC vs MVC +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patterns</a:t>
            </a:r>
            <a:endParaRPr lang="pl-PL" dirty="0" smtClean="0"/>
          </a:p>
          <a:p>
            <a:r>
              <a:rPr lang="pl-PL" dirty="0" smtClean="0"/>
              <a:t>How MVC </a:t>
            </a:r>
            <a:r>
              <a:rPr lang="pl-PL" dirty="0" err="1" smtClean="0"/>
              <a:t>works</a:t>
            </a:r>
            <a:endParaRPr lang="pl-PL" dirty="0" smtClean="0"/>
          </a:p>
          <a:p>
            <a:r>
              <a:rPr lang="pl-PL" dirty="0"/>
              <a:t>Application </a:t>
            </a:r>
            <a:r>
              <a:rPr lang="pl-PL" dirty="0" err="1" smtClean="0"/>
              <a:t>layers</a:t>
            </a:r>
            <a:endParaRPr lang="pl-PL" dirty="0"/>
          </a:p>
          <a:p>
            <a:r>
              <a:rPr lang="pl-PL" dirty="0" err="1" smtClean="0"/>
              <a:t>Methodology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phases</a:t>
            </a:r>
            <a:endParaRPr lang="pl-PL" dirty="0"/>
          </a:p>
          <a:p>
            <a:r>
              <a:rPr lang="pl-PL" dirty="0" err="1" smtClean="0"/>
              <a:t>Designing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 smtClean="0"/>
          </a:p>
          <a:p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graph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82740757"/>
              </p:ext>
            </p:extLst>
          </p:nvPr>
        </p:nvGraphicFramePr>
        <p:xfrm>
          <a:off x="1489075" y="10054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6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4925"/>
            <a:ext cx="10515600" cy="854075"/>
          </a:xfrm>
        </p:spPr>
        <p:txBody>
          <a:bodyPr/>
          <a:lstStyle/>
          <a:p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3203575"/>
          </a:xfrm>
        </p:spPr>
        <p:txBody>
          <a:bodyPr/>
          <a:lstStyle/>
          <a:p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r>
              <a:rPr lang="pl-PL" dirty="0" smtClean="0"/>
              <a:t> (</a:t>
            </a:r>
            <a:r>
              <a:rPr lang="pl-PL" dirty="0" err="1" smtClean="0"/>
              <a:t>IoC</a:t>
            </a:r>
            <a:r>
              <a:rPr lang="pl-PL" dirty="0" smtClean="0"/>
              <a:t>)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doing</a:t>
            </a:r>
            <a:r>
              <a:rPr lang="pl-PL" dirty="0" smtClean="0"/>
              <a:t> </a:t>
            </a:r>
            <a:r>
              <a:rPr lang="pl-PL" dirty="0" err="1" smtClean="0"/>
              <a:t>things</a:t>
            </a:r>
            <a:endParaRPr lang="pl-PL" dirty="0"/>
          </a:p>
          <a:p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…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endParaRPr lang="pl-PL" dirty="0" smtClean="0"/>
          </a:p>
        </p:txBody>
      </p:sp>
      <p:sp>
        <p:nvSpPr>
          <p:cNvPr id="4" name="Prostokąt 3"/>
          <p:cNvSpPr/>
          <p:nvPr/>
        </p:nvSpPr>
        <p:spPr>
          <a:xfrm>
            <a:off x="838200" y="2168436"/>
            <a:ext cx="9588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_c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ustomerHandler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901700" y="4315689"/>
            <a:ext cx="1010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IBaseHandler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CustomerDomain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_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customerHandler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IBaseHandler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CustomerDomain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customerHandler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customerHandler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customerHandler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63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Refactoring</a:t>
            </a:r>
            <a:r>
              <a:rPr lang="pl-PL" dirty="0" smtClean="0"/>
              <a:t> MVC </a:t>
            </a:r>
            <a:r>
              <a:rPr lang="pl-PL" dirty="0" err="1" smtClean="0"/>
              <a:t>template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smells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Using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 smtClean="0"/>
          </a:p>
          <a:p>
            <a:r>
              <a:rPr lang="pl-PL" dirty="0" smtClean="0"/>
              <a:t>Casting </a:t>
            </a:r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r>
              <a:rPr lang="pl-PL" dirty="0" smtClean="0"/>
              <a:t> to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implementation</a:t>
            </a:r>
            <a:endParaRPr lang="pl-PL" dirty="0" smtClean="0"/>
          </a:p>
          <a:p>
            <a:r>
              <a:rPr lang="pl-PL" dirty="0" smtClean="0"/>
              <a:t>Entourage </a:t>
            </a:r>
            <a:r>
              <a:rPr lang="pl-PL" dirty="0" err="1" smtClean="0"/>
              <a:t>anti-pattern</a:t>
            </a:r>
            <a:r>
              <a:rPr lang="pl-PL" dirty="0" smtClean="0"/>
              <a:t> vs </a:t>
            </a:r>
            <a:r>
              <a:rPr lang="pl-PL" dirty="0" err="1" smtClean="0"/>
              <a:t>stairway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37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reference</a:t>
            </a:r>
            <a:r>
              <a:rPr lang="pl-PL" dirty="0" smtClean="0"/>
              <a:t> </a:t>
            </a:r>
            <a:r>
              <a:rPr lang="pl-PL" dirty="0" err="1" smtClean="0"/>
              <a:t>dependencies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Stairway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en-GB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666725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Entourage </a:t>
            </a:r>
            <a:r>
              <a:rPr lang="pl-PL" dirty="0" err="1" smtClean="0"/>
              <a:t>anti-pattern</a:t>
            </a:r>
            <a:endParaRPr lang="en-GB" dirty="0"/>
          </a:p>
        </p:txBody>
      </p:sp>
      <p:graphicFrame>
        <p:nvGraphicFramePr>
          <p:cNvPr id="8" name="Symbol zastępczy zawartości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8947571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Łącznik prosty 9"/>
          <p:cNvCxnSpPr/>
          <p:nvPr/>
        </p:nvCxnSpPr>
        <p:spPr>
          <a:xfrm>
            <a:off x="3073400" y="3863975"/>
            <a:ext cx="0" cy="7969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4495800" y="4371975"/>
            <a:ext cx="0" cy="7969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1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references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stairway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04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 descr="http://www.ninject.org/Content/images/sp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37" y="3475182"/>
            <a:ext cx="60674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labs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120 min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Layering</a:t>
            </a:r>
            <a:r>
              <a:rPr lang="pl-PL" dirty="0" smtClean="0"/>
              <a:t> MVC </a:t>
            </a:r>
            <a:r>
              <a:rPr lang="pl-PL" dirty="0" err="1" smtClean="0"/>
              <a:t>application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Repository</a:t>
            </a:r>
            <a:r>
              <a:rPr lang="pl-PL" dirty="0" smtClean="0"/>
              <a:t> and Unit of </a:t>
            </a:r>
            <a:r>
              <a:rPr lang="pl-PL" dirty="0" err="1" smtClean="0"/>
              <a:t>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8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r>
              <a:rPr lang="pl-PL" dirty="0"/>
              <a:t> and </a:t>
            </a:r>
            <a:r>
              <a:rPr lang="pl-PL" dirty="0" err="1"/>
              <a:t>takeaways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Ways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Web Applications </a:t>
            </a:r>
            <a:r>
              <a:rPr lang="pl-PL" dirty="0" err="1" smtClean="0"/>
              <a:t>using</a:t>
            </a:r>
            <a:r>
              <a:rPr lang="pl-PL" dirty="0" smtClean="0"/>
              <a:t> Visual Studio</a:t>
            </a:r>
          </a:p>
          <a:p>
            <a:r>
              <a:rPr lang="pl-PL" dirty="0" smtClean="0"/>
              <a:t>MVC </a:t>
            </a:r>
            <a:r>
              <a:rPr lang="pl-PL" dirty="0" err="1" smtClean="0"/>
              <a:t>architectural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dirty="0" smtClean="0"/>
          </a:p>
          <a:p>
            <a:r>
              <a:rPr lang="pl-PL" dirty="0" smtClean="0"/>
              <a:t>ASPX vs MVC vs MVC +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patterns</a:t>
            </a:r>
            <a:endParaRPr lang="pl-PL" dirty="0" smtClean="0"/>
          </a:p>
          <a:p>
            <a:r>
              <a:rPr lang="pl-PL" dirty="0" smtClean="0"/>
              <a:t>How MVC </a:t>
            </a:r>
            <a:r>
              <a:rPr lang="pl-PL" dirty="0" err="1" smtClean="0"/>
              <a:t>works</a:t>
            </a:r>
            <a:endParaRPr lang="pl-PL" dirty="0" smtClean="0"/>
          </a:p>
          <a:p>
            <a:r>
              <a:rPr lang="pl-PL" dirty="0"/>
              <a:t>Application </a:t>
            </a:r>
            <a:r>
              <a:rPr lang="pl-PL" dirty="0" err="1" smtClean="0"/>
              <a:t>layers</a:t>
            </a:r>
            <a:endParaRPr lang="pl-PL" dirty="0"/>
          </a:p>
          <a:p>
            <a:r>
              <a:rPr lang="pl-PL" dirty="0" err="1" smtClean="0"/>
              <a:t>Methodology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phases</a:t>
            </a:r>
            <a:endParaRPr lang="pl-PL" dirty="0"/>
          </a:p>
          <a:p>
            <a:r>
              <a:rPr lang="pl-PL" dirty="0" err="1" smtClean="0"/>
              <a:t>Designing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 smtClean="0"/>
          </a:p>
          <a:p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1667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Web </a:t>
            </a:r>
            <a:r>
              <a:rPr lang="pl-PL" dirty="0"/>
              <a:t>Applications </a:t>
            </a:r>
            <a:r>
              <a:rPr lang="pl-PL" dirty="0" err="1"/>
              <a:t>using</a:t>
            </a:r>
            <a:r>
              <a:rPr lang="pl-PL" dirty="0"/>
              <a:t> Visual Studio</a:t>
            </a:r>
            <a:br>
              <a:rPr lang="pl-PL" dirty="0"/>
            </a:b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Simple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applications</a:t>
            </a:r>
            <a:r>
              <a:rPr lang="pl-PL" dirty="0" smtClean="0"/>
              <a:t> (.</a:t>
            </a:r>
            <a:r>
              <a:rPr lang="pl-PL" dirty="0" err="1" smtClean="0"/>
              <a:t>cshtml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)</a:t>
            </a:r>
          </a:p>
          <a:p>
            <a:r>
              <a:rPr lang="pl-PL" dirty="0" smtClean="0"/>
              <a:t>ASPX Web </a:t>
            </a:r>
            <a:r>
              <a:rPr lang="pl-PL" dirty="0" err="1" smtClean="0"/>
              <a:t>Forms</a:t>
            </a:r>
            <a:r>
              <a:rPr lang="pl-PL" dirty="0" smtClean="0"/>
              <a:t> (.</a:t>
            </a:r>
            <a:r>
              <a:rPr lang="pl-PL" dirty="0" err="1" smtClean="0"/>
              <a:t>aspx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)</a:t>
            </a:r>
          </a:p>
          <a:p>
            <a:r>
              <a:rPr lang="pl-PL" dirty="0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1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ASPX </a:t>
            </a:r>
            <a:r>
              <a:rPr lang="pl-PL" dirty="0" smtClean="0"/>
              <a:t> vs MVC vs MVC + PATTERNS</a:t>
            </a:r>
            <a:endParaRPr lang="pl-PL" dirty="0"/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3619500" y="5499101"/>
            <a:ext cx="5880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V="1">
            <a:off x="3619500" y="2705101"/>
            <a:ext cx="0" cy="279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upa 10"/>
          <p:cNvGrpSpPr/>
          <p:nvPr/>
        </p:nvGrpSpPr>
        <p:grpSpPr>
          <a:xfrm>
            <a:off x="3619496" y="3304675"/>
            <a:ext cx="20532274" cy="3987820"/>
            <a:chOff x="3619496" y="3304675"/>
            <a:chExt cx="20532274" cy="3987820"/>
          </a:xfrm>
        </p:grpSpPr>
        <p:sp>
          <p:nvSpPr>
            <p:cNvPr id="19" name="Łuk 18"/>
            <p:cNvSpPr/>
            <p:nvPr/>
          </p:nvSpPr>
          <p:spPr>
            <a:xfrm rot="10800000" flipV="1">
              <a:off x="3619496" y="3304675"/>
              <a:ext cx="20532274" cy="3987820"/>
            </a:xfrm>
            <a:prstGeom prst="arc">
              <a:avLst>
                <a:gd name="adj1" fmla="val 20412574"/>
                <a:gd name="adj2" fmla="val 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5006915" y="6011612"/>
              <a:ext cx="916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b="1" dirty="0">
                  <a:solidFill>
                    <a:schemeClr val="accent6"/>
                  </a:solidFill>
                </a:rPr>
                <a:t>MVC</a:t>
              </a:r>
            </a:p>
          </p:txBody>
        </p:sp>
      </p:grpSp>
      <p:grpSp>
        <p:nvGrpSpPr>
          <p:cNvPr id="10" name="Grupa 9"/>
          <p:cNvGrpSpPr/>
          <p:nvPr/>
        </p:nvGrpSpPr>
        <p:grpSpPr>
          <a:xfrm>
            <a:off x="1015993" y="326858"/>
            <a:ext cx="5245624" cy="6212068"/>
            <a:chOff x="1015993" y="326858"/>
            <a:chExt cx="5245624" cy="6212068"/>
          </a:xfrm>
        </p:grpSpPr>
        <p:sp>
          <p:nvSpPr>
            <p:cNvPr id="24" name="Łuk 23"/>
            <p:cNvSpPr/>
            <p:nvPr/>
          </p:nvSpPr>
          <p:spPr>
            <a:xfrm flipV="1">
              <a:off x="1015993" y="326858"/>
              <a:ext cx="5245624" cy="5156200"/>
            </a:xfrm>
            <a:prstGeom prst="arc">
              <a:avLst>
                <a:gd name="adj1" fmla="val 16200000"/>
                <a:gd name="adj2" fmla="val 2135106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3638934" y="6015706"/>
              <a:ext cx="1065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b="1" dirty="0">
                  <a:solidFill>
                    <a:schemeClr val="accent5"/>
                  </a:solidFill>
                </a:rPr>
                <a:t>ASPX</a:t>
              </a: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2225182" y="2583181"/>
            <a:ext cx="1305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/>
              <a:t>EFFORT</a:t>
            </a:r>
            <a:endParaRPr lang="pl-PL" sz="2800" b="1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8814162" y="5575455"/>
            <a:ext cx="122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/>
              <a:t>EFFECT</a:t>
            </a:r>
            <a:endParaRPr lang="pl-PL" sz="2800" b="1" dirty="0"/>
          </a:p>
        </p:txBody>
      </p:sp>
      <p:grpSp>
        <p:nvGrpSpPr>
          <p:cNvPr id="13" name="Grupa 12"/>
          <p:cNvGrpSpPr/>
          <p:nvPr/>
        </p:nvGrpSpPr>
        <p:grpSpPr>
          <a:xfrm>
            <a:off x="3631628" y="3705707"/>
            <a:ext cx="5657658" cy="2823183"/>
            <a:chOff x="3631628" y="3705707"/>
            <a:chExt cx="5657658" cy="2823183"/>
          </a:xfrm>
        </p:grpSpPr>
        <p:cxnSp>
          <p:nvCxnSpPr>
            <p:cNvPr id="5" name="Łącznik prosty 4"/>
            <p:cNvCxnSpPr/>
            <p:nvPr/>
          </p:nvCxnSpPr>
          <p:spPr>
            <a:xfrm flipV="1">
              <a:off x="3631628" y="3705707"/>
              <a:ext cx="5657658" cy="14325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pole tekstowe 22"/>
            <p:cNvSpPr txBox="1"/>
            <p:nvPr/>
          </p:nvSpPr>
          <p:spPr>
            <a:xfrm>
              <a:off x="6300307" y="6005670"/>
              <a:ext cx="27388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b="1" dirty="0" smtClean="0">
                  <a:solidFill>
                    <a:srgbClr val="92D050"/>
                  </a:solidFill>
                </a:rPr>
                <a:t>MVC + PATTERNS</a:t>
              </a:r>
              <a:endParaRPr lang="pl-PL" sz="2800" b="1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8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 rogami zaokrąglonymi po przekątnej 4"/>
          <p:cNvSpPr/>
          <p:nvPr/>
        </p:nvSpPr>
        <p:spPr>
          <a:xfrm>
            <a:off x="8153400" y="1663700"/>
            <a:ext cx="2273300" cy="2273300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IIS</a:t>
            </a:r>
            <a:br>
              <a:rPr lang="pl-PL" sz="3600" dirty="0"/>
            </a:br>
            <a:r>
              <a:rPr lang="pl-PL" sz="3600" dirty="0"/>
              <a:t>ASPX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698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ASP.NET ARCHITECTURE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0018735" y="1975980"/>
            <a:ext cx="721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*</a:t>
            </a:r>
          </a:p>
          <a:p>
            <a:r>
              <a:rPr lang="pl-PL" sz="3600" dirty="0"/>
              <a:t>*</a:t>
            </a:r>
          </a:p>
          <a:p>
            <a:r>
              <a:rPr lang="pl-PL" sz="3600" dirty="0"/>
              <a:t>*</a:t>
            </a:r>
          </a:p>
        </p:txBody>
      </p:sp>
      <p:sp>
        <p:nvSpPr>
          <p:cNvPr id="3" name="Prostokąt z rogami zaokrąglonymi po przekątnej 2"/>
          <p:cNvSpPr/>
          <p:nvPr/>
        </p:nvSpPr>
        <p:spPr>
          <a:xfrm>
            <a:off x="1955800" y="1663700"/>
            <a:ext cx="2273300" cy="22733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BROWSER</a:t>
            </a:r>
          </a:p>
        </p:txBody>
      </p:sp>
      <p:sp>
        <p:nvSpPr>
          <p:cNvPr id="11" name="Strzałka w prawo 10"/>
          <p:cNvSpPr/>
          <p:nvPr/>
        </p:nvSpPr>
        <p:spPr>
          <a:xfrm>
            <a:off x="4610100" y="1765300"/>
            <a:ext cx="3187700" cy="469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REQUEST</a:t>
            </a:r>
          </a:p>
        </p:txBody>
      </p:sp>
      <p:sp>
        <p:nvSpPr>
          <p:cNvPr id="12" name="Strzałka w prawo 11"/>
          <p:cNvSpPr/>
          <p:nvPr/>
        </p:nvSpPr>
        <p:spPr>
          <a:xfrm flipH="1">
            <a:off x="4610100" y="3176309"/>
            <a:ext cx="3187700" cy="469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02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 rogami zaokrąglonymi po przekątnej 4"/>
          <p:cNvSpPr/>
          <p:nvPr/>
        </p:nvSpPr>
        <p:spPr>
          <a:xfrm>
            <a:off x="5535634" y="1663700"/>
            <a:ext cx="4891066" cy="4891066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IIS</a:t>
            </a:r>
            <a:br>
              <a:rPr lang="pl-PL" sz="3600" dirty="0"/>
            </a:br>
            <a:r>
              <a:rPr lang="pl-PL" sz="3600" dirty="0"/>
              <a:t>MVC</a:t>
            </a:r>
          </a:p>
          <a:p>
            <a:pPr algn="ctr"/>
            <a:endParaRPr lang="pl-PL" sz="3600" dirty="0"/>
          </a:p>
          <a:p>
            <a:pPr algn="ctr"/>
            <a:endParaRPr lang="pl-PL" sz="3600" dirty="0"/>
          </a:p>
          <a:p>
            <a:pPr algn="ctr"/>
            <a:endParaRPr lang="pl-PL" sz="3600" dirty="0"/>
          </a:p>
          <a:p>
            <a:pPr algn="ctr"/>
            <a:endParaRPr lang="pl-PL" sz="3600" dirty="0"/>
          </a:p>
          <a:p>
            <a:pPr algn="ctr"/>
            <a:endParaRPr lang="pl-PL" sz="3600" dirty="0"/>
          </a:p>
          <a:p>
            <a:pPr algn="ctr"/>
            <a:endParaRPr lang="pl-PL" sz="3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-2349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ASP.NET MVC ARCHITECTURE</a:t>
            </a:r>
            <a:endParaRPr lang="pl-PL" dirty="0"/>
          </a:p>
        </p:txBody>
      </p:sp>
      <p:sp>
        <p:nvSpPr>
          <p:cNvPr id="3" name="Prostokąt z rogami zaokrąglonymi po przekątnej 2"/>
          <p:cNvSpPr/>
          <p:nvPr/>
        </p:nvSpPr>
        <p:spPr>
          <a:xfrm>
            <a:off x="1104900" y="1497661"/>
            <a:ext cx="1485900" cy="14859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BROWSER</a:t>
            </a:r>
          </a:p>
        </p:txBody>
      </p:sp>
      <p:sp>
        <p:nvSpPr>
          <p:cNvPr id="11" name="Strzałka w prawo 10"/>
          <p:cNvSpPr/>
          <p:nvPr/>
        </p:nvSpPr>
        <p:spPr>
          <a:xfrm>
            <a:off x="2895601" y="1671652"/>
            <a:ext cx="2531568" cy="469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REQUEST</a:t>
            </a:r>
          </a:p>
        </p:txBody>
      </p:sp>
      <p:sp>
        <p:nvSpPr>
          <p:cNvPr id="12" name="Strzałka w prawo 11"/>
          <p:cNvSpPr/>
          <p:nvPr/>
        </p:nvSpPr>
        <p:spPr>
          <a:xfrm rot="21575962" flipH="1">
            <a:off x="2930274" y="2654159"/>
            <a:ext cx="2334573" cy="469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RESPONSE</a:t>
            </a:r>
          </a:p>
        </p:txBody>
      </p:sp>
      <p:sp>
        <p:nvSpPr>
          <p:cNvPr id="4" name="Prostokąt z rogami zaokrąglonymi po przekątnej 3"/>
          <p:cNvSpPr/>
          <p:nvPr/>
        </p:nvSpPr>
        <p:spPr>
          <a:xfrm>
            <a:off x="6400800" y="3175000"/>
            <a:ext cx="3251200" cy="55530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ROUTING</a:t>
            </a:r>
          </a:p>
        </p:txBody>
      </p:sp>
      <p:sp>
        <p:nvSpPr>
          <p:cNvPr id="14" name="Prostokąt z rogami zaokrąglonymi po przekątnej 13"/>
          <p:cNvSpPr/>
          <p:nvPr/>
        </p:nvSpPr>
        <p:spPr>
          <a:xfrm>
            <a:off x="6705600" y="4240491"/>
            <a:ext cx="3251200" cy="55530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CONTROLLER</a:t>
            </a:r>
          </a:p>
        </p:txBody>
      </p:sp>
      <p:sp>
        <p:nvSpPr>
          <p:cNvPr id="13" name="Prostokąt z rogami zaokrąglonymi po przekątnej 12"/>
          <p:cNvSpPr/>
          <p:nvPr/>
        </p:nvSpPr>
        <p:spPr>
          <a:xfrm>
            <a:off x="6553200" y="4088091"/>
            <a:ext cx="3251200" cy="55530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CONTROLLER</a:t>
            </a:r>
          </a:p>
        </p:txBody>
      </p:sp>
      <p:sp>
        <p:nvSpPr>
          <p:cNvPr id="10" name="Prostokąt z rogami zaokrąglonymi po przekątnej 9"/>
          <p:cNvSpPr/>
          <p:nvPr/>
        </p:nvSpPr>
        <p:spPr>
          <a:xfrm>
            <a:off x="6400800" y="3935691"/>
            <a:ext cx="3251200" cy="55530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CONTROLLER</a:t>
            </a:r>
          </a:p>
        </p:txBody>
      </p:sp>
      <p:sp>
        <p:nvSpPr>
          <p:cNvPr id="6" name="Strzałka w lewo i prawo 5"/>
          <p:cNvSpPr/>
          <p:nvPr/>
        </p:nvSpPr>
        <p:spPr>
          <a:xfrm rot="2700000">
            <a:off x="8014138" y="4764266"/>
            <a:ext cx="1587500" cy="49530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chemat blokowy: dysk magnetyczny 6"/>
          <p:cNvSpPr/>
          <p:nvPr/>
        </p:nvSpPr>
        <p:spPr>
          <a:xfrm>
            <a:off x="9388585" y="5556489"/>
            <a:ext cx="723900" cy="903009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</a:t>
            </a:r>
          </a:p>
        </p:txBody>
      </p:sp>
      <p:sp>
        <p:nvSpPr>
          <p:cNvPr id="15" name="Strzałka w lewo i prawo 14"/>
          <p:cNvSpPr/>
          <p:nvPr/>
        </p:nvSpPr>
        <p:spPr>
          <a:xfrm rot="18900000">
            <a:off x="6753427" y="4764266"/>
            <a:ext cx="1587500" cy="49530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Zwój pionowy 7"/>
          <p:cNvSpPr/>
          <p:nvPr/>
        </p:nvSpPr>
        <p:spPr>
          <a:xfrm>
            <a:off x="6026549" y="5556489"/>
            <a:ext cx="784247" cy="847357"/>
          </a:xfrm>
          <a:prstGeom prst="vertic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188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 animBg="1"/>
      <p:bldP spid="14" grpId="0" animBg="1"/>
      <p:bldP spid="13" grpId="0" animBg="1"/>
      <p:bldP spid="10" grpId="0" animBg="1"/>
      <p:bldP spid="6" grpId="0" animBg="1"/>
      <p:bldP spid="7" grpId="0" animBg="1"/>
      <p:bldP spid="1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pl-PL" dirty="0" smtClean="0"/>
              <a:t>MVC COMPONENTS</a:t>
            </a:r>
            <a:endParaRPr lang="pl-PL" dirty="0"/>
          </a:p>
        </p:txBody>
      </p:sp>
      <p:sp>
        <p:nvSpPr>
          <p:cNvPr id="4" name="Prostokąt z rogami zaokrąglonymi po przekątnej 3"/>
          <p:cNvSpPr/>
          <p:nvPr/>
        </p:nvSpPr>
        <p:spPr>
          <a:xfrm>
            <a:off x="1597152" y="3754120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MODELS</a:t>
            </a:r>
          </a:p>
        </p:txBody>
      </p:sp>
      <p:sp>
        <p:nvSpPr>
          <p:cNvPr id="5" name="Prostokąt z rogami zaokrąglonymi po przekątnej 4"/>
          <p:cNvSpPr/>
          <p:nvPr/>
        </p:nvSpPr>
        <p:spPr>
          <a:xfrm>
            <a:off x="4731918" y="3754120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CONTROLLERS</a:t>
            </a:r>
          </a:p>
        </p:txBody>
      </p:sp>
      <p:sp>
        <p:nvSpPr>
          <p:cNvPr id="6" name="Prostokąt z rogami zaokrąglonymi po przekątnej 5"/>
          <p:cNvSpPr/>
          <p:nvPr/>
        </p:nvSpPr>
        <p:spPr>
          <a:xfrm>
            <a:off x="7866685" y="3754120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VIEWS</a:t>
            </a:r>
          </a:p>
        </p:txBody>
      </p:sp>
      <p:sp>
        <p:nvSpPr>
          <p:cNvPr id="7" name="Prostokąt z rogami zaokrąglonymi po przekątnej 6"/>
          <p:cNvSpPr/>
          <p:nvPr/>
        </p:nvSpPr>
        <p:spPr>
          <a:xfrm>
            <a:off x="4731918" y="2382520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7105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ASP.NET MVC </a:t>
            </a:r>
            <a:r>
              <a:rPr lang="pl-PL" dirty="0" err="1" smtClean="0"/>
              <a:t>Template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36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Application </a:t>
            </a:r>
            <a:r>
              <a:rPr lang="pl-PL" dirty="0" err="1" smtClean="0"/>
              <a:t>layers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Layer</a:t>
            </a:r>
            <a:r>
              <a:rPr lang="pl-PL" dirty="0" smtClean="0"/>
              <a:t> != </a:t>
            </a:r>
            <a:r>
              <a:rPr lang="pl-PL" dirty="0" err="1" smtClean="0"/>
              <a:t>tier</a:t>
            </a:r>
            <a:endParaRPr lang="pl-PL" dirty="0" smtClean="0"/>
          </a:p>
          <a:p>
            <a:r>
              <a:rPr lang="pl-PL" dirty="0" err="1" smtClean="0"/>
              <a:t>Layer</a:t>
            </a:r>
            <a:r>
              <a:rPr lang="pl-PL" dirty="0" smtClean="0"/>
              <a:t> =&gt; </a:t>
            </a:r>
            <a:r>
              <a:rPr lang="pl-PL" dirty="0" err="1" smtClean="0"/>
              <a:t>logical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separation</a:t>
            </a:r>
            <a:r>
              <a:rPr lang="pl-PL" dirty="0" smtClean="0"/>
              <a:t> in </a:t>
            </a:r>
            <a:r>
              <a:rPr lang="pl-PL" dirty="0" err="1" smtClean="0"/>
              <a:t>solution</a:t>
            </a:r>
            <a:r>
              <a:rPr lang="pl-PL" dirty="0" smtClean="0"/>
              <a:t>,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assembly</a:t>
            </a:r>
            <a:endParaRPr lang="pl-PL" dirty="0" smtClean="0"/>
          </a:p>
          <a:p>
            <a:pPr lvl="1"/>
            <a:r>
              <a:rPr lang="pl-PL" dirty="0" smtClean="0"/>
              <a:t>Data </a:t>
            </a:r>
            <a:r>
              <a:rPr lang="pl-PL" dirty="0" err="1" smtClean="0"/>
              <a:t>layer</a:t>
            </a:r>
            <a:r>
              <a:rPr lang="pl-PL" dirty="0" smtClean="0"/>
              <a:t> + Business </a:t>
            </a:r>
            <a:r>
              <a:rPr lang="pl-PL" dirty="0" err="1" smtClean="0"/>
              <a:t>layer</a:t>
            </a:r>
            <a:r>
              <a:rPr lang="pl-PL" dirty="0" smtClean="0"/>
              <a:t> + Web </a:t>
            </a:r>
            <a:r>
              <a:rPr lang="pl-PL" dirty="0" err="1" smtClean="0"/>
              <a:t>layer</a:t>
            </a:r>
            <a:r>
              <a:rPr lang="pl-PL" dirty="0" smtClean="0"/>
              <a:t> = 3 </a:t>
            </a:r>
            <a:r>
              <a:rPr lang="pl-PL" dirty="0" err="1" smtClean="0"/>
              <a:t>layers</a:t>
            </a:r>
            <a:endParaRPr lang="pl-PL" dirty="0" smtClean="0"/>
          </a:p>
          <a:p>
            <a:r>
              <a:rPr lang="pl-PL" dirty="0" err="1" smtClean="0"/>
              <a:t>Tier</a:t>
            </a:r>
            <a:r>
              <a:rPr lang="pl-PL" dirty="0" smtClean="0"/>
              <a:t> =&gt; </a:t>
            </a:r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machine</a:t>
            </a:r>
            <a:r>
              <a:rPr lang="pl-PL" dirty="0" smtClean="0"/>
              <a:t> </a:t>
            </a:r>
            <a:r>
              <a:rPr lang="pl-PL" dirty="0" err="1" smtClean="0"/>
              <a:t>separation</a:t>
            </a:r>
            <a:r>
              <a:rPr lang="pl-PL" dirty="0" smtClean="0"/>
              <a:t> with part of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lvl="1"/>
            <a:r>
              <a:rPr lang="pl-PL" dirty="0" smtClean="0"/>
              <a:t>IIS + SQL = 2 </a:t>
            </a:r>
            <a:r>
              <a:rPr lang="pl-PL" dirty="0" err="1" smtClean="0"/>
              <a:t>tiers</a:t>
            </a:r>
            <a:endParaRPr lang="pl-PL" dirty="0" smtClean="0"/>
          </a:p>
          <a:p>
            <a:pPr lvl="1"/>
            <a:r>
              <a:rPr lang="pl-PL" dirty="0" smtClean="0"/>
              <a:t>IIS + Service + SQL = 3 </a:t>
            </a:r>
            <a:r>
              <a:rPr lang="pl-PL" dirty="0" err="1" smtClean="0"/>
              <a:t>tiers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76822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518</Words>
  <Application>Microsoft Office PowerPoint</Application>
  <PresentationFormat>Panoramiczny</PresentationFormat>
  <Paragraphs>218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FontAwesome</vt:lpstr>
      <vt:lpstr>Segoe UI Light</vt:lpstr>
      <vt:lpstr>Motyw pakietu Office</vt:lpstr>
      <vt:lpstr>ASP.NET MVC 5 with Developement Patterns</vt:lpstr>
      <vt:lpstr>Module agenda</vt:lpstr>
      <vt:lpstr>Web Applications using Visual Studio </vt:lpstr>
      <vt:lpstr>ASPX  vs MVC vs MVC + PATTERNS</vt:lpstr>
      <vt:lpstr>ASP.NET ARCHITECTURE</vt:lpstr>
      <vt:lpstr>ASP.NET MVC ARCHITECTURE</vt:lpstr>
      <vt:lpstr>MVC COMPONENTS</vt:lpstr>
      <vt:lpstr>demo</vt:lpstr>
      <vt:lpstr>Application layers</vt:lpstr>
      <vt:lpstr>Why use layers?</vt:lpstr>
      <vt:lpstr>Why use tiers?</vt:lpstr>
      <vt:lpstr>MVC Classic template</vt:lpstr>
      <vt:lpstr>Patterns</vt:lpstr>
      <vt:lpstr>Patterns example</vt:lpstr>
      <vt:lpstr>MVC + PATTERNS</vt:lpstr>
      <vt:lpstr>Methodology and project phases</vt:lpstr>
      <vt:lpstr>Designing models</vt:lpstr>
      <vt:lpstr>demo</vt:lpstr>
      <vt:lpstr>Dependency</vt:lpstr>
      <vt:lpstr>Dependency graph</vt:lpstr>
      <vt:lpstr>Dependency injection</vt:lpstr>
      <vt:lpstr>demo</vt:lpstr>
      <vt:lpstr>Dependency injection code smells</vt:lpstr>
      <vt:lpstr>Project reference dependencies</vt:lpstr>
      <vt:lpstr>demo</vt:lpstr>
      <vt:lpstr>demo</vt:lpstr>
      <vt:lpstr>labs</vt:lpstr>
      <vt:lpstr>Summary and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16</cp:revision>
  <dcterms:created xsi:type="dcterms:W3CDTF">2015-12-21T14:41:39Z</dcterms:created>
  <dcterms:modified xsi:type="dcterms:W3CDTF">2016-01-08T09:13:37Z</dcterms:modified>
</cp:coreProperties>
</file>