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58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ewicz" initials="I" lastIdx="6" clrIdx="0"/>
  <p:cmAuthor id="2" name="azure1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343" autoAdjust="0"/>
  </p:normalViewPr>
  <p:slideViewPr>
    <p:cSldViewPr snapToGrid="0">
      <p:cViewPr varScale="1">
        <p:scale>
          <a:sx n="117" d="100"/>
          <a:sy n="117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21/02/2016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21.02.2016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21.02.2016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21/02/2016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DEPLOYMENT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smtClean="0"/>
              <a:t>Deployment </a:t>
            </a:r>
            <a:r>
              <a:rPr lang="pl-PL" dirty="0" err="1" smtClean="0"/>
              <a:t>options</a:t>
            </a:r>
            <a:endParaRPr lang="pl-PL" dirty="0" smtClean="0"/>
          </a:p>
          <a:p>
            <a:r>
              <a:rPr lang="pl-PL" dirty="0" smtClean="0"/>
              <a:t>Deployment </a:t>
            </a:r>
            <a:r>
              <a:rPr lang="pl-PL" dirty="0" err="1" smtClean="0"/>
              <a:t>considerations</a:t>
            </a:r>
            <a:endParaRPr lang="pl-PL" dirty="0" smtClean="0"/>
          </a:p>
          <a:p>
            <a:r>
              <a:rPr lang="pl-PL" dirty="0" err="1" smtClean="0"/>
              <a:t>Web.config</a:t>
            </a:r>
            <a:r>
              <a:rPr lang="pl-PL" dirty="0" smtClean="0"/>
              <a:t> </a:t>
            </a:r>
            <a:r>
              <a:rPr lang="pl-PL" dirty="0" err="1" smtClean="0"/>
              <a:t>transformations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369994" y="1891862"/>
            <a:ext cx="9523978" cy="4312851"/>
            <a:chOff x="-194240" y="1399441"/>
            <a:chExt cx="9523978" cy="4312851"/>
          </a:xfrm>
        </p:grpSpPr>
        <p:sp>
          <p:nvSpPr>
            <p:cNvPr id="8" name="Prostokąt zaokrąglony 7"/>
            <p:cNvSpPr/>
            <p:nvPr/>
          </p:nvSpPr>
          <p:spPr>
            <a:xfrm>
              <a:off x="-194240" y="1399441"/>
              <a:ext cx="9523978" cy="4312851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  <p:sp>
        <p:nvSpPr>
          <p:cNvPr id="15" name="Prostokąt z rogami zaokrąglonymi po przekątnej 14"/>
          <p:cNvSpPr/>
          <p:nvPr/>
        </p:nvSpPr>
        <p:spPr>
          <a:xfrm>
            <a:off x="1637386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WCF</a:t>
            </a:r>
            <a:endParaRPr lang="pl-PL" sz="2000" dirty="0"/>
          </a:p>
        </p:txBody>
      </p:sp>
      <p:sp>
        <p:nvSpPr>
          <p:cNvPr id="16" name="Prostokąt z rogami zaokrąglonymi po przekątnej 15"/>
          <p:cNvSpPr/>
          <p:nvPr/>
        </p:nvSpPr>
        <p:spPr>
          <a:xfrm>
            <a:off x="1789786" y="51575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WEB API</a:t>
            </a:r>
            <a:endParaRPr lang="pl-PL" sz="2000" dirty="0"/>
          </a:p>
        </p:txBody>
      </p:sp>
      <p:sp>
        <p:nvSpPr>
          <p:cNvPr id="3" name="Schemat blokowy: dysk magnetyczny 2"/>
          <p:cNvSpPr/>
          <p:nvPr/>
        </p:nvSpPr>
        <p:spPr>
          <a:xfrm>
            <a:off x="8182303" y="5005154"/>
            <a:ext cx="2112580" cy="825500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smtClean="0"/>
              <a:t>DB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Deployment </a:t>
            </a:r>
            <a:r>
              <a:rPr lang="pl-PL" dirty="0" err="1" smtClean="0"/>
              <a:t>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Manual</a:t>
            </a:r>
          </a:p>
          <a:p>
            <a:r>
              <a:rPr lang="pl-PL" dirty="0" err="1" smtClean="0"/>
              <a:t>WebDeploy</a:t>
            </a:r>
            <a:r>
              <a:rPr lang="pl-PL" dirty="0" smtClean="0"/>
              <a:t> service</a:t>
            </a:r>
          </a:p>
          <a:p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deployment</a:t>
            </a:r>
            <a:r>
              <a:rPr lang="pl-PL" dirty="0" smtClean="0"/>
              <a:t> software </a:t>
            </a:r>
          </a:p>
          <a:p>
            <a:pPr lvl="1"/>
            <a:r>
              <a:rPr lang="pl-PL" dirty="0" err="1" smtClean="0"/>
              <a:t>Nuget</a:t>
            </a:r>
            <a:r>
              <a:rPr lang="pl-PL" dirty="0" smtClean="0"/>
              <a:t> </a:t>
            </a:r>
            <a:r>
              <a:rPr lang="pl-PL" dirty="0" err="1" smtClean="0"/>
              <a:t>packages</a:t>
            </a:r>
            <a:endParaRPr lang="pl-PL" dirty="0" smtClean="0"/>
          </a:p>
          <a:p>
            <a:r>
              <a:rPr lang="pl-PL" smtClean="0"/>
              <a:t>PowerShell scripts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8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Deployment </a:t>
            </a:r>
            <a:r>
              <a:rPr lang="pl-PL" dirty="0" err="1" smtClean="0"/>
              <a:t>considerations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SQL Connection String</a:t>
            </a:r>
          </a:p>
          <a:p>
            <a:r>
              <a:rPr lang="pl-PL" dirty="0" smtClean="0"/>
              <a:t>Farm </a:t>
            </a:r>
            <a:r>
              <a:rPr lang="pl-PL" dirty="0" err="1" smtClean="0"/>
              <a:t>configuration</a:t>
            </a:r>
            <a:endParaRPr lang="pl-PL" dirty="0" smtClean="0"/>
          </a:p>
          <a:p>
            <a:r>
              <a:rPr lang="pl-PL" dirty="0" smtClean="0"/>
              <a:t>SSL </a:t>
            </a:r>
            <a:r>
              <a:rPr lang="pl-PL" dirty="0" err="1" smtClean="0"/>
              <a:t>Certificate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521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Web.config</a:t>
            </a:r>
            <a:r>
              <a:rPr lang="pl-PL" dirty="0"/>
              <a:t> </a:t>
            </a:r>
            <a:r>
              <a:rPr lang="pl-PL" dirty="0" err="1" smtClean="0"/>
              <a:t>transformations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XLST – </a:t>
            </a:r>
            <a:r>
              <a:rPr lang="pl-PL" dirty="0" err="1" smtClean="0"/>
              <a:t>only</a:t>
            </a:r>
            <a:r>
              <a:rPr lang="pl-PL" dirty="0" smtClean="0"/>
              <a:t> the </a:t>
            </a:r>
            <a:r>
              <a:rPr lang="pl-PL" dirty="0" err="1" smtClean="0"/>
              <a:t>difference</a:t>
            </a:r>
            <a:r>
              <a:rPr lang="pl-PL" dirty="0" smtClean="0"/>
              <a:t> from </a:t>
            </a:r>
            <a:r>
              <a:rPr lang="pl-PL" dirty="0" err="1" smtClean="0"/>
              <a:t>main</a:t>
            </a:r>
            <a:endParaRPr lang="pl-PL" dirty="0" smtClean="0"/>
          </a:p>
          <a:p>
            <a:pPr lvl="1"/>
            <a:r>
              <a:rPr lang="pl-PL" dirty="0" err="1" smtClean="0"/>
              <a:t>Web.Debug.config</a:t>
            </a:r>
            <a:endParaRPr lang="pl-PL" dirty="0" smtClean="0"/>
          </a:p>
          <a:p>
            <a:pPr lvl="1"/>
            <a:r>
              <a:rPr lang="pl-PL" dirty="0" err="1" smtClean="0"/>
              <a:t>Web.Release.config</a:t>
            </a:r>
            <a:endParaRPr lang="pl-PL" dirty="0" smtClean="0"/>
          </a:p>
          <a:p>
            <a:pPr lvl="1"/>
            <a:r>
              <a:rPr lang="pl-PL" dirty="0" err="1" smtClean="0"/>
              <a:t>Web.YOUR.config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877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Deploying</a:t>
            </a:r>
            <a:r>
              <a:rPr lang="pl-PL" dirty="0" smtClean="0"/>
              <a:t> MVC to </a:t>
            </a:r>
            <a:r>
              <a:rPr lang="pl-PL" dirty="0" err="1" smtClean="0"/>
              <a:t>Azure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04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13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30 min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Deploying</a:t>
            </a:r>
            <a:r>
              <a:rPr lang="pl-PL" dirty="0" smtClean="0"/>
              <a:t> to </a:t>
            </a:r>
            <a:r>
              <a:rPr lang="pl-PL" dirty="0" err="1" smtClean="0"/>
              <a:t>Azure</a:t>
            </a:r>
            <a:r>
              <a:rPr lang="pl-PL" dirty="0" smtClean="0"/>
              <a:t> - </a:t>
            </a:r>
            <a:r>
              <a:rPr lang="pl-PL" dirty="0" err="1" smtClean="0"/>
              <a:t>Optional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4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smtClean="0"/>
              <a:t>Deployment </a:t>
            </a:r>
            <a:r>
              <a:rPr lang="pl-PL" dirty="0" err="1" smtClean="0"/>
              <a:t>options</a:t>
            </a:r>
            <a:endParaRPr lang="pl-PL" dirty="0" smtClean="0"/>
          </a:p>
          <a:p>
            <a:r>
              <a:rPr lang="pl-PL" dirty="0" smtClean="0"/>
              <a:t>Deployment </a:t>
            </a:r>
            <a:r>
              <a:rPr lang="pl-PL" dirty="0" err="1" smtClean="0"/>
              <a:t>considerations</a:t>
            </a:r>
            <a:endParaRPr lang="pl-PL" dirty="0" smtClean="0"/>
          </a:p>
          <a:p>
            <a:r>
              <a:rPr lang="pl-PL" dirty="0" err="1" smtClean="0"/>
              <a:t>Web.config</a:t>
            </a:r>
            <a:r>
              <a:rPr lang="pl-PL" dirty="0" smtClean="0"/>
              <a:t> </a:t>
            </a:r>
            <a:r>
              <a:rPr lang="pl-PL" dirty="0" err="1" smtClean="0"/>
              <a:t>transformations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5724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1501</TotalTime>
  <Words>96</Words>
  <Application>Microsoft Office PowerPoint</Application>
  <PresentationFormat>Panoramiczny</PresentationFormat>
  <Paragraphs>52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FontAwesome</vt:lpstr>
      <vt:lpstr>Segoe UI Light</vt:lpstr>
      <vt:lpstr>Motyw pakietu Office</vt:lpstr>
      <vt:lpstr>ASP.NET MVC 5 with Developement Patterns</vt:lpstr>
      <vt:lpstr>Module agenda</vt:lpstr>
      <vt:lpstr>MVC Components</vt:lpstr>
      <vt:lpstr>Deployment options</vt:lpstr>
      <vt:lpstr>Deployment considerations</vt:lpstr>
      <vt:lpstr>Web.config transformations</vt:lpstr>
      <vt:lpstr>demo</vt:lpstr>
      <vt:lpstr>LAB 13</vt:lpstr>
      <vt:lpstr>Module agenda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42</cp:revision>
  <dcterms:created xsi:type="dcterms:W3CDTF">2015-12-21T20:24:16Z</dcterms:created>
  <dcterms:modified xsi:type="dcterms:W3CDTF">2016-02-21T13:20:17Z</dcterms:modified>
</cp:coreProperties>
</file>