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68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F0948-A810-4590-A759-56518D4D7D92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F3B470F0-73BD-4B5E-8BE9-87A204B03705}">
      <dgm:prSet phldrT="[Tekst]"/>
      <dgm:spPr/>
      <dgm:t>
        <a:bodyPr/>
        <a:lstStyle/>
        <a:p>
          <a:r>
            <a:rPr lang="pl-PL" b="1" dirty="0" err="1" smtClean="0"/>
            <a:t>Who</a:t>
          </a:r>
          <a:r>
            <a:rPr lang="pl-PL" b="1" dirty="0" smtClean="0"/>
            <a:t> </a:t>
          </a:r>
          <a:r>
            <a:rPr lang="pl-PL" b="1" dirty="0" err="1" smtClean="0"/>
            <a:t>are</a:t>
          </a:r>
          <a:r>
            <a:rPr lang="pl-PL" b="1" dirty="0" smtClean="0"/>
            <a:t> </a:t>
          </a:r>
          <a:r>
            <a:rPr lang="pl-PL" b="1" dirty="0" err="1" smtClean="0"/>
            <a:t>you</a:t>
          </a:r>
          <a:r>
            <a:rPr lang="pl-PL" b="1" dirty="0" smtClean="0"/>
            <a:t>?</a:t>
          </a:r>
          <a:endParaRPr lang="pl-PL" b="1" dirty="0"/>
        </a:p>
      </dgm:t>
    </dgm:pt>
    <dgm:pt modelId="{36B42FD3-EE1C-4CD2-830C-5ECA2B48831B}" type="parTrans" cxnId="{FC81872D-F9A0-46EE-8193-9A655013AFC4}">
      <dgm:prSet/>
      <dgm:spPr/>
      <dgm:t>
        <a:bodyPr/>
        <a:lstStyle/>
        <a:p>
          <a:endParaRPr lang="pl-PL"/>
        </a:p>
      </dgm:t>
    </dgm:pt>
    <dgm:pt modelId="{41E7FC39-CD4F-4901-875E-6D2BE027D3C7}" type="sibTrans" cxnId="{FC81872D-F9A0-46EE-8193-9A655013AFC4}">
      <dgm:prSet/>
      <dgm:spPr/>
      <dgm:t>
        <a:bodyPr/>
        <a:lstStyle/>
        <a:p>
          <a:endParaRPr lang="pl-PL"/>
        </a:p>
      </dgm:t>
    </dgm:pt>
    <dgm:pt modelId="{1A9B9BFD-C7E5-4D8F-AEFD-2F86EDFC17DA}">
      <dgm:prSet phldrT="[Tekst]"/>
      <dgm:spPr/>
      <dgm:t>
        <a:bodyPr/>
        <a:lstStyle/>
        <a:p>
          <a:r>
            <a:rPr lang="pl-PL" b="1" dirty="0" err="1" smtClean="0"/>
            <a:t>What</a:t>
          </a:r>
          <a:r>
            <a:rPr lang="pl-PL" b="1" dirty="0" smtClean="0"/>
            <a:t> </a:t>
          </a:r>
          <a:r>
            <a:rPr lang="pl-PL" b="1" dirty="0" err="1" smtClean="0"/>
            <a:t>you</a:t>
          </a:r>
          <a:r>
            <a:rPr lang="pl-PL" b="1" dirty="0" smtClean="0"/>
            <a:t> </a:t>
          </a:r>
          <a:r>
            <a:rPr lang="pl-PL" b="1" dirty="0" err="1" smtClean="0"/>
            <a:t>know</a:t>
          </a:r>
          <a:r>
            <a:rPr lang="pl-PL" b="1" dirty="0" smtClean="0"/>
            <a:t>?</a:t>
          </a:r>
          <a:endParaRPr lang="pl-PL" b="1" dirty="0"/>
        </a:p>
      </dgm:t>
    </dgm:pt>
    <dgm:pt modelId="{334D825F-7041-4918-AB9E-5BFA3625A895}" type="parTrans" cxnId="{2C3C330D-9910-47AA-8CA9-FC8744557AB3}">
      <dgm:prSet/>
      <dgm:spPr/>
      <dgm:t>
        <a:bodyPr/>
        <a:lstStyle/>
        <a:p>
          <a:endParaRPr lang="pl-PL"/>
        </a:p>
      </dgm:t>
    </dgm:pt>
    <dgm:pt modelId="{41398012-5755-4051-9B7A-2CD12B4C7DB8}" type="sibTrans" cxnId="{2C3C330D-9910-47AA-8CA9-FC8744557AB3}">
      <dgm:prSet/>
      <dgm:spPr/>
      <dgm:t>
        <a:bodyPr/>
        <a:lstStyle/>
        <a:p>
          <a:endParaRPr lang="pl-PL"/>
        </a:p>
      </dgm:t>
    </dgm:pt>
    <dgm:pt modelId="{FBEDD33A-84C6-4D11-A72D-7896A4509345}">
      <dgm:prSet phldrT="[Tekst]"/>
      <dgm:spPr/>
      <dgm:t>
        <a:bodyPr/>
        <a:lstStyle/>
        <a:p>
          <a:r>
            <a:rPr lang="pl-PL" b="1" dirty="0" err="1" smtClean="0"/>
            <a:t>What</a:t>
          </a:r>
          <a:r>
            <a:rPr lang="pl-PL" b="1" dirty="0" smtClean="0"/>
            <a:t> </a:t>
          </a:r>
          <a:r>
            <a:rPr lang="pl-PL" b="1" dirty="0" err="1" smtClean="0"/>
            <a:t>you</a:t>
          </a:r>
          <a:r>
            <a:rPr lang="pl-PL" b="1" dirty="0" smtClean="0"/>
            <a:t> want to </a:t>
          </a:r>
          <a:r>
            <a:rPr lang="pl-PL" b="1" dirty="0" err="1" smtClean="0"/>
            <a:t>know</a:t>
          </a:r>
          <a:r>
            <a:rPr lang="pl-PL" b="1" dirty="0" smtClean="0"/>
            <a:t>?</a:t>
          </a:r>
          <a:endParaRPr lang="pl-PL" b="1" dirty="0"/>
        </a:p>
      </dgm:t>
    </dgm:pt>
    <dgm:pt modelId="{DC6D4589-1499-4F69-950A-B476EA6B5323}" type="parTrans" cxnId="{DD33AF3C-CFD0-4AFB-896C-03BF5472177D}">
      <dgm:prSet/>
      <dgm:spPr/>
      <dgm:t>
        <a:bodyPr/>
        <a:lstStyle/>
        <a:p>
          <a:endParaRPr lang="pl-PL"/>
        </a:p>
      </dgm:t>
    </dgm:pt>
    <dgm:pt modelId="{1014853F-6CA6-401B-8F6C-1962E85B0577}" type="sibTrans" cxnId="{DD33AF3C-CFD0-4AFB-896C-03BF5472177D}">
      <dgm:prSet/>
      <dgm:spPr/>
      <dgm:t>
        <a:bodyPr/>
        <a:lstStyle/>
        <a:p>
          <a:endParaRPr lang="pl-PL"/>
        </a:p>
      </dgm:t>
    </dgm:pt>
    <dgm:pt modelId="{D3C508B7-C74C-473F-A8EF-170925744277}">
      <dgm:prSet phldrT="[Tekst]"/>
      <dgm:spPr/>
      <dgm:t>
        <a:bodyPr/>
        <a:lstStyle/>
        <a:p>
          <a:r>
            <a:rPr lang="pl-PL" b="1" dirty="0" err="1" smtClean="0"/>
            <a:t>Name</a:t>
          </a:r>
          <a:r>
            <a:rPr lang="pl-PL" b="1" dirty="0" smtClean="0"/>
            <a:t> (</a:t>
          </a:r>
          <a:r>
            <a:rPr lang="pl-PL" b="1" dirty="0" err="1" smtClean="0"/>
            <a:t>write</a:t>
          </a:r>
          <a:r>
            <a:rPr lang="pl-PL" b="1" dirty="0" smtClean="0"/>
            <a:t>)</a:t>
          </a:r>
          <a:endParaRPr lang="pl-PL" b="1" dirty="0"/>
        </a:p>
      </dgm:t>
    </dgm:pt>
    <dgm:pt modelId="{29336FA2-4B06-479D-AE0C-164F349FA427}" type="parTrans" cxnId="{67C2A856-ABD8-4AE7-85B2-3C153531F8B5}">
      <dgm:prSet/>
      <dgm:spPr/>
      <dgm:t>
        <a:bodyPr/>
        <a:lstStyle/>
        <a:p>
          <a:endParaRPr lang="pl-PL"/>
        </a:p>
      </dgm:t>
    </dgm:pt>
    <dgm:pt modelId="{0E4B4DDA-8A6D-4613-ADBA-24AD0ED8ED31}" type="sibTrans" cxnId="{67C2A856-ABD8-4AE7-85B2-3C153531F8B5}">
      <dgm:prSet/>
      <dgm:spPr/>
      <dgm:t>
        <a:bodyPr/>
        <a:lstStyle/>
        <a:p>
          <a:endParaRPr lang="pl-PL"/>
        </a:p>
      </dgm:t>
    </dgm:pt>
    <dgm:pt modelId="{8323BCA5-A7F6-4370-A3FE-077B042650FF}">
      <dgm:prSet phldrT="[Tekst]"/>
      <dgm:spPr/>
      <dgm:t>
        <a:bodyPr/>
        <a:lstStyle/>
        <a:p>
          <a:r>
            <a:rPr lang="pl-PL" b="1" dirty="0" smtClean="0"/>
            <a:t>Company</a:t>
          </a:r>
          <a:endParaRPr lang="pl-PL" b="1" dirty="0"/>
        </a:p>
      </dgm:t>
    </dgm:pt>
    <dgm:pt modelId="{D009EE89-6B8E-4B06-83C3-AF6E6A4526D4}" type="parTrans" cxnId="{8C09CEE3-273F-4DF7-8EC5-A49076740963}">
      <dgm:prSet/>
      <dgm:spPr/>
      <dgm:t>
        <a:bodyPr/>
        <a:lstStyle/>
        <a:p>
          <a:endParaRPr lang="pl-PL"/>
        </a:p>
      </dgm:t>
    </dgm:pt>
    <dgm:pt modelId="{155E7B5D-9748-4045-A9CE-2DB3D6A8F04A}" type="sibTrans" cxnId="{8C09CEE3-273F-4DF7-8EC5-A49076740963}">
      <dgm:prSet/>
      <dgm:spPr/>
      <dgm:t>
        <a:bodyPr/>
        <a:lstStyle/>
        <a:p>
          <a:endParaRPr lang="pl-PL"/>
        </a:p>
      </dgm:t>
    </dgm:pt>
    <dgm:pt modelId="{1B6C2AE4-C002-4FEC-967E-A06FC0D43E10}">
      <dgm:prSet phldrT="[Tekst]"/>
      <dgm:spPr/>
      <dgm:t>
        <a:bodyPr/>
        <a:lstStyle/>
        <a:p>
          <a:r>
            <a:rPr lang="pl-PL" b="1" dirty="0" smtClean="0"/>
            <a:t>Visual Studio</a:t>
          </a:r>
          <a:endParaRPr lang="pl-PL" b="1" dirty="0"/>
        </a:p>
      </dgm:t>
    </dgm:pt>
    <dgm:pt modelId="{D66729EB-04C0-4488-9A85-1F9A33DBDA62}" type="parTrans" cxnId="{14B9AB0A-45ED-42B4-8FDC-69C35B6CCB65}">
      <dgm:prSet/>
      <dgm:spPr/>
      <dgm:t>
        <a:bodyPr/>
        <a:lstStyle/>
        <a:p>
          <a:endParaRPr lang="pl-PL"/>
        </a:p>
      </dgm:t>
    </dgm:pt>
    <dgm:pt modelId="{FAE469D4-05F3-473E-9DA1-E14E30FD9FFA}" type="sibTrans" cxnId="{14B9AB0A-45ED-42B4-8FDC-69C35B6CCB65}">
      <dgm:prSet/>
      <dgm:spPr/>
      <dgm:t>
        <a:bodyPr/>
        <a:lstStyle/>
        <a:p>
          <a:endParaRPr lang="pl-PL"/>
        </a:p>
      </dgm:t>
    </dgm:pt>
    <dgm:pt modelId="{752F5B41-485C-4661-9A9E-A1F1C4E16275}">
      <dgm:prSet phldrT="[Tekst]"/>
      <dgm:spPr/>
      <dgm:t>
        <a:bodyPr/>
        <a:lstStyle/>
        <a:p>
          <a:r>
            <a:rPr lang="pl-PL" b="1" dirty="0" smtClean="0"/>
            <a:t>Course </a:t>
          </a:r>
          <a:r>
            <a:rPr lang="pl-PL" b="1" dirty="0" err="1" smtClean="0"/>
            <a:t>objectives</a:t>
          </a:r>
          <a:endParaRPr lang="pl-PL" b="1" dirty="0"/>
        </a:p>
      </dgm:t>
    </dgm:pt>
    <dgm:pt modelId="{6D30344D-5F21-405C-BEBD-465542F368CE}" type="parTrans" cxnId="{23AAAFEC-77AE-49ED-B78C-CCD13845AF62}">
      <dgm:prSet/>
      <dgm:spPr/>
      <dgm:t>
        <a:bodyPr/>
        <a:lstStyle/>
        <a:p>
          <a:endParaRPr lang="pl-PL"/>
        </a:p>
      </dgm:t>
    </dgm:pt>
    <dgm:pt modelId="{8A2D48B4-BB8C-4D11-9B36-2382F56D909C}" type="sibTrans" cxnId="{23AAAFEC-77AE-49ED-B78C-CCD13845AF62}">
      <dgm:prSet/>
      <dgm:spPr/>
      <dgm:t>
        <a:bodyPr/>
        <a:lstStyle/>
        <a:p>
          <a:endParaRPr lang="pl-PL"/>
        </a:p>
      </dgm:t>
    </dgm:pt>
    <dgm:pt modelId="{AB325BA5-AF5B-4F37-A41B-B8BCCD2C181D}">
      <dgm:prSet phldrT="[Tekst]"/>
      <dgm:spPr/>
      <dgm:t>
        <a:bodyPr/>
        <a:lstStyle/>
        <a:p>
          <a:r>
            <a:rPr lang="pl-PL" b="1" dirty="0" smtClean="0"/>
            <a:t>ASP.NET MVC</a:t>
          </a:r>
          <a:endParaRPr lang="pl-PL" b="1" dirty="0"/>
        </a:p>
      </dgm:t>
    </dgm:pt>
    <dgm:pt modelId="{AA354007-A328-4071-8E1D-A3250412900F}" type="parTrans" cxnId="{3D950C92-12C1-4011-AB54-6F1E793112D0}">
      <dgm:prSet/>
      <dgm:spPr/>
      <dgm:t>
        <a:bodyPr/>
        <a:lstStyle/>
        <a:p>
          <a:endParaRPr lang="pl-PL"/>
        </a:p>
      </dgm:t>
    </dgm:pt>
    <dgm:pt modelId="{9F7B3EA8-E345-4517-B9BE-769824FC8B0B}" type="sibTrans" cxnId="{3D950C92-12C1-4011-AB54-6F1E793112D0}">
      <dgm:prSet/>
      <dgm:spPr/>
      <dgm:t>
        <a:bodyPr/>
        <a:lstStyle/>
        <a:p>
          <a:endParaRPr lang="pl-PL"/>
        </a:p>
      </dgm:t>
    </dgm:pt>
    <dgm:pt modelId="{0B528A63-6A75-478F-BC14-FEFD432FD3DA}">
      <dgm:prSet phldrT="[Tekst]"/>
      <dgm:spPr/>
      <dgm:t>
        <a:bodyPr/>
        <a:lstStyle/>
        <a:p>
          <a:r>
            <a:rPr lang="pl-PL" b="1" dirty="0" smtClean="0"/>
            <a:t>Role</a:t>
          </a:r>
          <a:endParaRPr lang="pl-PL" b="1" dirty="0"/>
        </a:p>
      </dgm:t>
    </dgm:pt>
    <dgm:pt modelId="{9229AB0B-4E81-4F6A-A75B-DA142FE013D0}" type="parTrans" cxnId="{E5E50BB4-C774-4BEF-B729-D646CC7C453B}">
      <dgm:prSet/>
      <dgm:spPr/>
      <dgm:t>
        <a:bodyPr/>
        <a:lstStyle/>
        <a:p>
          <a:endParaRPr lang="pl-PL"/>
        </a:p>
      </dgm:t>
    </dgm:pt>
    <dgm:pt modelId="{953FE696-26D7-4A96-A2C5-F1DFBD1B9639}" type="sibTrans" cxnId="{E5E50BB4-C774-4BEF-B729-D646CC7C453B}">
      <dgm:prSet/>
      <dgm:spPr/>
      <dgm:t>
        <a:bodyPr/>
        <a:lstStyle/>
        <a:p>
          <a:endParaRPr lang="pl-PL"/>
        </a:p>
      </dgm:t>
    </dgm:pt>
    <dgm:pt modelId="{EB586DAD-D5EF-4A2F-8F3F-62DB3BB5BC18}">
      <dgm:prSet phldrT="[Tekst]"/>
      <dgm:spPr/>
      <dgm:t>
        <a:bodyPr/>
        <a:lstStyle/>
        <a:p>
          <a:r>
            <a:rPr lang="pl-PL" b="1" dirty="0" err="1" smtClean="0"/>
            <a:t>Patterns</a:t>
          </a:r>
          <a:endParaRPr lang="pl-PL" b="1" dirty="0"/>
        </a:p>
      </dgm:t>
    </dgm:pt>
    <dgm:pt modelId="{209FC9A0-E907-4275-95E2-AD018FFF2060}" type="parTrans" cxnId="{0A958B9A-4774-4ED3-830B-CEDC2A047F6A}">
      <dgm:prSet/>
      <dgm:spPr/>
      <dgm:t>
        <a:bodyPr/>
        <a:lstStyle/>
        <a:p>
          <a:endParaRPr lang="pl-PL"/>
        </a:p>
      </dgm:t>
    </dgm:pt>
    <dgm:pt modelId="{32032CA1-B449-4972-B6F7-B6192C9D96C3}" type="sibTrans" cxnId="{0A958B9A-4774-4ED3-830B-CEDC2A047F6A}">
      <dgm:prSet/>
      <dgm:spPr/>
      <dgm:t>
        <a:bodyPr/>
        <a:lstStyle/>
        <a:p>
          <a:endParaRPr lang="pl-PL"/>
        </a:p>
      </dgm:t>
    </dgm:pt>
    <dgm:pt modelId="{2C3A6AB7-829C-4C87-A62E-5B053E4D3ABB}" type="pres">
      <dgm:prSet presAssocID="{5FFF0948-A810-4590-A759-56518D4D7D92}" presName="CompostProcess" presStyleCnt="0">
        <dgm:presLayoutVars>
          <dgm:dir/>
          <dgm:resizeHandles val="exact"/>
        </dgm:presLayoutVars>
      </dgm:prSet>
      <dgm:spPr/>
    </dgm:pt>
    <dgm:pt modelId="{4D756439-8C34-4843-8503-ABF9FFC62E2B}" type="pres">
      <dgm:prSet presAssocID="{5FFF0948-A810-4590-A759-56518D4D7D92}" presName="arrow" presStyleLbl="bgShp" presStyleIdx="0" presStyleCnt="1"/>
      <dgm:spPr/>
    </dgm:pt>
    <dgm:pt modelId="{947AF995-279C-4ADE-843F-B80A47D27F6F}" type="pres">
      <dgm:prSet presAssocID="{5FFF0948-A810-4590-A759-56518D4D7D92}" presName="linearProcess" presStyleCnt="0"/>
      <dgm:spPr/>
    </dgm:pt>
    <dgm:pt modelId="{CD50C32C-DB84-4FE9-91FA-A18624237230}" type="pres">
      <dgm:prSet presAssocID="{F3B470F0-73BD-4B5E-8BE9-87A204B0370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13BCA12-C909-4216-91D0-833C74DB1706}" type="pres">
      <dgm:prSet presAssocID="{41E7FC39-CD4F-4901-875E-6D2BE027D3C7}" presName="sibTrans" presStyleCnt="0"/>
      <dgm:spPr/>
    </dgm:pt>
    <dgm:pt modelId="{613F0F7D-3DF2-446F-B418-2F8A564255CE}" type="pres">
      <dgm:prSet presAssocID="{1A9B9BFD-C7E5-4D8F-AEFD-2F86EDFC17D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266612F-C750-407F-B0D2-0C58ED49EEF2}" type="pres">
      <dgm:prSet presAssocID="{41398012-5755-4051-9B7A-2CD12B4C7DB8}" presName="sibTrans" presStyleCnt="0"/>
      <dgm:spPr/>
    </dgm:pt>
    <dgm:pt modelId="{1FD2819C-BB77-46BF-9EB0-219F67701ED8}" type="pres">
      <dgm:prSet presAssocID="{FBEDD33A-84C6-4D11-A72D-7896A450934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67C2A856-ABD8-4AE7-85B2-3C153531F8B5}" srcId="{F3B470F0-73BD-4B5E-8BE9-87A204B03705}" destId="{D3C508B7-C74C-473F-A8EF-170925744277}" srcOrd="0" destOrd="0" parTransId="{29336FA2-4B06-479D-AE0C-164F349FA427}" sibTransId="{0E4B4DDA-8A6D-4613-ADBA-24AD0ED8ED31}"/>
    <dgm:cxn modelId="{0A958B9A-4774-4ED3-830B-CEDC2A047F6A}" srcId="{1A9B9BFD-C7E5-4D8F-AEFD-2F86EDFC17DA}" destId="{EB586DAD-D5EF-4A2F-8F3F-62DB3BB5BC18}" srcOrd="2" destOrd="0" parTransId="{209FC9A0-E907-4275-95E2-AD018FFF2060}" sibTransId="{32032CA1-B449-4972-B6F7-B6192C9D96C3}"/>
    <dgm:cxn modelId="{BA0024C1-6722-44E3-957C-314ED60071C6}" type="presOf" srcId="{EB586DAD-D5EF-4A2F-8F3F-62DB3BB5BC18}" destId="{613F0F7D-3DF2-446F-B418-2F8A564255CE}" srcOrd="0" destOrd="3" presId="urn:microsoft.com/office/officeart/2005/8/layout/hProcess9"/>
    <dgm:cxn modelId="{DBD6B239-57D7-4913-9C06-533B619ED0D7}" type="presOf" srcId="{752F5B41-485C-4661-9A9E-A1F1C4E16275}" destId="{1FD2819C-BB77-46BF-9EB0-219F67701ED8}" srcOrd="0" destOrd="1" presId="urn:microsoft.com/office/officeart/2005/8/layout/hProcess9"/>
    <dgm:cxn modelId="{2C3C330D-9910-47AA-8CA9-FC8744557AB3}" srcId="{5FFF0948-A810-4590-A759-56518D4D7D92}" destId="{1A9B9BFD-C7E5-4D8F-AEFD-2F86EDFC17DA}" srcOrd="1" destOrd="0" parTransId="{334D825F-7041-4918-AB9E-5BFA3625A895}" sibTransId="{41398012-5755-4051-9B7A-2CD12B4C7DB8}"/>
    <dgm:cxn modelId="{3D950C92-12C1-4011-AB54-6F1E793112D0}" srcId="{1A9B9BFD-C7E5-4D8F-AEFD-2F86EDFC17DA}" destId="{AB325BA5-AF5B-4F37-A41B-B8BCCD2C181D}" srcOrd="1" destOrd="0" parTransId="{AA354007-A328-4071-8E1D-A3250412900F}" sibTransId="{9F7B3EA8-E345-4517-B9BE-769824FC8B0B}"/>
    <dgm:cxn modelId="{E5E50BB4-C774-4BEF-B729-D646CC7C453B}" srcId="{F3B470F0-73BD-4B5E-8BE9-87A204B03705}" destId="{0B528A63-6A75-478F-BC14-FEFD432FD3DA}" srcOrd="2" destOrd="0" parTransId="{9229AB0B-4E81-4F6A-A75B-DA142FE013D0}" sibTransId="{953FE696-26D7-4A96-A2C5-F1DFBD1B9639}"/>
    <dgm:cxn modelId="{C905A3AB-1237-4D40-9037-59E9E5533A85}" type="presOf" srcId="{FBEDD33A-84C6-4D11-A72D-7896A4509345}" destId="{1FD2819C-BB77-46BF-9EB0-219F67701ED8}" srcOrd="0" destOrd="0" presId="urn:microsoft.com/office/officeart/2005/8/layout/hProcess9"/>
    <dgm:cxn modelId="{8C09CEE3-273F-4DF7-8EC5-A49076740963}" srcId="{F3B470F0-73BD-4B5E-8BE9-87A204B03705}" destId="{8323BCA5-A7F6-4370-A3FE-077B042650FF}" srcOrd="1" destOrd="0" parTransId="{D009EE89-6B8E-4B06-83C3-AF6E6A4526D4}" sibTransId="{155E7B5D-9748-4045-A9CE-2DB3D6A8F04A}"/>
    <dgm:cxn modelId="{B3A92802-581D-4800-A4C0-B73F84DA19E5}" type="presOf" srcId="{D3C508B7-C74C-473F-A8EF-170925744277}" destId="{CD50C32C-DB84-4FE9-91FA-A18624237230}" srcOrd="0" destOrd="1" presId="urn:microsoft.com/office/officeart/2005/8/layout/hProcess9"/>
    <dgm:cxn modelId="{90477866-36AB-4BF3-9DBE-C17339235896}" type="presOf" srcId="{1B6C2AE4-C002-4FEC-967E-A06FC0D43E10}" destId="{613F0F7D-3DF2-446F-B418-2F8A564255CE}" srcOrd="0" destOrd="1" presId="urn:microsoft.com/office/officeart/2005/8/layout/hProcess9"/>
    <dgm:cxn modelId="{23AAAFEC-77AE-49ED-B78C-CCD13845AF62}" srcId="{FBEDD33A-84C6-4D11-A72D-7896A4509345}" destId="{752F5B41-485C-4661-9A9E-A1F1C4E16275}" srcOrd="0" destOrd="0" parTransId="{6D30344D-5F21-405C-BEBD-465542F368CE}" sibTransId="{8A2D48B4-BB8C-4D11-9B36-2382F56D909C}"/>
    <dgm:cxn modelId="{CAE95848-8900-4128-BA76-7E3D880ACD81}" type="presOf" srcId="{8323BCA5-A7F6-4370-A3FE-077B042650FF}" destId="{CD50C32C-DB84-4FE9-91FA-A18624237230}" srcOrd="0" destOrd="2" presId="urn:microsoft.com/office/officeart/2005/8/layout/hProcess9"/>
    <dgm:cxn modelId="{075EC33A-CBE6-4E75-8146-B7544A7C69BD}" type="presOf" srcId="{AB325BA5-AF5B-4F37-A41B-B8BCCD2C181D}" destId="{613F0F7D-3DF2-446F-B418-2F8A564255CE}" srcOrd="0" destOrd="2" presId="urn:microsoft.com/office/officeart/2005/8/layout/hProcess9"/>
    <dgm:cxn modelId="{C0DEA8C6-5E39-469B-94D1-0F0FBB0868D9}" type="presOf" srcId="{0B528A63-6A75-478F-BC14-FEFD432FD3DA}" destId="{CD50C32C-DB84-4FE9-91FA-A18624237230}" srcOrd="0" destOrd="3" presId="urn:microsoft.com/office/officeart/2005/8/layout/hProcess9"/>
    <dgm:cxn modelId="{14B9AB0A-45ED-42B4-8FDC-69C35B6CCB65}" srcId="{1A9B9BFD-C7E5-4D8F-AEFD-2F86EDFC17DA}" destId="{1B6C2AE4-C002-4FEC-967E-A06FC0D43E10}" srcOrd="0" destOrd="0" parTransId="{D66729EB-04C0-4488-9A85-1F9A33DBDA62}" sibTransId="{FAE469D4-05F3-473E-9DA1-E14E30FD9FFA}"/>
    <dgm:cxn modelId="{DD33AF3C-CFD0-4AFB-896C-03BF5472177D}" srcId="{5FFF0948-A810-4590-A759-56518D4D7D92}" destId="{FBEDD33A-84C6-4D11-A72D-7896A4509345}" srcOrd="2" destOrd="0" parTransId="{DC6D4589-1499-4F69-950A-B476EA6B5323}" sibTransId="{1014853F-6CA6-401B-8F6C-1962E85B0577}"/>
    <dgm:cxn modelId="{1F329CB7-FE8D-46A3-9793-A44A8B414FD5}" type="presOf" srcId="{1A9B9BFD-C7E5-4D8F-AEFD-2F86EDFC17DA}" destId="{613F0F7D-3DF2-446F-B418-2F8A564255CE}" srcOrd="0" destOrd="0" presId="urn:microsoft.com/office/officeart/2005/8/layout/hProcess9"/>
    <dgm:cxn modelId="{FC81872D-F9A0-46EE-8193-9A655013AFC4}" srcId="{5FFF0948-A810-4590-A759-56518D4D7D92}" destId="{F3B470F0-73BD-4B5E-8BE9-87A204B03705}" srcOrd="0" destOrd="0" parTransId="{36B42FD3-EE1C-4CD2-830C-5ECA2B48831B}" sibTransId="{41E7FC39-CD4F-4901-875E-6D2BE027D3C7}"/>
    <dgm:cxn modelId="{167A1AFC-D59D-4C67-8BBA-9266AC25BC9C}" type="presOf" srcId="{F3B470F0-73BD-4B5E-8BE9-87A204B03705}" destId="{CD50C32C-DB84-4FE9-91FA-A18624237230}" srcOrd="0" destOrd="0" presId="urn:microsoft.com/office/officeart/2005/8/layout/hProcess9"/>
    <dgm:cxn modelId="{0A45A483-CBA4-43CC-9173-97AC0C459C87}" type="presOf" srcId="{5FFF0948-A810-4590-A759-56518D4D7D92}" destId="{2C3A6AB7-829C-4C87-A62E-5B053E4D3ABB}" srcOrd="0" destOrd="0" presId="urn:microsoft.com/office/officeart/2005/8/layout/hProcess9"/>
    <dgm:cxn modelId="{6975C536-5187-4615-BCDF-EF3D27A1914B}" type="presParOf" srcId="{2C3A6AB7-829C-4C87-A62E-5B053E4D3ABB}" destId="{4D756439-8C34-4843-8503-ABF9FFC62E2B}" srcOrd="0" destOrd="0" presId="urn:microsoft.com/office/officeart/2005/8/layout/hProcess9"/>
    <dgm:cxn modelId="{A52C6EFB-EF3B-46A4-80A3-06DA50F65044}" type="presParOf" srcId="{2C3A6AB7-829C-4C87-A62E-5B053E4D3ABB}" destId="{947AF995-279C-4ADE-843F-B80A47D27F6F}" srcOrd="1" destOrd="0" presId="urn:microsoft.com/office/officeart/2005/8/layout/hProcess9"/>
    <dgm:cxn modelId="{7C74B4DB-896B-450E-9963-0B326ACF0A2C}" type="presParOf" srcId="{947AF995-279C-4ADE-843F-B80A47D27F6F}" destId="{CD50C32C-DB84-4FE9-91FA-A18624237230}" srcOrd="0" destOrd="0" presId="urn:microsoft.com/office/officeart/2005/8/layout/hProcess9"/>
    <dgm:cxn modelId="{B10F1D5A-D196-4CAA-A6A5-227F336E4846}" type="presParOf" srcId="{947AF995-279C-4ADE-843F-B80A47D27F6F}" destId="{513BCA12-C909-4216-91D0-833C74DB1706}" srcOrd="1" destOrd="0" presId="urn:microsoft.com/office/officeart/2005/8/layout/hProcess9"/>
    <dgm:cxn modelId="{EF713651-E425-4D75-BCDC-90C694C7A253}" type="presParOf" srcId="{947AF995-279C-4ADE-843F-B80A47D27F6F}" destId="{613F0F7D-3DF2-446F-B418-2F8A564255CE}" srcOrd="2" destOrd="0" presId="urn:microsoft.com/office/officeart/2005/8/layout/hProcess9"/>
    <dgm:cxn modelId="{D349C2C7-A683-47AF-B92B-E48583BAAB9F}" type="presParOf" srcId="{947AF995-279C-4ADE-843F-B80A47D27F6F}" destId="{3266612F-C750-407F-B0D2-0C58ED49EEF2}" srcOrd="3" destOrd="0" presId="urn:microsoft.com/office/officeart/2005/8/layout/hProcess9"/>
    <dgm:cxn modelId="{59A94080-4D4D-4923-B731-5AFF021BB7D9}" type="presParOf" srcId="{947AF995-279C-4ADE-843F-B80A47D27F6F}" destId="{1FD2819C-BB77-46BF-9EB0-219F67701ED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56439-8C34-4843-8503-ABF9FFC62E2B}">
      <dsp:nvSpPr>
        <dsp:cNvPr id="0" name=""/>
        <dsp:cNvSpPr/>
      </dsp:nvSpPr>
      <dsp:spPr>
        <a:xfrm>
          <a:off x="654367" y="0"/>
          <a:ext cx="7416165" cy="510698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0C32C-DB84-4FE9-91FA-A18624237230}">
      <dsp:nvSpPr>
        <dsp:cNvPr id="0" name=""/>
        <dsp:cNvSpPr/>
      </dsp:nvSpPr>
      <dsp:spPr>
        <a:xfrm>
          <a:off x="266" y="1532096"/>
          <a:ext cx="2761571" cy="20427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b="1" kern="1200" dirty="0" err="1" smtClean="0"/>
            <a:t>Who</a:t>
          </a:r>
          <a:r>
            <a:rPr lang="pl-PL" sz="2600" b="1" kern="1200" dirty="0" smtClean="0"/>
            <a:t> </a:t>
          </a:r>
          <a:r>
            <a:rPr lang="pl-PL" sz="2600" b="1" kern="1200" dirty="0" err="1" smtClean="0"/>
            <a:t>are</a:t>
          </a:r>
          <a:r>
            <a:rPr lang="pl-PL" sz="2600" b="1" kern="1200" dirty="0" smtClean="0"/>
            <a:t> </a:t>
          </a:r>
          <a:r>
            <a:rPr lang="pl-PL" sz="2600" b="1" kern="1200" dirty="0" err="1" smtClean="0"/>
            <a:t>you</a:t>
          </a:r>
          <a:r>
            <a:rPr lang="pl-PL" sz="2600" b="1" kern="1200" dirty="0" smtClean="0"/>
            <a:t>?</a:t>
          </a:r>
          <a:endParaRPr lang="pl-PL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b="1" kern="1200" dirty="0" err="1" smtClean="0"/>
            <a:t>Name</a:t>
          </a:r>
          <a:r>
            <a:rPr lang="pl-PL" sz="2000" b="1" kern="1200" dirty="0" smtClean="0"/>
            <a:t> (</a:t>
          </a:r>
          <a:r>
            <a:rPr lang="pl-PL" sz="2000" b="1" kern="1200" dirty="0" err="1" smtClean="0"/>
            <a:t>write</a:t>
          </a:r>
          <a:r>
            <a:rPr lang="pl-PL" sz="2000" b="1" kern="1200" dirty="0" smtClean="0"/>
            <a:t>)</a:t>
          </a:r>
          <a:endParaRPr lang="pl-PL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b="1" kern="1200" dirty="0" smtClean="0"/>
            <a:t>Company</a:t>
          </a:r>
          <a:endParaRPr lang="pl-PL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b="1" kern="1200" dirty="0" smtClean="0"/>
            <a:t>Role</a:t>
          </a:r>
          <a:endParaRPr lang="pl-PL" sz="2000" b="1" kern="1200" dirty="0"/>
        </a:p>
      </dsp:txBody>
      <dsp:txXfrm>
        <a:off x="99987" y="1631817"/>
        <a:ext cx="2562129" cy="1843353"/>
      </dsp:txXfrm>
    </dsp:sp>
    <dsp:sp modelId="{613F0F7D-3DF2-446F-B418-2F8A564255CE}">
      <dsp:nvSpPr>
        <dsp:cNvPr id="0" name=""/>
        <dsp:cNvSpPr/>
      </dsp:nvSpPr>
      <dsp:spPr>
        <a:xfrm>
          <a:off x="2981664" y="1532096"/>
          <a:ext cx="2761571" cy="2042795"/>
        </a:xfrm>
        <a:prstGeom prst="roundRect">
          <a:avLst/>
        </a:prstGeom>
        <a:solidFill>
          <a:schemeClr val="accent5">
            <a:hueOff val="6118095"/>
            <a:satOff val="0"/>
            <a:lumOff val="-6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b="1" kern="1200" dirty="0" err="1" smtClean="0"/>
            <a:t>What</a:t>
          </a:r>
          <a:r>
            <a:rPr lang="pl-PL" sz="2600" b="1" kern="1200" dirty="0" smtClean="0"/>
            <a:t> </a:t>
          </a:r>
          <a:r>
            <a:rPr lang="pl-PL" sz="2600" b="1" kern="1200" dirty="0" err="1" smtClean="0"/>
            <a:t>you</a:t>
          </a:r>
          <a:r>
            <a:rPr lang="pl-PL" sz="2600" b="1" kern="1200" dirty="0" smtClean="0"/>
            <a:t> </a:t>
          </a:r>
          <a:r>
            <a:rPr lang="pl-PL" sz="2600" b="1" kern="1200" dirty="0" err="1" smtClean="0"/>
            <a:t>know</a:t>
          </a:r>
          <a:r>
            <a:rPr lang="pl-PL" sz="2600" b="1" kern="1200" dirty="0" smtClean="0"/>
            <a:t>?</a:t>
          </a:r>
          <a:endParaRPr lang="pl-PL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b="1" kern="1200" dirty="0" smtClean="0"/>
            <a:t>Visual Studio</a:t>
          </a:r>
          <a:endParaRPr lang="pl-PL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b="1" kern="1200" dirty="0" smtClean="0"/>
            <a:t>ASP.NET MVC</a:t>
          </a:r>
          <a:endParaRPr lang="pl-PL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b="1" kern="1200" dirty="0" err="1" smtClean="0"/>
            <a:t>Patterns</a:t>
          </a:r>
          <a:endParaRPr lang="pl-PL" sz="2000" b="1" kern="1200" dirty="0"/>
        </a:p>
      </dsp:txBody>
      <dsp:txXfrm>
        <a:off x="3081385" y="1631817"/>
        <a:ext cx="2562129" cy="1843353"/>
      </dsp:txXfrm>
    </dsp:sp>
    <dsp:sp modelId="{1FD2819C-BB77-46BF-9EB0-219F67701ED8}">
      <dsp:nvSpPr>
        <dsp:cNvPr id="0" name=""/>
        <dsp:cNvSpPr/>
      </dsp:nvSpPr>
      <dsp:spPr>
        <a:xfrm>
          <a:off x="5963062" y="1532096"/>
          <a:ext cx="2761571" cy="2042795"/>
        </a:xfrm>
        <a:prstGeom prst="roundRect">
          <a:avLst/>
        </a:prstGeom>
        <a:solidFill>
          <a:schemeClr val="accent5">
            <a:hueOff val="12236190"/>
            <a:satOff val="0"/>
            <a:lumOff val="-1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b="1" kern="1200" dirty="0" err="1" smtClean="0"/>
            <a:t>What</a:t>
          </a:r>
          <a:r>
            <a:rPr lang="pl-PL" sz="2600" b="1" kern="1200" dirty="0" smtClean="0"/>
            <a:t> </a:t>
          </a:r>
          <a:r>
            <a:rPr lang="pl-PL" sz="2600" b="1" kern="1200" dirty="0" err="1" smtClean="0"/>
            <a:t>you</a:t>
          </a:r>
          <a:r>
            <a:rPr lang="pl-PL" sz="2600" b="1" kern="1200" dirty="0" smtClean="0"/>
            <a:t> want to </a:t>
          </a:r>
          <a:r>
            <a:rPr lang="pl-PL" sz="2600" b="1" kern="1200" dirty="0" err="1" smtClean="0"/>
            <a:t>know</a:t>
          </a:r>
          <a:r>
            <a:rPr lang="pl-PL" sz="2600" b="1" kern="1200" dirty="0" smtClean="0"/>
            <a:t>?</a:t>
          </a:r>
          <a:endParaRPr lang="pl-PL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b="1" kern="1200" dirty="0" smtClean="0"/>
            <a:t>Course </a:t>
          </a:r>
          <a:r>
            <a:rPr lang="pl-PL" sz="2000" b="1" kern="1200" dirty="0" err="1" smtClean="0"/>
            <a:t>objectives</a:t>
          </a:r>
          <a:endParaRPr lang="pl-PL" sz="2000" b="1" kern="1200" dirty="0"/>
        </a:p>
      </dsp:txBody>
      <dsp:txXfrm>
        <a:off x="6062783" y="1631817"/>
        <a:ext cx="2562129" cy="1843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5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en-US" sz="3200" dirty="0" smtClean="0"/>
              <a:t>with Development Patterns</a:t>
            </a:r>
            <a:endParaRPr lang="pl-PL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6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pl-PL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pl-PL" sz="6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Let’s</a:t>
            </a:r>
            <a:endParaRPr lang="pl-PL" sz="6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pl-PL" sz="6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roll</a:t>
            </a:r>
            <a:endParaRPr lang="en-GB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2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Intro</a:t>
            </a:r>
            <a:r>
              <a:rPr lang="pl-PL" dirty="0" smtClean="0"/>
              <a:t>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</a:t>
            </a:r>
          </a:p>
          <a:p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endParaRPr lang="pl-PL" dirty="0" smtClean="0"/>
          </a:p>
          <a:p>
            <a:r>
              <a:rPr lang="pl-PL" dirty="0" smtClean="0"/>
              <a:t>Course </a:t>
            </a:r>
            <a:r>
              <a:rPr lang="pl-PL" dirty="0" err="1" smtClean="0"/>
              <a:t>modules</a:t>
            </a:r>
            <a:endParaRPr lang="pl-PL" dirty="0" smtClean="0"/>
          </a:p>
          <a:p>
            <a:r>
              <a:rPr lang="pl-PL" dirty="0" smtClean="0"/>
              <a:t>Course materials</a:t>
            </a:r>
          </a:p>
          <a:p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informations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Adrian Ilewicz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Web Developer </a:t>
            </a:r>
            <a:r>
              <a:rPr lang="pl-PL" dirty="0" err="1" smtClean="0"/>
              <a:t>since</a:t>
            </a:r>
            <a:r>
              <a:rPr lang="pl-PL" dirty="0" smtClean="0"/>
              <a:t> 2000</a:t>
            </a:r>
          </a:p>
          <a:p>
            <a:r>
              <a:rPr lang="pl-PL" dirty="0" smtClean="0"/>
              <a:t>Microsoft </a:t>
            </a:r>
            <a:r>
              <a:rPr lang="pl-PL" dirty="0" err="1" smtClean="0"/>
              <a:t>Certified</a:t>
            </a:r>
            <a:r>
              <a:rPr lang="pl-PL" dirty="0" smtClean="0"/>
              <a:t> </a:t>
            </a:r>
            <a:r>
              <a:rPr lang="pl-PL" dirty="0" err="1" smtClean="0"/>
              <a:t>Trainer</a:t>
            </a:r>
            <a:r>
              <a:rPr lang="pl-PL" dirty="0" smtClean="0"/>
              <a:t> </a:t>
            </a:r>
            <a:r>
              <a:rPr lang="pl-PL" dirty="0" err="1" smtClean="0"/>
              <a:t>since</a:t>
            </a:r>
            <a:r>
              <a:rPr lang="pl-PL" dirty="0" smtClean="0"/>
              <a:t> 2008</a:t>
            </a:r>
          </a:p>
          <a:p>
            <a:pPr lvl="1"/>
            <a:r>
              <a:rPr lang="pl-PL" dirty="0" smtClean="0"/>
              <a:t>MCSD Web Applications</a:t>
            </a:r>
          </a:p>
          <a:p>
            <a:pPr lvl="1"/>
            <a:r>
              <a:rPr lang="pl-PL" dirty="0" smtClean="0"/>
              <a:t>MCPD .NET 4</a:t>
            </a:r>
          </a:p>
          <a:p>
            <a:pPr lvl="1"/>
            <a:r>
              <a:rPr lang="pl-PL" dirty="0" smtClean="0"/>
              <a:t>MCPD </a:t>
            </a:r>
            <a:r>
              <a:rPr lang="pl-PL" dirty="0" err="1" smtClean="0"/>
              <a:t>Azure</a:t>
            </a:r>
            <a:endParaRPr lang="pl-PL" dirty="0" smtClean="0"/>
          </a:p>
          <a:p>
            <a:r>
              <a:rPr lang="pl-PL" dirty="0" smtClean="0"/>
              <a:t>Senior Web Developer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Imagination</a:t>
            </a:r>
            <a:r>
              <a:rPr lang="pl-PL" dirty="0" smtClean="0"/>
              <a:t> Technologies</a:t>
            </a:r>
          </a:p>
          <a:p>
            <a:pPr lvl="1"/>
            <a:r>
              <a:rPr lang="pl-PL" dirty="0" err="1" smtClean="0"/>
              <a:t>GPU’s</a:t>
            </a:r>
            <a:r>
              <a:rPr lang="pl-PL" dirty="0" smtClean="0"/>
              <a:t>, </a:t>
            </a:r>
            <a:r>
              <a:rPr lang="pl-PL" dirty="0" err="1" smtClean="0"/>
              <a:t>VPU’s</a:t>
            </a:r>
            <a:r>
              <a:rPr lang="pl-PL" dirty="0" smtClean="0"/>
              <a:t>, </a:t>
            </a:r>
            <a:r>
              <a:rPr lang="pl-PL" dirty="0" err="1" smtClean="0"/>
              <a:t>IoT’s</a:t>
            </a:r>
            <a:endParaRPr lang="pl-PL" dirty="0" smtClean="0"/>
          </a:p>
          <a:p>
            <a:pPr lvl="1"/>
            <a:endParaRPr lang="pl-PL" dirty="0" smtClean="0"/>
          </a:p>
          <a:p>
            <a:r>
              <a:rPr lang="pl-PL" dirty="0" smtClean="0"/>
              <a:t>Adrian.Ilewicz@gmail.com</a:t>
            </a:r>
            <a:endParaRPr lang="pl-PL" dirty="0"/>
          </a:p>
        </p:txBody>
      </p:sp>
      <p:pic>
        <p:nvPicPr>
          <p:cNvPr id="2050" name="Picture 2" descr="http://withimagination.imgtec.com/wp-content/uploads/2013/02/Imagination_Technologies_Logo_Primary_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408" y="4135598"/>
            <a:ext cx="1802284" cy="99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838200" y="6106987"/>
            <a:ext cx="37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https://www.linkedin.com/in/ailewicz</a:t>
            </a:r>
          </a:p>
        </p:txBody>
      </p:sp>
      <p:sp>
        <p:nvSpPr>
          <p:cNvPr id="5" name="Prostokąt 4"/>
          <p:cNvSpPr/>
          <p:nvPr/>
        </p:nvSpPr>
        <p:spPr>
          <a:xfrm>
            <a:off x="6187645" y="6106987"/>
            <a:ext cx="492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https://stackoverflow.com/users/1647464/komsky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94" y="636934"/>
            <a:ext cx="2951225" cy="2107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6353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yourself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856980"/>
              </p:ext>
            </p:extLst>
          </p:nvPr>
        </p:nvGraphicFramePr>
        <p:xfrm>
          <a:off x="1727200" y="1111250"/>
          <a:ext cx="8724900" cy="510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64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756439-8C34-4843-8503-ABF9FFC62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D756439-8C34-4843-8503-ABF9FFC62E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50C32C-DB84-4FE9-91FA-A186242372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D50C32C-DB84-4FE9-91FA-A186242372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3F0F7D-3DF2-446F-B418-2F8A56425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13F0F7D-3DF2-446F-B418-2F8A564255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D2819C-BB77-46BF-9EB0-219F67701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FD2819C-BB77-46BF-9EB0-219F67701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Course </a:t>
            </a:r>
            <a:r>
              <a:rPr lang="pl-PL" dirty="0" err="1" smtClean="0"/>
              <a:t>content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Designing</a:t>
            </a:r>
            <a:r>
              <a:rPr lang="pl-PL" dirty="0" smtClean="0"/>
              <a:t> MVC 5 </a:t>
            </a:r>
            <a:r>
              <a:rPr lang="pl-PL" dirty="0" err="1" smtClean="0"/>
              <a:t>applications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developement</a:t>
            </a:r>
            <a:r>
              <a:rPr lang="pl-PL" dirty="0" smtClean="0"/>
              <a:t> </a:t>
            </a:r>
            <a:r>
              <a:rPr lang="pl-PL" dirty="0" err="1" smtClean="0"/>
              <a:t>patterns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Developing MVC </a:t>
            </a:r>
            <a:r>
              <a:rPr lang="pl-PL" dirty="0" err="1" smtClean="0"/>
              <a:t>models</a:t>
            </a:r>
            <a:endParaRPr lang="pl-PL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Developing MVC controllers</a:t>
            </a:r>
            <a:endParaRPr lang="pl-P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Views</a:t>
            </a:r>
            <a:endParaRPr lang="pl-P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Testing and debugging</a:t>
            </a:r>
            <a:endParaRPr lang="pl-P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Application structure</a:t>
            </a:r>
            <a:endParaRPr lang="pl-P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Designing and styling interface</a:t>
            </a:r>
            <a:endParaRPr lang="pl-P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Application performance and responsiveness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2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Course </a:t>
            </a:r>
            <a:r>
              <a:rPr lang="pl-PL" dirty="0" err="1" smtClean="0"/>
              <a:t>content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9"/>
            </a:pPr>
            <a:r>
              <a:rPr lang="en-US" dirty="0" smtClean="0"/>
              <a:t>ASP.NET MVC Identity 2.1 framework</a:t>
            </a:r>
            <a:endParaRPr lang="pl-PL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Web Services</a:t>
            </a:r>
            <a:endParaRPr lang="pl-PL" dirty="0"/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WEB API</a:t>
            </a:r>
            <a:endParaRPr lang="pl-PL" dirty="0"/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Globalisation and localisation of MVC applications</a:t>
            </a:r>
            <a:endParaRPr lang="pl-PL" dirty="0"/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Deploying MVC</a:t>
            </a:r>
            <a:endParaRPr lang="pl-PL" dirty="0"/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Optional topics</a:t>
            </a:r>
            <a:endParaRPr lang="pl-PL" dirty="0"/>
          </a:p>
          <a:p>
            <a:pPr marL="514350" lvl="0" indent="-514350">
              <a:buFont typeface="+mj-lt"/>
              <a:buAutoNum type="arabicPeriod" startAt="9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800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Course materials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Student and </a:t>
            </a:r>
            <a:r>
              <a:rPr lang="pl-PL" dirty="0" err="1" smtClean="0"/>
              <a:t>trainer</a:t>
            </a:r>
            <a:r>
              <a:rPr lang="pl-PL" dirty="0" smtClean="0"/>
              <a:t> </a:t>
            </a:r>
            <a:r>
              <a:rPr lang="pl-PL" dirty="0" err="1" smtClean="0"/>
              <a:t>workbook</a:t>
            </a:r>
            <a:endParaRPr lang="pl-PL" dirty="0" smtClean="0"/>
          </a:p>
          <a:p>
            <a:r>
              <a:rPr lang="pl-PL" dirty="0" smtClean="0"/>
              <a:t>Power Point </a:t>
            </a:r>
            <a:r>
              <a:rPr lang="pl-PL" dirty="0" err="1" smtClean="0"/>
              <a:t>Slides</a:t>
            </a:r>
            <a:endParaRPr lang="pl-PL" dirty="0" smtClean="0"/>
          </a:p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github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2714080" y="5530632"/>
            <a:ext cx="6763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dirty="0" smtClean="0"/>
              <a:t>http://github.com/komsky/training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03169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</a:t>
            </a:r>
            <a:r>
              <a:rPr lang="pl-PL" dirty="0" smtClean="0"/>
              <a:t> </a:t>
            </a:r>
            <a:r>
              <a:rPr lang="en-GB" dirty="0" smtClean="0"/>
              <a:t>informations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Who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attend</a:t>
            </a:r>
            <a:r>
              <a:rPr lang="pl-PL" dirty="0" smtClean="0"/>
              <a:t> to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Who</a:t>
            </a:r>
            <a:r>
              <a:rPr lang="pl-PL" dirty="0" smtClean="0"/>
              <a:t> </a:t>
            </a:r>
            <a:r>
              <a:rPr lang="pl-PL" dirty="0" err="1" smtClean="0"/>
              <a:t>shouldn’t</a:t>
            </a:r>
            <a:r>
              <a:rPr lang="pl-PL" dirty="0" smtClean="0"/>
              <a:t>?</a:t>
            </a:r>
          </a:p>
          <a:p>
            <a:endParaRPr lang="pl-PL" dirty="0"/>
          </a:p>
          <a:p>
            <a:r>
              <a:rPr lang="pl-PL" dirty="0" err="1" smtClean="0"/>
              <a:t>Facilities</a:t>
            </a:r>
            <a:endParaRPr lang="pl-PL" dirty="0" smtClean="0"/>
          </a:p>
          <a:p>
            <a:r>
              <a:rPr lang="pl-PL" dirty="0" smtClean="0"/>
              <a:t>Breaks</a:t>
            </a:r>
          </a:p>
          <a:p>
            <a:r>
              <a:rPr lang="pl-PL" dirty="0" err="1" smtClean="0"/>
              <a:t>Phones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No </a:t>
            </a:r>
            <a:r>
              <a:rPr lang="pl-PL" dirty="0" err="1" smtClean="0"/>
              <a:t>stupid</a:t>
            </a:r>
            <a:r>
              <a:rPr lang="pl-PL" dirty="0" smtClean="0"/>
              <a:t> </a:t>
            </a:r>
            <a:r>
              <a:rPr lang="pl-PL" dirty="0" err="1" smtClean="0"/>
              <a:t>questions</a:t>
            </a:r>
            <a:r>
              <a:rPr lang="pl-PL" dirty="0" smtClean="0"/>
              <a:t>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342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Fragen</a:t>
            </a:r>
          </a:p>
          <a:p>
            <a:r>
              <a:rPr lang="pl-PL" smtClean="0"/>
              <a:t>Spurningar</a:t>
            </a:r>
          </a:p>
          <a:p>
            <a:r>
              <a:rPr lang="pl-PL" smtClean="0"/>
              <a:t>Vragen</a:t>
            </a:r>
          </a:p>
          <a:p>
            <a:r>
              <a:rPr lang="pl-PL" smtClean="0"/>
              <a:t>Pytania</a:t>
            </a:r>
          </a:p>
          <a:p>
            <a:r>
              <a:rPr lang="pl-PL" smtClean="0"/>
              <a:t>Otázky</a:t>
            </a: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mskyLight.potx" id="{24240811-01B8-4806-8516-21E6FE94C334}" vid="{4B6072BB-20A1-4A2B-8FC9-A5C502A497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177</Words>
  <Application>Microsoft Office PowerPoint</Application>
  <PresentationFormat>Panoramiczny</PresentationFormat>
  <Paragraphs>71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FontAwesome</vt:lpstr>
      <vt:lpstr>Segoe UI Light</vt:lpstr>
      <vt:lpstr>Motyw pakietu Office</vt:lpstr>
      <vt:lpstr>ASP.NET MVC 5 with Development Patterns</vt:lpstr>
      <vt:lpstr>Intro agenda</vt:lpstr>
      <vt:lpstr>Adrian Ilewicz</vt:lpstr>
      <vt:lpstr>Introduce yourself</vt:lpstr>
      <vt:lpstr>Course content</vt:lpstr>
      <vt:lpstr>Course content</vt:lpstr>
      <vt:lpstr>Course materials</vt:lpstr>
      <vt:lpstr>Additional informations</vt:lpstr>
      <vt:lpstr>Questions?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Adrian Ilewicz</dc:creator>
  <cp:lastModifiedBy>Adrian Ilewicz</cp:lastModifiedBy>
  <cp:revision>9</cp:revision>
  <dcterms:created xsi:type="dcterms:W3CDTF">2015-12-21T13:30:57Z</dcterms:created>
  <dcterms:modified xsi:type="dcterms:W3CDTF">2016-01-08T09:12:58Z</dcterms:modified>
</cp:coreProperties>
</file>