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81" r:id="rId10"/>
    <p:sldId id="277" r:id="rId11"/>
    <p:sldId id="278" r:id="rId12"/>
    <p:sldId id="279" r:id="rId13"/>
    <p:sldId id="280" r:id="rId14"/>
    <p:sldId id="282" r:id="rId15"/>
    <p:sldId id="258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89583" autoAdjust="0"/>
  </p:normalViewPr>
  <p:slideViewPr>
    <p:cSldViewPr snapToGrid="0">
      <p:cViewPr varScale="1">
        <p:scale>
          <a:sx n="61" d="100"/>
          <a:sy n="61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How do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browse</a:t>
            </a:r>
            <a:r>
              <a:rPr lang="pl-PL" dirty="0" smtClean="0"/>
              <a:t> </a:t>
            </a:r>
            <a:r>
              <a:rPr lang="pl-PL" dirty="0" err="1" smtClean="0"/>
              <a:t>photos</a:t>
            </a:r>
            <a:r>
              <a:rPr lang="pl-PL" dirty="0" smtClean="0"/>
              <a:t>?</a:t>
            </a:r>
          </a:p>
          <a:p>
            <a:r>
              <a:rPr lang="pl-PL" dirty="0" smtClean="0"/>
              <a:t>How</a:t>
            </a:r>
            <a:r>
              <a:rPr lang="pl-PL" baseline="0" dirty="0" smtClean="0"/>
              <a:t> do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search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photo</a:t>
            </a:r>
            <a:r>
              <a:rPr lang="pl-PL" baseline="0" dirty="0" smtClean="0"/>
              <a:t>?</a:t>
            </a:r>
          </a:p>
          <a:p>
            <a:r>
              <a:rPr lang="pl-PL" baseline="0" dirty="0" smtClean="0"/>
              <a:t>How do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search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user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photo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comment</a:t>
            </a:r>
            <a:r>
              <a:rPr lang="pl-PL" baseline="0" dirty="0" smtClean="0"/>
              <a:t>?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Routing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r>
              <a:rPr lang="pl-PL" dirty="0" smtClean="0"/>
              <a:t> 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Helpfull</a:t>
            </a:r>
            <a:r>
              <a:rPr lang="pl-PL" dirty="0" smtClean="0"/>
              <a:t> MVC </a:t>
            </a:r>
            <a:r>
              <a:rPr lang="pl-PL" dirty="0" err="1" smtClean="0"/>
              <a:t>add-ins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MVCSiteMapProvider.MVC5</a:t>
            </a:r>
          </a:p>
          <a:p>
            <a:pPr lvl="1"/>
            <a:r>
              <a:rPr lang="pl-PL" dirty="0" err="1" smtClean="0"/>
              <a:t>Gives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ability</a:t>
            </a:r>
            <a:r>
              <a:rPr lang="pl-PL" dirty="0" smtClean="0"/>
              <a:t> to </a:t>
            </a:r>
            <a:r>
              <a:rPr lang="pl-PL" dirty="0" err="1" smtClean="0"/>
              <a:t>render</a:t>
            </a:r>
            <a:r>
              <a:rPr lang="pl-PL" dirty="0" smtClean="0"/>
              <a:t> menu and </a:t>
            </a:r>
            <a:r>
              <a:rPr lang="pl-PL" dirty="0" err="1" smtClean="0"/>
              <a:t>navigation</a:t>
            </a:r>
            <a:r>
              <a:rPr lang="pl-PL" dirty="0" smtClean="0"/>
              <a:t> controls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T4MVC</a:t>
            </a:r>
          </a:p>
          <a:p>
            <a:pPr lvl="1"/>
            <a:r>
              <a:rPr lang="pl-PL" dirty="0" err="1" smtClean="0"/>
              <a:t>Generates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typed</a:t>
            </a:r>
            <a:r>
              <a:rPr lang="pl-PL" dirty="0"/>
              <a:t> </a:t>
            </a:r>
            <a:r>
              <a:rPr lang="pl-PL" dirty="0" err="1" smtClean="0"/>
              <a:t>architecture</a:t>
            </a:r>
            <a:r>
              <a:rPr lang="pl-PL" dirty="0" smtClean="0"/>
              <a:t> for </a:t>
            </a:r>
            <a:r>
              <a:rPr lang="pl-PL" dirty="0" err="1" smtClean="0"/>
              <a:t>controllers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views</a:t>
            </a:r>
            <a:r>
              <a:rPr lang="pl-PL" dirty="0" smtClean="0"/>
              <a:t>. </a:t>
            </a:r>
            <a:r>
              <a:rPr lang="pl-PL" dirty="0" err="1" smtClean="0"/>
              <a:t>Helpfull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with </a:t>
            </a:r>
            <a:r>
              <a:rPr lang="pl-PL" dirty="0" err="1" smtClean="0"/>
              <a:t>IntelliSense</a:t>
            </a:r>
            <a:r>
              <a:rPr lang="pl-PL" dirty="0" smtClean="0"/>
              <a:t> and </a:t>
            </a:r>
            <a:r>
              <a:rPr lang="pl-PL" dirty="0" err="1" smtClean="0"/>
              <a:t>compile-time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</a:t>
            </a:r>
            <a:r>
              <a:rPr lang="pl-PL" dirty="0" err="1" smtClean="0"/>
              <a:t>everywhere</a:t>
            </a:r>
            <a:r>
              <a:rPr lang="pl-PL" dirty="0" smtClean="0"/>
              <a:t> a string with </a:t>
            </a:r>
            <a:r>
              <a:rPr lang="pl-PL" dirty="0" err="1" smtClean="0"/>
              <a:t>controller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,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.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2336799" y="4722198"/>
            <a:ext cx="698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"Home"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"Home"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755073" y="5787122"/>
            <a:ext cx="10901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Html.ActionLink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.Home.Name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.Home.ActionNames.Index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.Home.Name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6" name="Strzałka w dół 5"/>
          <p:cNvSpPr/>
          <p:nvPr/>
        </p:nvSpPr>
        <p:spPr>
          <a:xfrm>
            <a:off x="5283200" y="5191295"/>
            <a:ext cx="249381" cy="5034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8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MVCSiteMapProvider</a:t>
            </a:r>
            <a:r>
              <a:rPr lang="pl-PL" dirty="0" smtClean="0"/>
              <a:t> and T4MVC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3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06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Routing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7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Information </a:t>
            </a:r>
            <a:r>
              <a:rPr lang="pl-PL" dirty="0" err="1" smtClean="0"/>
              <a:t>architecture</a:t>
            </a:r>
            <a:endParaRPr lang="pl-PL" dirty="0" smtClean="0"/>
          </a:p>
          <a:p>
            <a:r>
              <a:rPr lang="pl-PL" dirty="0" smtClean="0"/>
              <a:t>Routing</a:t>
            </a:r>
          </a:p>
          <a:p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helper</a:t>
            </a:r>
            <a:r>
              <a:rPr lang="pl-PL" dirty="0" smtClean="0"/>
              <a:t> </a:t>
            </a:r>
            <a:r>
              <a:rPr lang="pl-PL" dirty="0" err="1" smtClean="0"/>
              <a:t>packages</a:t>
            </a:r>
            <a:endParaRPr lang="pl-PL" dirty="0" smtClean="0"/>
          </a:p>
          <a:p>
            <a:pPr lvl="1"/>
            <a:r>
              <a:rPr lang="pl-PL" dirty="0" smtClean="0"/>
              <a:t>MVC </a:t>
            </a:r>
            <a:r>
              <a:rPr lang="pl-PL" dirty="0" err="1" smtClean="0"/>
              <a:t>SiteMapProvider</a:t>
            </a:r>
            <a:endParaRPr lang="pl-PL" dirty="0" smtClean="0"/>
          </a:p>
          <a:p>
            <a:pPr lvl="1"/>
            <a:r>
              <a:rPr lang="pl-PL" dirty="0" smtClean="0"/>
              <a:t>T4MVC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96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Information </a:t>
            </a:r>
            <a:r>
              <a:rPr lang="pl-PL" dirty="0" err="1" smtClean="0"/>
              <a:t>architecture</a:t>
            </a:r>
            <a:endParaRPr lang="pl-PL" dirty="0" smtClean="0"/>
          </a:p>
          <a:p>
            <a:r>
              <a:rPr lang="pl-PL" dirty="0" smtClean="0"/>
              <a:t>Routing</a:t>
            </a:r>
          </a:p>
          <a:p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helper</a:t>
            </a:r>
            <a:r>
              <a:rPr lang="pl-PL" dirty="0" smtClean="0"/>
              <a:t> </a:t>
            </a:r>
            <a:r>
              <a:rPr lang="pl-PL" dirty="0" err="1" smtClean="0"/>
              <a:t>packages</a:t>
            </a:r>
            <a:endParaRPr lang="pl-PL" dirty="0" smtClean="0"/>
          </a:p>
          <a:p>
            <a:pPr lvl="1"/>
            <a:r>
              <a:rPr lang="pl-PL" dirty="0" smtClean="0"/>
              <a:t>MVC </a:t>
            </a:r>
            <a:r>
              <a:rPr lang="pl-PL" dirty="0" err="1" smtClean="0"/>
              <a:t>SiteMapProvider</a:t>
            </a:r>
            <a:endParaRPr lang="pl-PL" dirty="0" smtClean="0"/>
          </a:p>
          <a:p>
            <a:pPr lvl="1"/>
            <a:r>
              <a:rPr lang="pl-PL" dirty="0" smtClean="0"/>
              <a:t>T4MVC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1772438"/>
            <a:ext cx="8990381" cy="2568083"/>
            <a:chOff x="73152" y="1280017"/>
            <a:chExt cx="8990381" cy="2568083"/>
          </a:xfrm>
        </p:grpSpPr>
        <p:sp>
          <p:nvSpPr>
            <p:cNvPr id="8" name="Prostokąt zaokrąglony 7"/>
            <p:cNvSpPr/>
            <p:nvPr/>
          </p:nvSpPr>
          <p:spPr>
            <a:xfrm>
              <a:off x="3122314" y="1280017"/>
              <a:ext cx="289205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Information </a:t>
            </a:r>
            <a:r>
              <a:rPr lang="pl-PL" dirty="0" err="1" smtClean="0"/>
              <a:t>architecture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Planning a hierarchy</a:t>
            </a:r>
          </a:p>
          <a:p>
            <a:r>
              <a:rPr lang="pl-PL" dirty="0" err="1" smtClean="0"/>
              <a:t>Presenting</a:t>
            </a:r>
            <a:r>
              <a:rPr lang="pl-PL" dirty="0" smtClean="0"/>
              <a:t> hierarchy in </a:t>
            </a:r>
            <a:r>
              <a:rPr lang="pl-PL" dirty="0" err="1" smtClean="0"/>
              <a:t>navigation</a:t>
            </a:r>
            <a:endParaRPr lang="pl-PL" dirty="0" smtClean="0"/>
          </a:p>
          <a:p>
            <a:r>
              <a:rPr lang="pl-PL" dirty="0" err="1" smtClean="0"/>
              <a:t>Presenting</a:t>
            </a:r>
            <a:r>
              <a:rPr lang="pl-PL" dirty="0" smtClean="0"/>
              <a:t> hierarchy in </a:t>
            </a:r>
            <a:r>
              <a:rPr lang="pl-PL" dirty="0" err="1" smtClean="0"/>
              <a:t>URL’s</a:t>
            </a:r>
            <a:endParaRPr lang="en-GB" dirty="0"/>
          </a:p>
        </p:txBody>
      </p:sp>
      <p:grpSp>
        <p:nvGrpSpPr>
          <p:cNvPr id="7" name="Grupa 6"/>
          <p:cNvGrpSpPr/>
          <p:nvPr/>
        </p:nvGrpSpPr>
        <p:grpSpPr>
          <a:xfrm>
            <a:off x="7653107" y="1137652"/>
            <a:ext cx="3013004" cy="5039311"/>
            <a:chOff x="7653107" y="1137652"/>
            <a:chExt cx="3013004" cy="5039311"/>
          </a:xfrm>
        </p:grpSpPr>
        <p:sp>
          <p:nvSpPr>
            <p:cNvPr id="4" name="TextBox 4"/>
            <p:cNvSpPr txBox="1"/>
            <p:nvPr/>
          </p:nvSpPr>
          <p:spPr>
            <a:xfrm>
              <a:off x="7653107" y="1137652"/>
              <a:ext cx="3013004" cy="203132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0" dirty="0" smtClean="0"/>
                <a:t>MVC Model:</a:t>
              </a:r>
            </a:p>
            <a:p>
              <a:endParaRPr lang="en-GB" b="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err="1" smtClean="0"/>
                <a:t>Customer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Product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FAQ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err="1" smtClean="0"/>
                <a:t>Whitepapers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User </a:t>
              </a:r>
              <a:r>
                <a:rPr lang="pl-PL" dirty="0" err="1" smtClean="0"/>
                <a:t>instructions</a:t>
              </a:r>
              <a:endParaRPr lang="en-GB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53107" y="4145638"/>
              <a:ext cx="3013004" cy="2031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0" dirty="0" smtClean="0"/>
                <a:t>Information Architecture:</a:t>
              </a:r>
            </a:p>
            <a:p>
              <a:endParaRPr lang="en-GB" b="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l-PL" dirty="0" err="1" smtClean="0"/>
                <a:t>Customer</a:t>
              </a:r>
              <a:endParaRPr lang="en-GB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Product</a:t>
              </a:r>
              <a:endParaRPr lang="en-GB" dirty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FAQ</a:t>
              </a:r>
              <a:endParaRPr lang="en-GB" dirty="0" smtClean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l-PL" dirty="0" err="1" smtClean="0"/>
                <a:t>Whitepapers</a:t>
              </a:r>
              <a:endParaRPr lang="pl-PL" dirty="0" smtClean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l-PL" dirty="0" smtClean="0"/>
                <a:t>User </a:t>
              </a:r>
              <a:r>
                <a:rPr lang="pl-PL" dirty="0" err="1" smtClean="0"/>
                <a:t>instructions</a:t>
              </a:r>
              <a:endParaRPr lang="en-GB" dirty="0"/>
            </a:p>
          </p:txBody>
        </p:sp>
        <p:sp>
          <p:nvSpPr>
            <p:cNvPr id="6" name="Down Arrow 6"/>
            <p:cNvSpPr/>
            <p:nvPr/>
          </p:nvSpPr>
          <p:spPr bwMode="auto">
            <a:xfrm>
              <a:off x="8750256" y="3280366"/>
              <a:ext cx="818707" cy="72301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7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Design hierarchy for </a:t>
            </a:r>
            <a:r>
              <a:rPr lang="pl-PL" dirty="0" err="1" smtClean="0"/>
              <a:t>photo</a:t>
            </a:r>
            <a:r>
              <a:rPr lang="pl-PL" dirty="0" smtClean="0"/>
              <a:t> </a:t>
            </a:r>
            <a:r>
              <a:rPr lang="pl-PL" dirty="0" err="1" smtClean="0"/>
              <a:t>sharing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92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SEO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Search</a:t>
            </a:r>
            <a:r>
              <a:rPr lang="pl-PL" dirty="0" smtClean="0"/>
              <a:t> Engine </a:t>
            </a:r>
            <a:r>
              <a:rPr lang="pl-PL" dirty="0" err="1" smtClean="0"/>
              <a:t>Optimization</a:t>
            </a:r>
            <a:endParaRPr lang="pl-PL" dirty="0" smtClean="0"/>
          </a:p>
          <a:p>
            <a:r>
              <a:rPr lang="pl-PL" dirty="0" err="1" smtClean="0"/>
              <a:t>Valid</a:t>
            </a:r>
            <a:r>
              <a:rPr lang="pl-PL" dirty="0" smtClean="0"/>
              <a:t> HTML</a:t>
            </a:r>
          </a:p>
          <a:p>
            <a:r>
              <a:rPr lang="pl-PL" dirty="0" smtClean="0"/>
              <a:t>Using </a:t>
            </a:r>
            <a:r>
              <a:rPr lang="pl-PL" dirty="0" err="1" smtClean="0"/>
              <a:t>description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='xxx'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alt='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keywords</a:t>
            </a:r>
            <a:r>
              <a:rPr lang="pl-PL" dirty="0" smtClean="0"/>
              <a:t> in </a:t>
            </a: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err="1" smtClean="0"/>
              <a:t>Short</a:t>
            </a:r>
            <a:r>
              <a:rPr lang="pl-PL" dirty="0" smtClean="0"/>
              <a:t> and </a:t>
            </a:r>
            <a:r>
              <a:rPr lang="pl-PL" dirty="0" err="1" smtClean="0"/>
              <a:t>simple</a:t>
            </a:r>
            <a:r>
              <a:rPr lang="pl-PL" dirty="0" smtClean="0"/>
              <a:t> URL</a:t>
            </a:r>
          </a:p>
          <a:p>
            <a:endParaRPr lang="pl-PL" dirty="0"/>
          </a:p>
          <a:p>
            <a:r>
              <a:rPr lang="pl-PL" dirty="0" smtClean="0">
                <a:solidFill>
                  <a:srgbClr val="FF0000"/>
                </a:solidFill>
              </a:rPr>
              <a:t>www.komsky.com/Product/1234-3531-234</a:t>
            </a:r>
          </a:p>
          <a:p>
            <a:r>
              <a:rPr lang="pl-PL" dirty="0" smtClean="0">
                <a:solidFill>
                  <a:srgbClr val="00B050"/>
                </a:solidFill>
              </a:rPr>
              <a:t>www.komsky.com/Devices/IoT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Routing </a:t>
            </a:r>
            <a:r>
              <a:rPr lang="pl-PL" dirty="0" err="1" smtClean="0"/>
              <a:t>engine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Write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own</a:t>
            </a:r>
            <a:r>
              <a:rPr lang="pl-PL" dirty="0" smtClean="0"/>
              <a:t> </a:t>
            </a:r>
            <a:r>
              <a:rPr lang="pl-PL" dirty="0" err="1" smtClean="0"/>
              <a:t>routes</a:t>
            </a:r>
            <a:r>
              <a:rPr lang="pl-PL" dirty="0" smtClean="0"/>
              <a:t> to</a:t>
            </a:r>
          </a:p>
          <a:p>
            <a:pPr lvl="1"/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hierarchy/</a:t>
            </a:r>
            <a:r>
              <a:rPr lang="pl-PL" dirty="0" err="1" smtClean="0"/>
              <a:t>architecture</a:t>
            </a:r>
            <a:endParaRPr lang="pl-PL" dirty="0" smtClean="0"/>
          </a:p>
          <a:p>
            <a:pPr lvl="1"/>
            <a:r>
              <a:rPr lang="pl-PL" dirty="0" err="1" smtClean="0"/>
              <a:t>Simplyfy</a:t>
            </a:r>
            <a:r>
              <a:rPr lang="pl-PL" dirty="0" smtClean="0"/>
              <a:t> </a:t>
            </a:r>
            <a:r>
              <a:rPr lang="pl-PL" dirty="0" err="1" smtClean="0"/>
              <a:t>URL’s</a:t>
            </a:r>
            <a:endParaRPr lang="pl-PL" dirty="0" smtClean="0"/>
          </a:p>
          <a:p>
            <a:pPr lvl="1"/>
            <a:r>
              <a:rPr lang="pl-PL" dirty="0" smtClean="0"/>
              <a:t>Get </a:t>
            </a:r>
            <a:r>
              <a:rPr lang="pl-PL" dirty="0" err="1" smtClean="0"/>
              <a:t>better</a:t>
            </a:r>
            <a:r>
              <a:rPr lang="pl-PL" dirty="0" smtClean="0"/>
              <a:t> SEO </a:t>
            </a:r>
            <a:r>
              <a:rPr lang="pl-PL" dirty="0" err="1" smtClean="0"/>
              <a:t>results</a:t>
            </a:r>
            <a:endParaRPr lang="en-GB" dirty="0"/>
          </a:p>
        </p:txBody>
      </p:sp>
      <p:sp>
        <p:nvSpPr>
          <p:cNvPr id="4" name="TextBox 4"/>
          <p:cNvSpPr txBox="1"/>
          <p:nvPr/>
        </p:nvSpPr>
        <p:spPr>
          <a:xfrm>
            <a:off x="2850997" y="2475025"/>
            <a:ext cx="42453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smtClean="0"/>
              <a:t>http://www.</a:t>
            </a:r>
            <a:r>
              <a:rPr lang="pl-PL" b="0" dirty="0" err="1" smtClean="0"/>
              <a:t>komsky</a:t>
            </a:r>
            <a:r>
              <a:rPr lang="en-GB" b="0" dirty="0" smtClean="0"/>
              <a:t>.com/</a:t>
            </a:r>
            <a:r>
              <a:rPr lang="pl-PL" b="0" dirty="0" err="1" smtClean="0"/>
              <a:t>product</a:t>
            </a:r>
            <a:r>
              <a:rPr lang="en-GB" b="0" dirty="0" smtClean="0"/>
              <a:t>/d</a:t>
            </a:r>
            <a:r>
              <a:rPr lang="pl-PL" b="0" dirty="0" err="1" smtClean="0"/>
              <a:t>etails</a:t>
            </a:r>
            <a:r>
              <a:rPr lang="en-GB" b="0" dirty="0" smtClean="0"/>
              <a:t>/1</a:t>
            </a:r>
            <a:endParaRPr lang="en-GB" b="0" dirty="0"/>
          </a:p>
        </p:txBody>
      </p:sp>
      <p:sp>
        <p:nvSpPr>
          <p:cNvPr id="5" name="TextBox 5"/>
          <p:cNvSpPr txBox="1"/>
          <p:nvPr/>
        </p:nvSpPr>
        <p:spPr>
          <a:xfrm>
            <a:off x="2944218" y="3976414"/>
            <a:ext cx="18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Controller</a:t>
            </a:r>
            <a:endParaRPr lang="en-GB" b="0" dirty="0"/>
          </a:p>
        </p:txBody>
      </p:sp>
      <p:sp>
        <p:nvSpPr>
          <p:cNvPr id="6" name="TextBox 6"/>
          <p:cNvSpPr txBox="1"/>
          <p:nvPr/>
        </p:nvSpPr>
        <p:spPr>
          <a:xfrm>
            <a:off x="5668335" y="3976414"/>
            <a:ext cx="18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Action</a:t>
            </a:r>
            <a:endParaRPr lang="en-GB" b="0" dirty="0"/>
          </a:p>
        </p:txBody>
      </p:sp>
      <p:sp>
        <p:nvSpPr>
          <p:cNvPr id="7" name="TextBox 7"/>
          <p:cNvSpPr txBox="1"/>
          <p:nvPr/>
        </p:nvSpPr>
        <p:spPr>
          <a:xfrm>
            <a:off x="8392452" y="3976413"/>
            <a:ext cx="18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ID</a:t>
            </a:r>
            <a:endParaRPr lang="en-GB" b="0" dirty="0"/>
          </a:p>
        </p:txBody>
      </p:sp>
      <p:cxnSp>
        <p:nvCxnSpPr>
          <p:cNvPr id="8" name="Straight Arrow Connector 8"/>
          <p:cNvCxnSpPr/>
          <p:nvPr/>
        </p:nvCxnSpPr>
        <p:spPr bwMode="auto">
          <a:xfrm flipH="1">
            <a:off x="3880219" y="2801883"/>
            <a:ext cx="1609752" cy="10904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9"/>
          <p:cNvCxnSpPr/>
          <p:nvPr/>
        </p:nvCxnSpPr>
        <p:spPr bwMode="auto">
          <a:xfrm>
            <a:off x="6380974" y="2801883"/>
            <a:ext cx="223361" cy="10904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/>
          <p:nvPr/>
        </p:nvCxnSpPr>
        <p:spPr bwMode="auto">
          <a:xfrm>
            <a:off x="6961064" y="2804616"/>
            <a:ext cx="2367388" cy="10877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3713412" y="3193393"/>
            <a:ext cx="561504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Default Route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661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Adding</a:t>
            </a:r>
            <a:r>
              <a:rPr lang="pl-PL" dirty="0" smtClean="0"/>
              <a:t> and </a:t>
            </a:r>
            <a:r>
              <a:rPr lang="pl-PL" dirty="0" err="1" smtClean="0"/>
              <a:t>configuring</a:t>
            </a:r>
            <a:r>
              <a:rPr lang="pl-PL" dirty="0" smtClean="0"/>
              <a:t> </a:t>
            </a:r>
            <a:r>
              <a:rPr lang="pl-PL" dirty="0" err="1" smtClean="0"/>
              <a:t>routes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endParaRPr lang="pl-PL" dirty="0" smtClean="0"/>
          </a:p>
          <a:p>
            <a:pPr lvl="1"/>
            <a:r>
              <a:rPr lang="pl-PL" dirty="0" err="1" smtClean="0"/>
              <a:t>Name</a:t>
            </a:r>
            <a:endParaRPr lang="pl-PL" dirty="0" smtClean="0"/>
          </a:p>
          <a:p>
            <a:pPr lvl="1"/>
            <a:r>
              <a:rPr lang="pl-PL" dirty="0" smtClean="0"/>
              <a:t>URL</a:t>
            </a:r>
          </a:p>
          <a:p>
            <a:pPr lvl="1"/>
            <a:r>
              <a:rPr lang="pl-PL" dirty="0" err="1" smtClean="0"/>
              <a:t>Constrains</a:t>
            </a:r>
            <a:endParaRPr lang="pl-PL" dirty="0" smtClean="0"/>
          </a:p>
          <a:p>
            <a:pPr lvl="1"/>
            <a:r>
              <a:rPr lang="pl-PL" dirty="0" err="1" smtClean="0"/>
              <a:t>Defaults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To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route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call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routes.MapHttpRoute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/>
              <a:t>Access </a:t>
            </a:r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by</a:t>
            </a:r>
            <a:br>
              <a:rPr lang="pl-PL" dirty="0" smtClean="0"/>
            </a:b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72694" y="1602898"/>
            <a:ext cx="418968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name: "Default",</a:t>
            </a:r>
            <a:endParaRPr lang="en-GB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url: "{controller}/{action}/{id}",</a:t>
            </a:r>
            <a:endParaRPr lang="en-GB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defaults: new { 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controller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= "Home", 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action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= "Index", 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id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UrlParameter.Optional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GB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7072693" y="3848012"/>
            <a:ext cx="4189681" cy="26037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routes.MapRoute</a:t>
            </a: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lang="en-GB" sz="1600" b="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name: 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pl-PL" sz="1600" b="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Search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Route</a:t>
            </a: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",</a:t>
            </a:r>
            <a:endParaRPr lang="en-GB" sz="1600" b="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url: 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pl-PL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/{</a:t>
            </a: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id}",</a:t>
            </a:r>
            <a:endParaRPr lang="en-GB" sz="1600" b="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defaults: new { </a:t>
            </a:r>
            <a:endParaRPr lang="en-US" sz="1600" b="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controller </a:t>
            </a: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pl-PL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",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action </a:t>
            </a: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"Details" },</a:t>
            </a:r>
            <a:endParaRPr lang="en-GB" sz="1600" b="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constraints: new { </a:t>
            </a:r>
            <a:endParaRPr lang="en-US" sz="1600" b="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id </a:t>
            </a:r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"[0-9]+" }</a:t>
            </a:r>
            <a:endParaRPr lang="en-GB" sz="1600" b="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GB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5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r>
              <a:rPr lang="pl-PL" dirty="0" smtClean="0"/>
              <a:t> </a:t>
            </a:r>
            <a:r>
              <a:rPr lang="pl-PL" dirty="0" err="1" smtClean="0"/>
              <a:t>override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routes</a:t>
            </a:r>
            <a:endParaRPr lang="pl-PL" dirty="0" smtClean="0"/>
          </a:p>
          <a:p>
            <a:r>
              <a:rPr lang="pl-PL" dirty="0" smtClean="0"/>
              <a:t>Method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for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endParaRPr lang="pl-PL" dirty="0" smtClean="0"/>
          </a:p>
          <a:p>
            <a:r>
              <a:rPr lang="pl-PL" dirty="0" smtClean="0"/>
              <a:t>Map </a:t>
            </a:r>
            <a:r>
              <a:rPr lang="pl-PL" dirty="0" err="1" smtClean="0"/>
              <a:t>route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r>
              <a:rPr lang="pl-PL" dirty="0" smtClean="0"/>
              <a:t> in </a:t>
            </a:r>
            <a:r>
              <a:rPr lang="pl-PL" dirty="0" err="1" smtClean="0"/>
              <a:t>Global.asax</a:t>
            </a:r>
            <a:r>
              <a:rPr lang="pl-PL" dirty="0" smtClean="0"/>
              <a:t> file </a:t>
            </a:r>
            <a:r>
              <a:rPr lang="pl-PL" b="1" dirty="0" err="1" smtClean="0"/>
              <a:t>before</a:t>
            </a:r>
            <a:r>
              <a:rPr lang="pl-PL" b="1" dirty="0" smtClean="0"/>
              <a:t> </a:t>
            </a:r>
            <a:r>
              <a:rPr lang="pl-PL" dirty="0" err="1" smtClean="0"/>
              <a:t>registering</a:t>
            </a:r>
            <a:r>
              <a:rPr lang="pl-PL" dirty="0" smtClean="0"/>
              <a:t> </a:t>
            </a:r>
            <a:r>
              <a:rPr lang="pl-PL" dirty="0" err="1" smtClean="0"/>
              <a:t>routes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838200" y="519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[Route(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"Product/{id}/Tickets"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Tickets(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  <a:endParaRPr lang="en-GB" dirty="0"/>
          </a:p>
        </p:txBody>
      </p:sp>
      <p:sp>
        <p:nvSpPr>
          <p:cNvPr id="6" name="Prostokąt 5"/>
          <p:cNvSpPr/>
          <p:nvPr/>
        </p:nvSpPr>
        <p:spPr>
          <a:xfrm>
            <a:off x="838200" y="35396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RouteTable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.Routes.MapMvcAttributeRoutes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5274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1263</TotalTime>
  <Words>412</Words>
  <Application>Microsoft Office PowerPoint</Application>
  <PresentationFormat>Panoramiczny</PresentationFormat>
  <Paragraphs>126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FontAwesome</vt:lpstr>
      <vt:lpstr>Segoe UI Light</vt:lpstr>
      <vt:lpstr>Times New Roman</vt:lpstr>
      <vt:lpstr>Verdana</vt:lpstr>
      <vt:lpstr>Motyw pakietu Office</vt:lpstr>
      <vt:lpstr>ASP.NET MVC 5 with Developement Patterns</vt:lpstr>
      <vt:lpstr>Module agenda</vt:lpstr>
      <vt:lpstr>MVC Components</vt:lpstr>
      <vt:lpstr>Information architecture</vt:lpstr>
      <vt:lpstr>discussion</vt:lpstr>
      <vt:lpstr>SEO</vt:lpstr>
      <vt:lpstr>ASP.NET Routing engine</vt:lpstr>
      <vt:lpstr>Adding and configuring routes</vt:lpstr>
      <vt:lpstr>Route attributes</vt:lpstr>
      <vt:lpstr>demo</vt:lpstr>
      <vt:lpstr>Helpfull MVC add-ins</vt:lpstr>
      <vt:lpstr>Prezentacja programu PowerPoint</vt:lpstr>
      <vt:lpstr>LAB 06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28</cp:revision>
  <dcterms:created xsi:type="dcterms:W3CDTF">2015-12-21T20:24:16Z</dcterms:created>
  <dcterms:modified xsi:type="dcterms:W3CDTF">2016-01-08T09:53:10Z</dcterms:modified>
</cp:coreProperties>
</file>