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58" r:id="rId1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7" autoAdjust="0"/>
    <p:restoredTop sz="76389" autoAdjust="0"/>
  </p:normalViewPr>
  <p:slideViewPr>
    <p:cSldViewPr snapToGrid="0">
      <p:cViewPr varScale="1">
        <p:scale>
          <a:sx n="56" d="100"/>
          <a:sy n="56" d="100"/>
        </p:scale>
        <p:origin x="3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9E5BCA-F98F-4F6E-B649-330F5E99D924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AD47C114-35A9-48E9-AF79-BDA80970D7B4}">
      <dgm:prSet phldrT="[Tekst]"/>
      <dgm:spPr/>
      <dgm:t>
        <a:bodyPr/>
        <a:lstStyle/>
        <a:p>
          <a:r>
            <a:rPr lang="pl-PL" dirty="0" err="1" smtClean="0"/>
            <a:t>Layout</a:t>
          </a:r>
          <a:endParaRPr lang="en-GB" dirty="0"/>
        </a:p>
      </dgm:t>
    </dgm:pt>
    <dgm:pt modelId="{BFD63E6B-AFD9-4BC2-A299-59439F2E944E}" type="parTrans" cxnId="{9555F39D-6F86-4E5F-803A-273A037B8611}">
      <dgm:prSet/>
      <dgm:spPr/>
      <dgm:t>
        <a:bodyPr/>
        <a:lstStyle/>
        <a:p>
          <a:endParaRPr lang="en-GB"/>
        </a:p>
      </dgm:t>
    </dgm:pt>
    <dgm:pt modelId="{E51E6F0D-6B27-4725-B4EE-639A7AEF2655}" type="sibTrans" cxnId="{9555F39D-6F86-4E5F-803A-273A037B8611}">
      <dgm:prSet/>
      <dgm:spPr/>
      <dgm:t>
        <a:bodyPr/>
        <a:lstStyle/>
        <a:p>
          <a:endParaRPr lang="en-GB"/>
        </a:p>
      </dgm:t>
    </dgm:pt>
    <dgm:pt modelId="{365C32FF-E943-4FEB-9CD8-498702E1A7FD}">
      <dgm:prSet phldrT="[Tekst]"/>
      <dgm:spPr/>
      <dgm:t>
        <a:bodyPr/>
        <a:lstStyle/>
        <a:p>
          <a:r>
            <a:rPr lang="pl-PL" dirty="0" err="1" smtClean="0"/>
            <a:t>View</a:t>
          </a:r>
          <a:endParaRPr lang="en-GB" dirty="0"/>
        </a:p>
      </dgm:t>
    </dgm:pt>
    <dgm:pt modelId="{8CBBD448-4426-457A-94C8-4A89BA483D8A}" type="parTrans" cxnId="{34BBFEE2-5FC8-4A12-9E07-36C91DED3088}">
      <dgm:prSet/>
      <dgm:spPr/>
      <dgm:t>
        <a:bodyPr/>
        <a:lstStyle/>
        <a:p>
          <a:endParaRPr lang="en-GB"/>
        </a:p>
      </dgm:t>
    </dgm:pt>
    <dgm:pt modelId="{74AD24A8-BE74-486C-B5D0-39191A3489AD}" type="sibTrans" cxnId="{34BBFEE2-5FC8-4A12-9E07-36C91DED3088}">
      <dgm:prSet/>
      <dgm:spPr/>
      <dgm:t>
        <a:bodyPr/>
        <a:lstStyle/>
        <a:p>
          <a:endParaRPr lang="en-GB"/>
        </a:p>
      </dgm:t>
    </dgm:pt>
    <dgm:pt modelId="{B69EDC99-D7D5-42A3-8021-BB45E9D7464E}">
      <dgm:prSet phldrT="[Tekst]"/>
      <dgm:spPr/>
      <dgm:t>
        <a:bodyPr/>
        <a:lstStyle/>
        <a:p>
          <a:r>
            <a:rPr lang="pl-PL" dirty="0" err="1" smtClean="0"/>
            <a:t>View</a:t>
          </a:r>
          <a:endParaRPr lang="en-GB" dirty="0"/>
        </a:p>
      </dgm:t>
    </dgm:pt>
    <dgm:pt modelId="{C5652FEE-802A-4FF2-A082-F20447F09701}" type="parTrans" cxnId="{2232C75A-C1A5-4DB8-B5D1-832A85C3F35D}">
      <dgm:prSet/>
      <dgm:spPr/>
      <dgm:t>
        <a:bodyPr/>
        <a:lstStyle/>
        <a:p>
          <a:endParaRPr lang="en-GB"/>
        </a:p>
      </dgm:t>
    </dgm:pt>
    <dgm:pt modelId="{78712917-7A55-4C4E-AE4A-1680BA03AD23}" type="sibTrans" cxnId="{2232C75A-C1A5-4DB8-B5D1-832A85C3F35D}">
      <dgm:prSet/>
      <dgm:spPr/>
      <dgm:t>
        <a:bodyPr/>
        <a:lstStyle/>
        <a:p>
          <a:endParaRPr lang="en-GB"/>
        </a:p>
      </dgm:t>
    </dgm:pt>
    <dgm:pt modelId="{9D85321E-2A63-40E9-8129-CFB4A7677401}">
      <dgm:prSet phldrT="[Tekst]"/>
      <dgm:spPr/>
      <dgm:t>
        <a:bodyPr/>
        <a:lstStyle/>
        <a:p>
          <a:r>
            <a:rPr lang="pl-PL" dirty="0" err="1" smtClean="0"/>
            <a:t>View</a:t>
          </a:r>
          <a:endParaRPr lang="en-GB" dirty="0"/>
        </a:p>
      </dgm:t>
    </dgm:pt>
    <dgm:pt modelId="{D858BAC9-8FAF-43FE-AD0A-E24C9A285718}" type="parTrans" cxnId="{EABD0A24-B554-406E-B398-A8FC61141FEE}">
      <dgm:prSet/>
      <dgm:spPr/>
      <dgm:t>
        <a:bodyPr/>
        <a:lstStyle/>
        <a:p>
          <a:endParaRPr lang="en-GB"/>
        </a:p>
      </dgm:t>
    </dgm:pt>
    <dgm:pt modelId="{6CFD0A4C-0E55-4BC1-9611-1A981575D157}" type="sibTrans" cxnId="{EABD0A24-B554-406E-B398-A8FC61141FEE}">
      <dgm:prSet/>
      <dgm:spPr/>
      <dgm:t>
        <a:bodyPr/>
        <a:lstStyle/>
        <a:p>
          <a:endParaRPr lang="en-GB"/>
        </a:p>
      </dgm:t>
    </dgm:pt>
    <dgm:pt modelId="{614CB011-7232-473A-9947-6D56FFA881E8}" type="pres">
      <dgm:prSet presAssocID="{919E5BCA-F98F-4F6E-B649-330F5E99D92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49A04C00-09E7-4041-A64E-0908AD4AC3C5}" type="pres">
      <dgm:prSet presAssocID="{AD47C114-35A9-48E9-AF79-BDA80970D7B4}" presName="hierRoot1" presStyleCnt="0">
        <dgm:presLayoutVars>
          <dgm:hierBranch val="init"/>
        </dgm:presLayoutVars>
      </dgm:prSet>
      <dgm:spPr/>
    </dgm:pt>
    <dgm:pt modelId="{675C7D4A-7A4C-45E5-A323-93C72CD6BB6F}" type="pres">
      <dgm:prSet presAssocID="{AD47C114-35A9-48E9-AF79-BDA80970D7B4}" presName="rootComposite1" presStyleCnt="0"/>
      <dgm:spPr/>
    </dgm:pt>
    <dgm:pt modelId="{05F77BA0-B266-48C6-8E5B-E0F7FC2F5D59}" type="pres">
      <dgm:prSet presAssocID="{AD47C114-35A9-48E9-AF79-BDA80970D7B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F995EDB-74AB-4DCE-AF1C-2C7B8EA5B7FD}" type="pres">
      <dgm:prSet presAssocID="{AD47C114-35A9-48E9-AF79-BDA80970D7B4}" presName="rootConnector1" presStyleLbl="node1" presStyleIdx="0" presStyleCnt="0"/>
      <dgm:spPr/>
      <dgm:t>
        <a:bodyPr/>
        <a:lstStyle/>
        <a:p>
          <a:endParaRPr lang="pl-PL"/>
        </a:p>
      </dgm:t>
    </dgm:pt>
    <dgm:pt modelId="{36476B7E-5483-4729-82F3-07823F511B6D}" type="pres">
      <dgm:prSet presAssocID="{AD47C114-35A9-48E9-AF79-BDA80970D7B4}" presName="hierChild2" presStyleCnt="0"/>
      <dgm:spPr/>
    </dgm:pt>
    <dgm:pt modelId="{36C1F252-6217-495A-9375-92F0A9DDDD8C}" type="pres">
      <dgm:prSet presAssocID="{8CBBD448-4426-457A-94C8-4A89BA483D8A}" presName="Name37" presStyleLbl="parChTrans1D2" presStyleIdx="0" presStyleCnt="3"/>
      <dgm:spPr/>
      <dgm:t>
        <a:bodyPr/>
        <a:lstStyle/>
        <a:p>
          <a:endParaRPr lang="pl-PL"/>
        </a:p>
      </dgm:t>
    </dgm:pt>
    <dgm:pt modelId="{27F3A4DB-3801-4315-8434-CEA877C82222}" type="pres">
      <dgm:prSet presAssocID="{365C32FF-E943-4FEB-9CD8-498702E1A7FD}" presName="hierRoot2" presStyleCnt="0">
        <dgm:presLayoutVars>
          <dgm:hierBranch val="init"/>
        </dgm:presLayoutVars>
      </dgm:prSet>
      <dgm:spPr/>
    </dgm:pt>
    <dgm:pt modelId="{EBC1EA53-12C2-45A3-8369-4BA9614ECF62}" type="pres">
      <dgm:prSet presAssocID="{365C32FF-E943-4FEB-9CD8-498702E1A7FD}" presName="rootComposite" presStyleCnt="0"/>
      <dgm:spPr/>
    </dgm:pt>
    <dgm:pt modelId="{E24A1944-6CF1-4F50-A2C4-86F2B630972D}" type="pres">
      <dgm:prSet presAssocID="{365C32FF-E943-4FEB-9CD8-498702E1A7FD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F2E2936-995C-4126-A562-25280871186A}" type="pres">
      <dgm:prSet presAssocID="{365C32FF-E943-4FEB-9CD8-498702E1A7FD}" presName="rootConnector" presStyleLbl="node2" presStyleIdx="0" presStyleCnt="3"/>
      <dgm:spPr/>
      <dgm:t>
        <a:bodyPr/>
        <a:lstStyle/>
        <a:p>
          <a:endParaRPr lang="pl-PL"/>
        </a:p>
      </dgm:t>
    </dgm:pt>
    <dgm:pt modelId="{F80CB69E-7FF9-4761-83F5-F9E99F158FBF}" type="pres">
      <dgm:prSet presAssocID="{365C32FF-E943-4FEB-9CD8-498702E1A7FD}" presName="hierChild4" presStyleCnt="0"/>
      <dgm:spPr/>
    </dgm:pt>
    <dgm:pt modelId="{5045B51B-5667-465D-9EA0-E9BAFB30C36E}" type="pres">
      <dgm:prSet presAssocID="{365C32FF-E943-4FEB-9CD8-498702E1A7FD}" presName="hierChild5" presStyleCnt="0"/>
      <dgm:spPr/>
    </dgm:pt>
    <dgm:pt modelId="{38AF2070-287C-4263-A0DB-E22325E379C7}" type="pres">
      <dgm:prSet presAssocID="{C5652FEE-802A-4FF2-A082-F20447F09701}" presName="Name37" presStyleLbl="parChTrans1D2" presStyleIdx="1" presStyleCnt="3"/>
      <dgm:spPr/>
      <dgm:t>
        <a:bodyPr/>
        <a:lstStyle/>
        <a:p>
          <a:endParaRPr lang="pl-PL"/>
        </a:p>
      </dgm:t>
    </dgm:pt>
    <dgm:pt modelId="{AE272999-38BE-4795-BEF3-75C62F811987}" type="pres">
      <dgm:prSet presAssocID="{B69EDC99-D7D5-42A3-8021-BB45E9D7464E}" presName="hierRoot2" presStyleCnt="0">
        <dgm:presLayoutVars>
          <dgm:hierBranch val="init"/>
        </dgm:presLayoutVars>
      </dgm:prSet>
      <dgm:spPr/>
    </dgm:pt>
    <dgm:pt modelId="{23D9076F-7127-430A-B72F-2417711BF180}" type="pres">
      <dgm:prSet presAssocID="{B69EDC99-D7D5-42A3-8021-BB45E9D7464E}" presName="rootComposite" presStyleCnt="0"/>
      <dgm:spPr/>
    </dgm:pt>
    <dgm:pt modelId="{A3D366B0-3126-4F78-A8BA-B2EC9132B7C2}" type="pres">
      <dgm:prSet presAssocID="{B69EDC99-D7D5-42A3-8021-BB45E9D7464E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D4260DC-BF8E-4250-A6C0-96FCF00E4FCF}" type="pres">
      <dgm:prSet presAssocID="{B69EDC99-D7D5-42A3-8021-BB45E9D7464E}" presName="rootConnector" presStyleLbl="node2" presStyleIdx="1" presStyleCnt="3"/>
      <dgm:spPr/>
      <dgm:t>
        <a:bodyPr/>
        <a:lstStyle/>
        <a:p>
          <a:endParaRPr lang="pl-PL"/>
        </a:p>
      </dgm:t>
    </dgm:pt>
    <dgm:pt modelId="{7BBA1845-BE9A-4329-A715-58D6EBEB84C5}" type="pres">
      <dgm:prSet presAssocID="{B69EDC99-D7D5-42A3-8021-BB45E9D7464E}" presName="hierChild4" presStyleCnt="0"/>
      <dgm:spPr/>
    </dgm:pt>
    <dgm:pt modelId="{C952D790-52C7-4625-AF2D-4372E8674A50}" type="pres">
      <dgm:prSet presAssocID="{B69EDC99-D7D5-42A3-8021-BB45E9D7464E}" presName="hierChild5" presStyleCnt="0"/>
      <dgm:spPr/>
    </dgm:pt>
    <dgm:pt modelId="{BCCEAEE5-840C-4330-88CE-2F56F6991CDB}" type="pres">
      <dgm:prSet presAssocID="{D858BAC9-8FAF-43FE-AD0A-E24C9A285718}" presName="Name37" presStyleLbl="parChTrans1D2" presStyleIdx="2" presStyleCnt="3"/>
      <dgm:spPr/>
      <dgm:t>
        <a:bodyPr/>
        <a:lstStyle/>
        <a:p>
          <a:endParaRPr lang="pl-PL"/>
        </a:p>
      </dgm:t>
    </dgm:pt>
    <dgm:pt modelId="{88D339A4-D83C-4374-8694-DDD9B7CF71A0}" type="pres">
      <dgm:prSet presAssocID="{9D85321E-2A63-40E9-8129-CFB4A7677401}" presName="hierRoot2" presStyleCnt="0">
        <dgm:presLayoutVars>
          <dgm:hierBranch val="init"/>
        </dgm:presLayoutVars>
      </dgm:prSet>
      <dgm:spPr/>
    </dgm:pt>
    <dgm:pt modelId="{8E21AA12-DECA-42AE-94E5-6E485F92E0C8}" type="pres">
      <dgm:prSet presAssocID="{9D85321E-2A63-40E9-8129-CFB4A7677401}" presName="rootComposite" presStyleCnt="0"/>
      <dgm:spPr/>
    </dgm:pt>
    <dgm:pt modelId="{CACCCB35-4D64-4A16-9907-87A14D66082B}" type="pres">
      <dgm:prSet presAssocID="{9D85321E-2A63-40E9-8129-CFB4A767740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515BDFF-2A06-4946-A3A8-70B96DDAC799}" type="pres">
      <dgm:prSet presAssocID="{9D85321E-2A63-40E9-8129-CFB4A7677401}" presName="rootConnector" presStyleLbl="node2" presStyleIdx="2" presStyleCnt="3"/>
      <dgm:spPr/>
      <dgm:t>
        <a:bodyPr/>
        <a:lstStyle/>
        <a:p>
          <a:endParaRPr lang="pl-PL"/>
        </a:p>
      </dgm:t>
    </dgm:pt>
    <dgm:pt modelId="{27EF1914-A644-49D0-86FA-D52F31482D27}" type="pres">
      <dgm:prSet presAssocID="{9D85321E-2A63-40E9-8129-CFB4A7677401}" presName="hierChild4" presStyleCnt="0"/>
      <dgm:spPr/>
    </dgm:pt>
    <dgm:pt modelId="{757723EE-3DB0-4D16-B0F7-1255F5266EE1}" type="pres">
      <dgm:prSet presAssocID="{9D85321E-2A63-40E9-8129-CFB4A7677401}" presName="hierChild5" presStyleCnt="0"/>
      <dgm:spPr/>
    </dgm:pt>
    <dgm:pt modelId="{4480AAF3-516F-4993-82EB-E937D4438931}" type="pres">
      <dgm:prSet presAssocID="{AD47C114-35A9-48E9-AF79-BDA80970D7B4}" presName="hierChild3" presStyleCnt="0"/>
      <dgm:spPr/>
    </dgm:pt>
  </dgm:ptLst>
  <dgm:cxnLst>
    <dgm:cxn modelId="{BADD5D81-B03D-478D-9203-2024BAB1B9C3}" type="presOf" srcId="{AD47C114-35A9-48E9-AF79-BDA80970D7B4}" destId="{5F995EDB-74AB-4DCE-AF1C-2C7B8EA5B7FD}" srcOrd="1" destOrd="0" presId="urn:microsoft.com/office/officeart/2005/8/layout/orgChart1"/>
    <dgm:cxn modelId="{1E9FA41F-E8EE-4541-B253-F731C2B45565}" type="presOf" srcId="{AD47C114-35A9-48E9-AF79-BDA80970D7B4}" destId="{05F77BA0-B266-48C6-8E5B-E0F7FC2F5D59}" srcOrd="0" destOrd="0" presId="urn:microsoft.com/office/officeart/2005/8/layout/orgChart1"/>
    <dgm:cxn modelId="{9555F39D-6F86-4E5F-803A-273A037B8611}" srcId="{919E5BCA-F98F-4F6E-B649-330F5E99D924}" destId="{AD47C114-35A9-48E9-AF79-BDA80970D7B4}" srcOrd="0" destOrd="0" parTransId="{BFD63E6B-AFD9-4BC2-A299-59439F2E944E}" sibTransId="{E51E6F0D-6B27-4725-B4EE-639A7AEF2655}"/>
    <dgm:cxn modelId="{8A51EC20-71FE-4352-9DA7-B6200460C5F5}" type="presOf" srcId="{8CBBD448-4426-457A-94C8-4A89BA483D8A}" destId="{36C1F252-6217-495A-9375-92F0A9DDDD8C}" srcOrd="0" destOrd="0" presId="urn:microsoft.com/office/officeart/2005/8/layout/orgChart1"/>
    <dgm:cxn modelId="{D6022CA5-6F06-4C1E-B3F6-92BB6041C3D6}" type="presOf" srcId="{B69EDC99-D7D5-42A3-8021-BB45E9D7464E}" destId="{3D4260DC-BF8E-4250-A6C0-96FCF00E4FCF}" srcOrd="1" destOrd="0" presId="urn:microsoft.com/office/officeart/2005/8/layout/orgChart1"/>
    <dgm:cxn modelId="{EABD0A24-B554-406E-B398-A8FC61141FEE}" srcId="{AD47C114-35A9-48E9-AF79-BDA80970D7B4}" destId="{9D85321E-2A63-40E9-8129-CFB4A7677401}" srcOrd="2" destOrd="0" parTransId="{D858BAC9-8FAF-43FE-AD0A-E24C9A285718}" sibTransId="{6CFD0A4C-0E55-4BC1-9611-1A981575D157}"/>
    <dgm:cxn modelId="{17C921A4-4053-4831-9251-D928F3AF0A62}" type="presOf" srcId="{9D85321E-2A63-40E9-8129-CFB4A7677401}" destId="{CACCCB35-4D64-4A16-9907-87A14D66082B}" srcOrd="0" destOrd="0" presId="urn:microsoft.com/office/officeart/2005/8/layout/orgChart1"/>
    <dgm:cxn modelId="{226781BC-0544-463B-81F1-1B1848E626B5}" type="presOf" srcId="{B69EDC99-D7D5-42A3-8021-BB45E9D7464E}" destId="{A3D366B0-3126-4F78-A8BA-B2EC9132B7C2}" srcOrd="0" destOrd="0" presId="urn:microsoft.com/office/officeart/2005/8/layout/orgChart1"/>
    <dgm:cxn modelId="{403940EE-BDD9-49CE-8D96-BC2C9AA26C19}" type="presOf" srcId="{365C32FF-E943-4FEB-9CD8-498702E1A7FD}" destId="{E24A1944-6CF1-4F50-A2C4-86F2B630972D}" srcOrd="0" destOrd="0" presId="urn:microsoft.com/office/officeart/2005/8/layout/orgChart1"/>
    <dgm:cxn modelId="{B42C113C-E18E-44BF-83C3-F1692C669081}" type="presOf" srcId="{365C32FF-E943-4FEB-9CD8-498702E1A7FD}" destId="{9F2E2936-995C-4126-A562-25280871186A}" srcOrd="1" destOrd="0" presId="urn:microsoft.com/office/officeart/2005/8/layout/orgChart1"/>
    <dgm:cxn modelId="{2232C75A-C1A5-4DB8-B5D1-832A85C3F35D}" srcId="{AD47C114-35A9-48E9-AF79-BDA80970D7B4}" destId="{B69EDC99-D7D5-42A3-8021-BB45E9D7464E}" srcOrd="1" destOrd="0" parTransId="{C5652FEE-802A-4FF2-A082-F20447F09701}" sibTransId="{78712917-7A55-4C4E-AE4A-1680BA03AD23}"/>
    <dgm:cxn modelId="{34BBFEE2-5FC8-4A12-9E07-36C91DED3088}" srcId="{AD47C114-35A9-48E9-AF79-BDA80970D7B4}" destId="{365C32FF-E943-4FEB-9CD8-498702E1A7FD}" srcOrd="0" destOrd="0" parTransId="{8CBBD448-4426-457A-94C8-4A89BA483D8A}" sibTransId="{74AD24A8-BE74-486C-B5D0-39191A3489AD}"/>
    <dgm:cxn modelId="{8C332FB5-F760-44E0-9DBE-47EB3B85ACF0}" type="presOf" srcId="{D858BAC9-8FAF-43FE-AD0A-E24C9A285718}" destId="{BCCEAEE5-840C-4330-88CE-2F56F6991CDB}" srcOrd="0" destOrd="0" presId="urn:microsoft.com/office/officeart/2005/8/layout/orgChart1"/>
    <dgm:cxn modelId="{8E59055F-D0B4-4D15-A8A7-7F25BEA74125}" type="presOf" srcId="{9D85321E-2A63-40E9-8129-CFB4A7677401}" destId="{0515BDFF-2A06-4946-A3A8-70B96DDAC799}" srcOrd="1" destOrd="0" presId="urn:microsoft.com/office/officeart/2005/8/layout/orgChart1"/>
    <dgm:cxn modelId="{577BE22E-AF22-4FA2-BCDF-27818EEC6150}" type="presOf" srcId="{919E5BCA-F98F-4F6E-B649-330F5E99D924}" destId="{614CB011-7232-473A-9947-6D56FFA881E8}" srcOrd="0" destOrd="0" presId="urn:microsoft.com/office/officeart/2005/8/layout/orgChart1"/>
    <dgm:cxn modelId="{A0D207CF-F093-4B7E-A38D-86D812BDC3FC}" type="presOf" srcId="{C5652FEE-802A-4FF2-A082-F20447F09701}" destId="{38AF2070-287C-4263-A0DB-E22325E379C7}" srcOrd="0" destOrd="0" presId="urn:microsoft.com/office/officeart/2005/8/layout/orgChart1"/>
    <dgm:cxn modelId="{9D58E4A5-880B-402D-B8BA-FDCE898DBB71}" type="presParOf" srcId="{614CB011-7232-473A-9947-6D56FFA881E8}" destId="{49A04C00-09E7-4041-A64E-0908AD4AC3C5}" srcOrd="0" destOrd="0" presId="urn:microsoft.com/office/officeart/2005/8/layout/orgChart1"/>
    <dgm:cxn modelId="{437E2104-425C-4241-B2FE-7FD577861291}" type="presParOf" srcId="{49A04C00-09E7-4041-A64E-0908AD4AC3C5}" destId="{675C7D4A-7A4C-45E5-A323-93C72CD6BB6F}" srcOrd="0" destOrd="0" presId="urn:microsoft.com/office/officeart/2005/8/layout/orgChart1"/>
    <dgm:cxn modelId="{9449A487-C099-4F03-B9A1-3BE6EAC4BA9F}" type="presParOf" srcId="{675C7D4A-7A4C-45E5-A323-93C72CD6BB6F}" destId="{05F77BA0-B266-48C6-8E5B-E0F7FC2F5D59}" srcOrd="0" destOrd="0" presId="urn:microsoft.com/office/officeart/2005/8/layout/orgChart1"/>
    <dgm:cxn modelId="{3E8374F6-B162-48D4-9EE4-C24FCC3537A5}" type="presParOf" srcId="{675C7D4A-7A4C-45E5-A323-93C72CD6BB6F}" destId="{5F995EDB-74AB-4DCE-AF1C-2C7B8EA5B7FD}" srcOrd="1" destOrd="0" presId="urn:microsoft.com/office/officeart/2005/8/layout/orgChart1"/>
    <dgm:cxn modelId="{E972F50F-7E53-4A43-9F7F-248B1ED79B56}" type="presParOf" srcId="{49A04C00-09E7-4041-A64E-0908AD4AC3C5}" destId="{36476B7E-5483-4729-82F3-07823F511B6D}" srcOrd="1" destOrd="0" presId="urn:microsoft.com/office/officeart/2005/8/layout/orgChart1"/>
    <dgm:cxn modelId="{B9646DE9-BF48-49EC-BCD6-4EA02BC549AF}" type="presParOf" srcId="{36476B7E-5483-4729-82F3-07823F511B6D}" destId="{36C1F252-6217-495A-9375-92F0A9DDDD8C}" srcOrd="0" destOrd="0" presId="urn:microsoft.com/office/officeart/2005/8/layout/orgChart1"/>
    <dgm:cxn modelId="{A1C7B800-0B4C-4ED5-B322-D22BBE9D9847}" type="presParOf" srcId="{36476B7E-5483-4729-82F3-07823F511B6D}" destId="{27F3A4DB-3801-4315-8434-CEA877C82222}" srcOrd="1" destOrd="0" presId="urn:microsoft.com/office/officeart/2005/8/layout/orgChart1"/>
    <dgm:cxn modelId="{5AAA44BA-D634-447B-A8D0-3E35C8A46B92}" type="presParOf" srcId="{27F3A4DB-3801-4315-8434-CEA877C82222}" destId="{EBC1EA53-12C2-45A3-8369-4BA9614ECF62}" srcOrd="0" destOrd="0" presId="urn:microsoft.com/office/officeart/2005/8/layout/orgChart1"/>
    <dgm:cxn modelId="{7A1E6E97-9C61-4C18-ADA5-F56C7B5DE5C0}" type="presParOf" srcId="{EBC1EA53-12C2-45A3-8369-4BA9614ECF62}" destId="{E24A1944-6CF1-4F50-A2C4-86F2B630972D}" srcOrd="0" destOrd="0" presId="urn:microsoft.com/office/officeart/2005/8/layout/orgChart1"/>
    <dgm:cxn modelId="{88568D93-0B68-4EAB-97A7-62EF689622A2}" type="presParOf" srcId="{EBC1EA53-12C2-45A3-8369-4BA9614ECF62}" destId="{9F2E2936-995C-4126-A562-25280871186A}" srcOrd="1" destOrd="0" presId="urn:microsoft.com/office/officeart/2005/8/layout/orgChart1"/>
    <dgm:cxn modelId="{F3BEA2F4-5532-4331-B0E5-065A1F499832}" type="presParOf" srcId="{27F3A4DB-3801-4315-8434-CEA877C82222}" destId="{F80CB69E-7FF9-4761-83F5-F9E99F158FBF}" srcOrd="1" destOrd="0" presId="urn:microsoft.com/office/officeart/2005/8/layout/orgChart1"/>
    <dgm:cxn modelId="{23314A96-5ADA-40CF-8D9D-043258F53CB7}" type="presParOf" srcId="{27F3A4DB-3801-4315-8434-CEA877C82222}" destId="{5045B51B-5667-465D-9EA0-E9BAFB30C36E}" srcOrd="2" destOrd="0" presId="urn:microsoft.com/office/officeart/2005/8/layout/orgChart1"/>
    <dgm:cxn modelId="{10DB2156-7B6B-4D41-AC20-6AE310716892}" type="presParOf" srcId="{36476B7E-5483-4729-82F3-07823F511B6D}" destId="{38AF2070-287C-4263-A0DB-E22325E379C7}" srcOrd="2" destOrd="0" presId="urn:microsoft.com/office/officeart/2005/8/layout/orgChart1"/>
    <dgm:cxn modelId="{4B90DE45-D151-4D50-8C06-9242480D8E71}" type="presParOf" srcId="{36476B7E-5483-4729-82F3-07823F511B6D}" destId="{AE272999-38BE-4795-BEF3-75C62F811987}" srcOrd="3" destOrd="0" presId="urn:microsoft.com/office/officeart/2005/8/layout/orgChart1"/>
    <dgm:cxn modelId="{E37F3C77-00F7-473F-A0F9-A2FEEA707078}" type="presParOf" srcId="{AE272999-38BE-4795-BEF3-75C62F811987}" destId="{23D9076F-7127-430A-B72F-2417711BF180}" srcOrd="0" destOrd="0" presId="urn:microsoft.com/office/officeart/2005/8/layout/orgChart1"/>
    <dgm:cxn modelId="{114F994C-CAF2-42E7-A363-3B6127586D00}" type="presParOf" srcId="{23D9076F-7127-430A-B72F-2417711BF180}" destId="{A3D366B0-3126-4F78-A8BA-B2EC9132B7C2}" srcOrd="0" destOrd="0" presId="urn:microsoft.com/office/officeart/2005/8/layout/orgChart1"/>
    <dgm:cxn modelId="{663041C6-E916-4202-AD81-E6A286716D5C}" type="presParOf" srcId="{23D9076F-7127-430A-B72F-2417711BF180}" destId="{3D4260DC-BF8E-4250-A6C0-96FCF00E4FCF}" srcOrd="1" destOrd="0" presId="urn:microsoft.com/office/officeart/2005/8/layout/orgChart1"/>
    <dgm:cxn modelId="{5D730A74-6B83-410F-886A-01C76605F2E4}" type="presParOf" srcId="{AE272999-38BE-4795-BEF3-75C62F811987}" destId="{7BBA1845-BE9A-4329-A715-58D6EBEB84C5}" srcOrd="1" destOrd="0" presId="urn:microsoft.com/office/officeart/2005/8/layout/orgChart1"/>
    <dgm:cxn modelId="{60B7DB68-991A-4E92-932C-C5AA28A3E190}" type="presParOf" srcId="{AE272999-38BE-4795-BEF3-75C62F811987}" destId="{C952D790-52C7-4625-AF2D-4372E8674A50}" srcOrd="2" destOrd="0" presId="urn:microsoft.com/office/officeart/2005/8/layout/orgChart1"/>
    <dgm:cxn modelId="{0B9BA19B-D1F8-4948-BCE8-85026040CD26}" type="presParOf" srcId="{36476B7E-5483-4729-82F3-07823F511B6D}" destId="{BCCEAEE5-840C-4330-88CE-2F56F6991CDB}" srcOrd="4" destOrd="0" presId="urn:microsoft.com/office/officeart/2005/8/layout/orgChart1"/>
    <dgm:cxn modelId="{5AEE5F3D-CB56-4660-83F9-105BB50BFFA0}" type="presParOf" srcId="{36476B7E-5483-4729-82F3-07823F511B6D}" destId="{88D339A4-D83C-4374-8694-DDD9B7CF71A0}" srcOrd="5" destOrd="0" presId="urn:microsoft.com/office/officeart/2005/8/layout/orgChart1"/>
    <dgm:cxn modelId="{2811255B-3281-4B0B-AE36-A2B650AA3EDF}" type="presParOf" srcId="{88D339A4-D83C-4374-8694-DDD9B7CF71A0}" destId="{8E21AA12-DECA-42AE-94E5-6E485F92E0C8}" srcOrd="0" destOrd="0" presId="urn:microsoft.com/office/officeart/2005/8/layout/orgChart1"/>
    <dgm:cxn modelId="{96893B26-334D-4051-A3F8-558A71E036B5}" type="presParOf" srcId="{8E21AA12-DECA-42AE-94E5-6E485F92E0C8}" destId="{CACCCB35-4D64-4A16-9907-87A14D66082B}" srcOrd="0" destOrd="0" presId="urn:microsoft.com/office/officeart/2005/8/layout/orgChart1"/>
    <dgm:cxn modelId="{A9FFB266-F008-4D57-BB52-E5970F9B93A1}" type="presParOf" srcId="{8E21AA12-DECA-42AE-94E5-6E485F92E0C8}" destId="{0515BDFF-2A06-4946-A3A8-70B96DDAC799}" srcOrd="1" destOrd="0" presId="urn:microsoft.com/office/officeart/2005/8/layout/orgChart1"/>
    <dgm:cxn modelId="{31533790-4430-4A19-976F-9728CE27CF12}" type="presParOf" srcId="{88D339A4-D83C-4374-8694-DDD9B7CF71A0}" destId="{27EF1914-A644-49D0-86FA-D52F31482D27}" srcOrd="1" destOrd="0" presId="urn:microsoft.com/office/officeart/2005/8/layout/orgChart1"/>
    <dgm:cxn modelId="{7275885C-5854-4A3C-8B12-2E2B5B7B683D}" type="presParOf" srcId="{88D339A4-D83C-4374-8694-DDD9B7CF71A0}" destId="{757723EE-3DB0-4D16-B0F7-1255F5266EE1}" srcOrd="2" destOrd="0" presId="urn:microsoft.com/office/officeart/2005/8/layout/orgChart1"/>
    <dgm:cxn modelId="{C084A834-2885-4A6E-BB12-A3C91CFF957B}" type="presParOf" srcId="{49A04C00-09E7-4041-A64E-0908AD4AC3C5}" destId="{4480AAF3-516F-4993-82EB-E937D443893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CEAEE5-840C-4330-88CE-2F56F6991CDB}">
      <dsp:nvSpPr>
        <dsp:cNvPr id="0" name=""/>
        <dsp:cNvSpPr/>
      </dsp:nvSpPr>
      <dsp:spPr>
        <a:xfrm>
          <a:off x="4064000" y="927277"/>
          <a:ext cx="2242021" cy="389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555"/>
              </a:lnTo>
              <a:lnTo>
                <a:pt x="2242021" y="194555"/>
              </a:lnTo>
              <a:lnTo>
                <a:pt x="2242021" y="38911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F2070-287C-4263-A0DB-E22325E379C7}">
      <dsp:nvSpPr>
        <dsp:cNvPr id="0" name=""/>
        <dsp:cNvSpPr/>
      </dsp:nvSpPr>
      <dsp:spPr>
        <a:xfrm>
          <a:off x="4018280" y="927277"/>
          <a:ext cx="91440" cy="3891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11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1F252-6217-495A-9375-92F0A9DDDD8C}">
      <dsp:nvSpPr>
        <dsp:cNvPr id="0" name=""/>
        <dsp:cNvSpPr/>
      </dsp:nvSpPr>
      <dsp:spPr>
        <a:xfrm>
          <a:off x="1821978" y="927277"/>
          <a:ext cx="2242021" cy="389111"/>
        </a:xfrm>
        <a:custGeom>
          <a:avLst/>
          <a:gdLst/>
          <a:ahLst/>
          <a:cxnLst/>
          <a:rect l="0" t="0" r="0" b="0"/>
          <a:pathLst>
            <a:path>
              <a:moveTo>
                <a:pt x="2242021" y="0"/>
              </a:moveTo>
              <a:lnTo>
                <a:pt x="2242021" y="194555"/>
              </a:lnTo>
              <a:lnTo>
                <a:pt x="0" y="194555"/>
              </a:lnTo>
              <a:lnTo>
                <a:pt x="0" y="38911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77BA0-B266-48C6-8E5B-E0F7FC2F5D59}">
      <dsp:nvSpPr>
        <dsp:cNvPr id="0" name=""/>
        <dsp:cNvSpPr/>
      </dsp:nvSpPr>
      <dsp:spPr>
        <a:xfrm>
          <a:off x="3137544" y="822"/>
          <a:ext cx="1852910" cy="926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5100" kern="1200" dirty="0" err="1" smtClean="0"/>
            <a:t>Layout</a:t>
          </a:r>
          <a:endParaRPr lang="en-GB" sz="5100" kern="1200" dirty="0"/>
        </a:p>
      </dsp:txBody>
      <dsp:txXfrm>
        <a:off x="3137544" y="822"/>
        <a:ext cx="1852910" cy="926455"/>
      </dsp:txXfrm>
    </dsp:sp>
    <dsp:sp modelId="{E24A1944-6CF1-4F50-A2C4-86F2B630972D}">
      <dsp:nvSpPr>
        <dsp:cNvPr id="0" name=""/>
        <dsp:cNvSpPr/>
      </dsp:nvSpPr>
      <dsp:spPr>
        <a:xfrm>
          <a:off x="895523" y="1316388"/>
          <a:ext cx="1852910" cy="9264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5100" kern="1200" dirty="0" err="1" smtClean="0"/>
            <a:t>View</a:t>
          </a:r>
          <a:endParaRPr lang="en-GB" sz="5100" kern="1200" dirty="0"/>
        </a:p>
      </dsp:txBody>
      <dsp:txXfrm>
        <a:off x="895523" y="1316388"/>
        <a:ext cx="1852910" cy="926455"/>
      </dsp:txXfrm>
    </dsp:sp>
    <dsp:sp modelId="{A3D366B0-3126-4F78-A8BA-B2EC9132B7C2}">
      <dsp:nvSpPr>
        <dsp:cNvPr id="0" name=""/>
        <dsp:cNvSpPr/>
      </dsp:nvSpPr>
      <dsp:spPr>
        <a:xfrm>
          <a:off x="3137544" y="1316388"/>
          <a:ext cx="1852910" cy="9264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5100" kern="1200" dirty="0" err="1" smtClean="0"/>
            <a:t>View</a:t>
          </a:r>
          <a:endParaRPr lang="en-GB" sz="5100" kern="1200" dirty="0"/>
        </a:p>
      </dsp:txBody>
      <dsp:txXfrm>
        <a:off x="3137544" y="1316388"/>
        <a:ext cx="1852910" cy="926455"/>
      </dsp:txXfrm>
    </dsp:sp>
    <dsp:sp modelId="{CACCCB35-4D64-4A16-9907-87A14D66082B}">
      <dsp:nvSpPr>
        <dsp:cNvPr id="0" name=""/>
        <dsp:cNvSpPr/>
      </dsp:nvSpPr>
      <dsp:spPr>
        <a:xfrm>
          <a:off x="5379566" y="1316388"/>
          <a:ext cx="1852910" cy="9264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5100" kern="1200" dirty="0" err="1" smtClean="0"/>
            <a:t>View</a:t>
          </a:r>
          <a:endParaRPr lang="en-GB" sz="5100" kern="1200" dirty="0"/>
        </a:p>
      </dsp:txBody>
      <dsp:txXfrm>
        <a:off x="5379566" y="1316388"/>
        <a:ext cx="1852910" cy="926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178A5-A0FB-49B4-BCF5-BFB35CF75E0C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63571-3142-42CF-A99B-95EE34AC0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72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ding.smashingmagazine.com/2013/03/08/tips-tricks-print-style-sheets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webdesignerdepot.com/2010/01/10-tips-for-better-print-style-sheets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http://coding.smashingmagazine.com/2013/03/08/tips-tricks-print-style-sheets/</a:t>
            </a:r>
            <a:endParaRPr kumimoji="0" lang="pl-PL" alt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Use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pl-PL" altLang="pl-PL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case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:</a:t>
            </a:r>
            <a:endParaRPr kumimoji="0" lang="pl-PL" alt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4"/>
              </a:rPr>
              <a:t>http://www.webdesignerdepot.com/2010/01/10-tips-for-better-print-style-sheets/</a:t>
            </a:r>
            <a:endParaRPr kumimoji="0" lang="pl-PL" alt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63571-3142-42CF-A99B-95EE34AC0C1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54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Visit</a:t>
            </a:r>
            <a:r>
              <a:rPr lang="pl-PL" dirty="0" smtClean="0"/>
              <a:t> http://www.w3schools.com/bootstrap/</a:t>
            </a:r>
          </a:p>
          <a:p>
            <a:r>
              <a:rPr lang="pl-PL" dirty="0" smtClean="0"/>
              <a:t>Display demo </a:t>
            </a:r>
            <a:r>
              <a:rPr lang="pl-PL" dirty="0" err="1" smtClean="0"/>
              <a:t>example</a:t>
            </a:r>
            <a:endParaRPr lang="pl-PL" dirty="0" smtClean="0"/>
          </a:p>
          <a:p>
            <a:r>
              <a:rPr lang="pl-PL" dirty="0" smtClean="0"/>
              <a:t>Walk </a:t>
            </a:r>
            <a:r>
              <a:rPr lang="pl-PL" dirty="0" err="1" smtClean="0"/>
              <a:t>through</a:t>
            </a:r>
            <a:r>
              <a:rPr lang="pl-PL" dirty="0" smtClean="0"/>
              <a:t> </a:t>
            </a:r>
            <a:r>
              <a:rPr lang="pl-PL" dirty="0" err="1" smtClean="0"/>
              <a:t>Bootstrap</a:t>
            </a:r>
            <a:r>
              <a:rPr lang="pl-PL" dirty="0" smtClean="0"/>
              <a:t> </a:t>
            </a:r>
            <a:r>
              <a:rPr lang="pl-PL" dirty="0" err="1" smtClean="0"/>
              <a:t>elements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63571-3142-42CF-A99B-95EE34AC0C1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684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In </a:t>
            </a:r>
            <a:r>
              <a:rPr lang="pl-PL" dirty="0" err="1" smtClean="0"/>
              <a:t>this</a:t>
            </a:r>
            <a:r>
              <a:rPr lang="pl-PL" dirty="0" smtClean="0"/>
              <a:t> lab we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implement</a:t>
            </a:r>
            <a:r>
              <a:rPr lang="pl-PL" dirty="0" smtClean="0"/>
              <a:t> </a:t>
            </a:r>
            <a:r>
              <a:rPr lang="pl-PL" dirty="0" err="1" smtClean="0"/>
              <a:t>free</a:t>
            </a:r>
            <a:r>
              <a:rPr lang="pl-PL" dirty="0" smtClean="0"/>
              <a:t> </a:t>
            </a:r>
            <a:r>
              <a:rPr lang="pl-PL" dirty="0" err="1" smtClean="0"/>
              <a:t>bootstrap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theme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our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project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63571-3142-42CF-A99B-95EE34AC0C1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617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r>
              <a:rPr lang="en-GB" noProof="0" dirty="0" smtClean="0"/>
              <a:t>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podtytułu</a:t>
            </a:r>
            <a:endParaRPr lang="en-GB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04DC5F3-29E5-458E-8DAF-BA91F5B4FA45}" type="datetimeFigureOut">
              <a:rPr lang="pl-PL" smtClean="0"/>
              <a:pPr/>
              <a:t>08.01.2016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097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108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ussion">
    <p:bg>
      <p:bgPr>
        <a:solidFill>
          <a:schemeClr val="accent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r>
              <a:rPr lang="en-GB" noProof="0" dirty="0" smtClean="0"/>
              <a:t>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podtytułu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chemeClr val="accent1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6" name="Prostokąt 5"/>
          <p:cNvSpPr/>
          <p:nvPr userDrawn="1"/>
        </p:nvSpPr>
        <p:spPr>
          <a:xfrm>
            <a:off x="7544230" y="959646"/>
            <a:ext cx="322024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</a:t>
            </a:r>
            <a:r>
              <a:rPr lang="pl-PL" sz="20200" b="0" i="0" baseline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 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367361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s">
    <p:bg>
      <p:bgPr>
        <a:solidFill>
          <a:srgbClr val="8CC60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r>
              <a:rPr lang="en-GB" noProof="0" dirty="0" smtClean="0"/>
              <a:t>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podtytułu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chemeClr val="accent4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4" name="Prostokąt 3"/>
          <p:cNvSpPr/>
          <p:nvPr userDrawn="1"/>
        </p:nvSpPr>
        <p:spPr>
          <a:xfrm>
            <a:off x="7805005" y="959646"/>
            <a:ext cx="2959465" cy="3200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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258376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bg>
      <p:bgPr>
        <a:solidFill>
          <a:schemeClr val="accent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Kliknij, aby edytować </a:t>
            </a:r>
            <a:r>
              <a:rPr lang="en-GB" noProof="0" dirty="0" err="1" smtClean="0"/>
              <a:t>styl</a:t>
            </a:r>
            <a:r>
              <a:rPr lang="pl-PL" dirty="0" smtClean="0"/>
              <a:t> wzorca podtytułu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chemeClr val="accent2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11" name="Prostokąt 10"/>
          <p:cNvSpPr/>
          <p:nvPr userDrawn="1"/>
        </p:nvSpPr>
        <p:spPr>
          <a:xfrm>
            <a:off x="8569910" y="959646"/>
            <a:ext cx="219456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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76275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k">
    <p:bg>
      <p:bgPr>
        <a:solidFill>
          <a:srgbClr val="FFBE0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Kliknij, aby edytować styl wzorca podtytułu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rgbClr val="FFE497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4" name="Prostokąt 3"/>
          <p:cNvSpPr/>
          <p:nvPr userDrawn="1"/>
        </p:nvSpPr>
        <p:spPr>
          <a:xfrm>
            <a:off x="9100232" y="959646"/>
            <a:ext cx="1664238" cy="3200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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348335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Drugi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Trzeci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Czwarty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Piąty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281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524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200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3"/>
          </p:nvPr>
        </p:nvSpPr>
        <p:spPr>
          <a:xfrm>
            <a:off x="366713" y="252413"/>
            <a:ext cx="11496675" cy="5935662"/>
          </a:xfrm>
        </p:spPr>
        <p:txBody>
          <a:bodyPr/>
          <a:lstStyle/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Drugi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Trzeci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Czwarty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Piąty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5487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037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720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524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972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Drugi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Trzeci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Czwarty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Piąty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04DC5F3-29E5-458E-8DAF-BA91F5B4FA45}" type="datetimeFigureOut">
              <a:rPr lang="en-GB" noProof="0" smtClean="0"/>
              <a:pPr/>
              <a:t>08/01/2016</a:t>
            </a:fld>
            <a:endParaRPr lang="en-GB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GB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4725FBEB-F3E3-49C3-8AA0-C0208E79BE4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5043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4" r:id="rId5"/>
    <p:sldLayoutId id="2147483651" r:id="rId6"/>
    <p:sldLayoutId id="2147483652" r:id="rId7"/>
    <p:sldLayoutId id="2147483653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bootstrap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ASP.NET MVC 5</a:t>
            </a:r>
            <a:br>
              <a:rPr lang="pl-PL" sz="3200" dirty="0" smtClean="0"/>
            </a:br>
            <a:r>
              <a:rPr lang="pl-PL" sz="3200" dirty="0" smtClean="0"/>
              <a:t>with </a:t>
            </a:r>
            <a:r>
              <a:rPr lang="en-GB" sz="3200" dirty="0" err="1" smtClean="0"/>
              <a:t>Developement</a:t>
            </a:r>
            <a:r>
              <a:rPr lang="pl-PL" sz="3200" dirty="0" smtClean="0"/>
              <a:t> </a:t>
            </a:r>
            <a:r>
              <a:rPr lang="en-GB" sz="3200" dirty="0" smtClean="0"/>
              <a:t>Patterns</a:t>
            </a:r>
            <a:endParaRPr lang="en-GB" sz="3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 smtClean="0"/>
              <a:t>Designing</a:t>
            </a:r>
            <a:r>
              <a:rPr lang="pl-PL" dirty="0" smtClean="0"/>
              <a:t> and styling </a:t>
            </a:r>
            <a:r>
              <a:rPr lang="pl-PL" dirty="0" err="1" smtClean="0"/>
              <a:t>interface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153400" y="6352143"/>
            <a:ext cx="38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Copyright © 2016 Adrian Ilewicz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328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CSS Media </a:t>
            </a:r>
            <a:r>
              <a:rPr lang="pl-PL" dirty="0" err="1" smtClean="0"/>
              <a:t>Queries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queries</a:t>
            </a:r>
            <a:r>
              <a:rPr lang="pl-PL" dirty="0" smtClean="0"/>
              <a:t> to </a:t>
            </a:r>
            <a:r>
              <a:rPr lang="pl-PL" dirty="0" err="1" smtClean="0"/>
              <a:t>detect</a:t>
            </a:r>
            <a:r>
              <a:rPr lang="pl-PL" dirty="0" smtClean="0"/>
              <a:t> </a:t>
            </a:r>
            <a:r>
              <a:rPr lang="pl-PL" dirty="0" err="1" smtClean="0"/>
              <a:t>device</a:t>
            </a:r>
            <a:r>
              <a:rPr lang="pl-PL" dirty="0" smtClean="0"/>
              <a:t> </a:t>
            </a:r>
            <a:r>
              <a:rPr lang="pl-PL" dirty="0" err="1" smtClean="0"/>
              <a:t>capabilities</a:t>
            </a:r>
            <a:endParaRPr lang="pl-PL" dirty="0" smtClean="0"/>
          </a:p>
          <a:p>
            <a:pPr lvl="1"/>
            <a:r>
              <a:rPr lang="pl-PL" dirty="0" err="1" smtClean="0"/>
              <a:t>Height</a:t>
            </a:r>
            <a:r>
              <a:rPr lang="pl-PL" dirty="0" smtClean="0"/>
              <a:t> and </a:t>
            </a:r>
            <a:r>
              <a:rPr lang="pl-PL" dirty="0" err="1" smtClean="0"/>
              <a:t>width</a:t>
            </a:r>
            <a:endParaRPr lang="pl-PL" dirty="0" smtClean="0"/>
          </a:p>
          <a:p>
            <a:pPr lvl="1"/>
            <a:r>
              <a:rPr lang="pl-PL" dirty="0" err="1" smtClean="0"/>
              <a:t>Orientation</a:t>
            </a:r>
            <a:endParaRPr lang="pl-PL" dirty="0" smtClean="0"/>
          </a:p>
          <a:p>
            <a:pPr lvl="1"/>
            <a:r>
              <a:rPr lang="pl-PL" dirty="0" err="1" smtClean="0"/>
              <a:t>Pixel</a:t>
            </a:r>
            <a:r>
              <a:rPr lang="pl-PL" dirty="0" smtClean="0"/>
              <a:t> resolution</a:t>
            </a:r>
          </a:p>
          <a:p>
            <a:r>
              <a:rPr lang="pl-PL" dirty="0" smtClean="0"/>
              <a:t>In </a:t>
            </a:r>
            <a:r>
              <a:rPr lang="pl-PL" dirty="0" err="1" smtClean="0"/>
              <a:t>general</a:t>
            </a:r>
            <a:r>
              <a:rPr lang="pl-PL" dirty="0" smtClean="0"/>
              <a:t>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base</a:t>
            </a:r>
            <a:r>
              <a:rPr lang="pl-PL" dirty="0" smtClean="0"/>
              <a:t> </a:t>
            </a:r>
            <a:r>
              <a:rPr lang="pl-PL" dirty="0" err="1" smtClean="0"/>
              <a:t>stylesheet</a:t>
            </a:r>
            <a:r>
              <a:rPr lang="pl-PL" dirty="0" smtClean="0"/>
              <a:t>,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queries</a:t>
            </a:r>
            <a:r>
              <a:rPr lang="pl-PL" dirty="0" smtClean="0"/>
              <a:t> </a:t>
            </a:r>
            <a:r>
              <a:rPr lang="pl-PL" dirty="0" err="1" smtClean="0"/>
              <a:t>just</a:t>
            </a:r>
            <a:r>
              <a:rPr lang="pl-PL" dirty="0" smtClean="0"/>
              <a:t> for </a:t>
            </a:r>
            <a:r>
              <a:rPr lang="pl-PL" dirty="0" err="1" smtClean="0"/>
              <a:t>differences</a:t>
            </a:r>
            <a:endParaRPr lang="en-GB" dirty="0"/>
          </a:p>
        </p:txBody>
      </p:sp>
      <p:sp>
        <p:nvSpPr>
          <p:cNvPr id="4" name="Prostokąt 3"/>
          <p:cNvSpPr/>
          <p:nvPr/>
        </p:nvSpPr>
        <p:spPr>
          <a:xfrm>
            <a:off x="2196349" y="6127234"/>
            <a:ext cx="73074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tx1">
                    <a:lumMod val="50000"/>
                  </a:schemeClr>
                </a:solidFill>
              </a:rPr>
              <a:t>https://developer.mozilla.org/en-US/docs/Web/Guide/CSS/Media_queries</a:t>
            </a:r>
          </a:p>
        </p:txBody>
      </p:sp>
      <p:sp>
        <p:nvSpPr>
          <p:cNvPr id="5" name="Prostokąt 4"/>
          <p:cNvSpPr/>
          <p:nvPr/>
        </p:nvSpPr>
        <p:spPr>
          <a:xfrm>
            <a:off x="3810000" y="433030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@media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max-</a:t>
            </a:r>
            <a:r>
              <a:rPr lang="pl-PL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</a:t>
            </a:r>
            <a:r>
              <a:rPr lang="pl-PL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pl-PL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800px)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orientation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portrait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l-PL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0795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CSS for printing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Don’t</a:t>
            </a:r>
            <a:r>
              <a:rPr lang="pl-PL" dirty="0" smtClean="0"/>
              <a:t> </a:t>
            </a:r>
            <a:r>
              <a:rPr lang="pl-PL" dirty="0" err="1" smtClean="0"/>
              <a:t>forget</a:t>
            </a:r>
            <a:r>
              <a:rPr lang="pl-PL" dirty="0" smtClean="0"/>
              <a:t> </a:t>
            </a:r>
            <a:r>
              <a:rPr lang="pl-PL" dirty="0" err="1" smtClean="0"/>
              <a:t>about</a:t>
            </a:r>
            <a:r>
              <a:rPr lang="pl-PL" dirty="0" smtClean="0"/>
              <a:t> </a:t>
            </a:r>
            <a:r>
              <a:rPr lang="pl-PL" dirty="0" err="1" smtClean="0"/>
              <a:t>printers</a:t>
            </a:r>
            <a:r>
              <a:rPr lang="pl-PL" dirty="0" smtClean="0"/>
              <a:t>!</a:t>
            </a:r>
          </a:p>
          <a:p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following</a:t>
            </a:r>
            <a:r>
              <a:rPr lang="pl-PL" dirty="0" smtClean="0"/>
              <a:t> </a:t>
            </a:r>
            <a:r>
              <a:rPr lang="pl-PL" dirty="0" err="1" smtClean="0"/>
              <a:t>optimizations</a:t>
            </a:r>
            <a:r>
              <a:rPr lang="pl-PL" dirty="0" smtClean="0"/>
              <a:t>:</a:t>
            </a:r>
          </a:p>
          <a:p>
            <a:pPr lvl="1"/>
            <a:r>
              <a:rPr lang="pl-PL" dirty="0" err="1" smtClean="0"/>
              <a:t>Remove</a:t>
            </a:r>
            <a:r>
              <a:rPr lang="pl-PL" dirty="0" smtClean="0"/>
              <a:t> </a:t>
            </a:r>
            <a:r>
              <a:rPr lang="pl-PL" dirty="0" err="1" smtClean="0"/>
              <a:t>headers</a:t>
            </a:r>
            <a:r>
              <a:rPr lang="pl-PL" dirty="0" smtClean="0"/>
              <a:t>, </a:t>
            </a:r>
            <a:r>
              <a:rPr lang="pl-PL" dirty="0" err="1" smtClean="0"/>
              <a:t>footers</a:t>
            </a:r>
            <a:r>
              <a:rPr lang="pl-PL" dirty="0" smtClean="0"/>
              <a:t>, </a:t>
            </a:r>
            <a:r>
              <a:rPr lang="pl-PL" dirty="0" err="1" smtClean="0"/>
              <a:t>navigation</a:t>
            </a:r>
            <a:r>
              <a:rPr lang="pl-PL" dirty="0" smtClean="0"/>
              <a:t> </a:t>
            </a:r>
            <a:r>
              <a:rPr lang="pl-PL" dirty="0" err="1" smtClean="0"/>
              <a:t>elements</a:t>
            </a:r>
            <a:r>
              <a:rPr lang="pl-PL" dirty="0" smtClean="0"/>
              <a:t>, </a:t>
            </a:r>
            <a:r>
              <a:rPr lang="pl-PL" dirty="0" err="1" smtClean="0"/>
              <a:t>backgrounds</a:t>
            </a:r>
            <a:r>
              <a:rPr lang="pl-PL" dirty="0" smtClean="0"/>
              <a:t>, </a:t>
            </a:r>
            <a:r>
              <a:rPr lang="pl-PL" dirty="0" err="1" smtClean="0"/>
              <a:t>graphics</a:t>
            </a:r>
            <a:r>
              <a:rPr lang="pl-PL" dirty="0" smtClean="0"/>
              <a:t> and </a:t>
            </a:r>
            <a:r>
              <a:rPr lang="pl-PL" dirty="0" err="1" smtClean="0"/>
              <a:t>animations</a:t>
            </a:r>
            <a:endParaRPr lang="pl-PL" dirty="0" smtClean="0"/>
          </a:p>
          <a:p>
            <a:r>
              <a:rPr lang="pl-PL" dirty="0" smtClean="0"/>
              <a:t>Set </a:t>
            </a:r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size</a:t>
            </a:r>
            <a:r>
              <a:rPr lang="pl-PL" dirty="0" smtClean="0"/>
              <a:t> and </a:t>
            </a:r>
            <a:r>
              <a:rPr lang="pl-PL" dirty="0" err="1" smtClean="0"/>
              <a:t>remove</a:t>
            </a:r>
            <a:r>
              <a:rPr lang="pl-PL" dirty="0" smtClean="0"/>
              <a:t> </a:t>
            </a:r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effects</a:t>
            </a:r>
            <a:endParaRPr lang="pl-PL" dirty="0" smtClean="0"/>
          </a:p>
          <a:p>
            <a:r>
              <a:rPr lang="pl-PL" dirty="0" smtClean="0"/>
              <a:t>Display </a:t>
            </a:r>
            <a:r>
              <a:rPr lang="pl-PL" dirty="0" err="1" smtClean="0"/>
              <a:t>hyperlink</a:t>
            </a:r>
            <a:r>
              <a:rPr lang="pl-PL" dirty="0" smtClean="0"/>
              <a:t> </a:t>
            </a:r>
            <a:r>
              <a:rPr lang="pl-PL" dirty="0" err="1" smtClean="0"/>
              <a:t>addresses</a:t>
            </a:r>
            <a:endParaRPr lang="pl-PL" dirty="0" smtClean="0"/>
          </a:p>
          <a:p>
            <a:r>
              <a:rPr lang="pl-PL" dirty="0" err="1" smtClean="0"/>
              <a:t>Layout</a:t>
            </a:r>
            <a:r>
              <a:rPr lang="pl-PL" dirty="0" smtClean="0"/>
              <a:t> </a:t>
            </a:r>
            <a:r>
              <a:rPr lang="pl-PL" dirty="0" err="1" smtClean="0"/>
              <a:t>content</a:t>
            </a:r>
            <a:r>
              <a:rPr lang="pl-PL" dirty="0" smtClean="0"/>
              <a:t> in one </a:t>
            </a:r>
            <a:r>
              <a:rPr lang="pl-PL" dirty="0" err="1" smtClean="0"/>
              <a:t>column</a:t>
            </a:r>
            <a:endParaRPr lang="pl-PL" dirty="0" smtClean="0"/>
          </a:p>
          <a:p>
            <a:r>
              <a:rPr lang="pl-PL" dirty="0" smtClean="0"/>
              <a:t>Set target </a:t>
            </a:r>
            <a:r>
              <a:rPr lang="pl-PL" dirty="0" err="1" smtClean="0"/>
              <a:t>page</a:t>
            </a:r>
            <a:r>
              <a:rPr lang="pl-PL" dirty="0" smtClean="0"/>
              <a:t> </a:t>
            </a:r>
            <a:r>
              <a:rPr lang="pl-PL" dirty="0" err="1" smtClean="0"/>
              <a:t>size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3654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Printing </a:t>
            </a:r>
            <a:r>
              <a:rPr lang="pl-PL" dirty="0" err="1" smtClean="0"/>
              <a:t>page</a:t>
            </a:r>
            <a:r>
              <a:rPr lang="pl-PL" dirty="0" smtClean="0"/>
              <a:t>? </a:t>
            </a:r>
            <a:r>
              <a:rPr lang="pl-PL" dirty="0" err="1" smtClean="0"/>
              <a:t>Who</a:t>
            </a:r>
            <a:r>
              <a:rPr lang="pl-PL" dirty="0" smtClean="0"/>
              <a:t> </a:t>
            </a:r>
            <a:r>
              <a:rPr lang="pl-PL" dirty="0" err="1" smtClean="0"/>
              <a:t>cares</a:t>
            </a:r>
            <a:r>
              <a:rPr lang="pl-PL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213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Bootstrap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The most popular HTML, CSS and JS </a:t>
            </a:r>
            <a:r>
              <a:rPr lang="pl-PL" dirty="0" err="1" smtClean="0"/>
              <a:t>framework</a:t>
            </a:r>
            <a:r>
              <a:rPr lang="pl-PL" dirty="0" smtClean="0"/>
              <a:t> for developing </a:t>
            </a:r>
            <a:r>
              <a:rPr lang="pl-PL" dirty="0" err="1" smtClean="0"/>
              <a:t>responsive</a:t>
            </a:r>
            <a:r>
              <a:rPr lang="pl-PL" dirty="0" smtClean="0"/>
              <a:t>, mobile </a:t>
            </a:r>
            <a:r>
              <a:rPr lang="pl-PL" dirty="0" err="1" smtClean="0"/>
              <a:t>first</a:t>
            </a:r>
            <a:r>
              <a:rPr lang="pl-PL" dirty="0" smtClean="0"/>
              <a:t> web </a:t>
            </a:r>
            <a:r>
              <a:rPr lang="pl-PL" dirty="0" err="1" smtClean="0"/>
              <a:t>applications</a:t>
            </a:r>
            <a:endParaRPr lang="pl-PL" dirty="0" smtClean="0"/>
          </a:p>
          <a:p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bootsrap</a:t>
            </a:r>
            <a:r>
              <a:rPr lang="pl-PL" dirty="0" smtClean="0"/>
              <a:t> to </a:t>
            </a:r>
            <a:r>
              <a:rPr lang="pl-PL" dirty="0" err="1" smtClean="0"/>
              <a:t>layout</a:t>
            </a:r>
            <a:r>
              <a:rPr lang="pl-PL" dirty="0" smtClean="0"/>
              <a:t> </a:t>
            </a:r>
            <a:r>
              <a:rPr lang="pl-PL" dirty="0" err="1" smtClean="0"/>
              <a:t>your</a:t>
            </a:r>
            <a:r>
              <a:rPr lang="pl-PL" dirty="0" smtClean="0"/>
              <a:t> </a:t>
            </a:r>
            <a:r>
              <a:rPr lang="pl-PL" dirty="0" err="1" smtClean="0"/>
              <a:t>pages</a:t>
            </a:r>
            <a:r>
              <a:rPr lang="pl-PL" dirty="0" smtClean="0"/>
              <a:t>, </a:t>
            </a:r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dirty="0" err="1" smtClean="0"/>
              <a:t>popover’s</a:t>
            </a:r>
            <a:r>
              <a:rPr lang="pl-PL" dirty="0" smtClean="0"/>
              <a:t>, </a:t>
            </a:r>
            <a:r>
              <a:rPr lang="pl-PL" dirty="0" err="1" smtClean="0"/>
              <a:t>modal</a:t>
            </a:r>
            <a:r>
              <a:rPr lang="pl-PL" dirty="0" smtClean="0"/>
              <a:t> </a:t>
            </a:r>
            <a:r>
              <a:rPr lang="pl-PL" dirty="0" err="1" smtClean="0"/>
              <a:t>windows</a:t>
            </a:r>
            <a:r>
              <a:rPr lang="pl-PL" dirty="0" smtClean="0"/>
              <a:t>, </a:t>
            </a:r>
            <a:r>
              <a:rPr lang="pl-PL" dirty="0" err="1" smtClean="0"/>
              <a:t>accordions</a:t>
            </a:r>
            <a:r>
              <a:rPr lang="pl-PL" dirty="0" smtClean="0"/>
              <a:t>, </a:t>
            </a:r>
            <a:r>
              <a:rPr lang="pl-PL" dirty="0" err="1" smtClean="0"/>
              <a:t>buttons</a:t>
            </a:r>
            <a:r>
              <a:rPr lang="pl-PL" dirty="0" smtClean="0"/>
              <a:t>, </a:t>
            </a:r>
            <a:r>
              <a:rPr lang="pl-PL" dirty="0" err="1" smtClean="0"/>
              <a:t>paginations</a:t>
            </a:r>
            <a:r>
              <a:rPr lang="pl-PL" dirty="0" smtClean="0"/>
              <a:t> and </a:t>
            </a:r>
            <a:r>
              <a:rPr lang="pl-PL" dirty="0" err="1" smtClean="0"/>
              <a:t>more</a:t>
            </a:r>
            <a:r>
              <a:rPr lang="pl-PL" dirty="0" smtClean="0"/>
              <a:t> …</a:t>
            </a:r>
          </a:p>
          <a:p>
            <a:r>
              <a:rPr lang="pl-PL" dirty="0" err="1" smtClean="0"/>
              <a:t>Learn</a:t>
            </a:r>
            <a:r>
              <a:rPr lang="pl-PL" dirty="0" smtClean="0"/>
              <a:t> </a:t>
            </a:r>
            <a:r>
              <a:rPr lang="pl-PL" dirty="0" err="1" smtClean="0"/>
              <a:t>bootstap</a:t>
            </a:r>
            <a:r>
              <a:rPr lang="pl-PL" dirty="0" smtClean="0"/>
              <a:t> </a:t>
            </a:r>
            <a:r>
              <a:rPr lang="pl-PL" dirty="0" err="1" smtClean="0"/>
              <a:t>here</a:t>
            </a:r>
            <a:r>
              <a:rPr lang="pl-PL" dirty="0"/>
              <a:t>: </a:t>
            </a:r>
            <a:r>
              <a:rPr lang="pl-PL" dirty="0">
                <a:hlinkClick r:id="rId2"/>
              </a:rPr>
              <a:t>http://www.w3schools.com/bootstrap</a:t>
            </a:r>
            <a:r>
              <a:rPr lang="pl-PL" dirty="0" smtClean="0">
                <a:hlinkClick r:id="rId2"/>
              </a:rPr>
              <a:t>/</a:t>
            </a:r>
            <a:endParaRPr lang="pl-PL" dirty="0" smtClean="0"/>
          </a:p>
          <a:p>
            <a:r>
              <a:rPr lang="pl-PL" dirty="0" err="1" smtClean="0"/>
              <a:t>Bootstap</a:t>
            </a:r>
            <a:r>
              <a:rPr lang="pl-PL" dirty="0" smtClean="0"/>
              <a:t> </a:t>
            </a:r>
            <a:r>
              <a:rPr lang="pl-PL" dirty="0" err="1" smtClean="0"/>
              <a:t>comes</a:t>
            </a:r>
            <a:r>
              <a:rPr lang="pl-PL" dirty="0" smtClean="0"/>
              <a:t> as a </a:t>
            </a:r>
            <a:r>
              <a:rPr lang="pl-PL" dirty="0" err="1" smtClean="0"/>
              <a:t>bundle</a:t>
            </a:r>
            <a:r>
              <a:rPr lang="pl-PL" dirty="0" smtClean="0"/>
              <a:t> with </a:t>
            </a:r>
            <a:r>
              <a:rPr lang="pl-PL" dirty="0" err="1" smtClean="0"/>
              <a:t>default</a:t>
            </a:r>
            <a:r>
              <a:rPr lang="pl-PL" dirty="0" smtClean="0"/>
              <a:t> MVC 5 </a:t>
            </a:r>
            <a:r>
              <a:rPr lang="pl-PL" dirty="0" err="1" smtClean="0"/>
              <a:t>template</a:t>
            </a:r>
            <a:endParaRPr lang="pl-PL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8731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Bootstrap</a:t>
            </a:r>
            <a:r>
              <a:rPr lang="pl-PL" dirty="0" smtClean="0"/>
              <a:t> </a:t>
            </a:r>
            <a:r>
              <a:rPr lang="pl-PL" dirty="0" err="1" smtClean="0"/>
              <a:t>basics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classes</a:t>
            </a:r>
            <a:r>
              <a:rPr lang="pl-PL" dirty="0" smtClean="0"/>
              <a:t> as </a:t>
            </a:r>
            <a:r>
              <a:rPr lang="pl-PL" dirty="0" err="1" smtClean="0"/>
              <a:t>layout</a:t>
            </a:r>
            <a:r>
              <a:rPr lang="pl-PL" dirty="0" smtClean="0"/>
              <a:t> </a:t>
            </a:r>
            <a:r>
              <a:rPr lang="pl-PL" dirty="0" err="1" smtClean="0"/>
              <a:t>directives</a:t>
            </a:r>
            <a:endParaRPr lang="en-GB" dirty="0"/>
          </a:p>
        </p:txBody>
      </p:sp>
      <p:sp>
        <p:nvSpPr>
          <p:cNvPr id="4" name="Prostokąt 3"/>
          <p:cNvSpPr/>
          <p:nvPr/>
        </p:nvSpPr>
        <p:spPr>
          <a:xfrm>
            <a:off x="160866" y="2495983"/>
            <a:ext cx="1187026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0000CD"/>
                </a:solidFill>
                <a:latin typeface="Consolas" panose="020B0609020204030204" pitchFamily="49" charset="0"/>
              </a:rPr>
              <a:t>container</a:t>
            </a:r>
            <a:r>
              <a:rPr lang="pl-PL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l-PL" dirty="0"/>
              <a:t/>
            </a:r>
            <a:br>
              <a:rPr lang="pl-PL" dirty="0"/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0000CD"/>
                </a:solidFill>
                <a:latin typeface="Consolas" panose="020B0609020204030204" pitchFamily="49" charset="0"/>
              </a:rPr>
              <a:t>jumbotron</a:t>
            </a:r>
            <a:r>
              <a:rPr lang="pl-PL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l-PL" dirty="0"/>
              <a:t/>
            </a:r>
            <a:br>
              <a:rPr lang="pl-PL" dirty="0"/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My First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Bootstrap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Page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l-PL" dirty="0"/>
              <a:t/>
            </a:r>
            <a:br>
              <a:rPr lang="pl-PL" dirty="0"/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Resize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responsive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page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to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see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the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effect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dirty="0"/>
              <a:t/>
            </a:r>
            <a:br>
              <a:rPr lang="pl-PL" dirty="0"/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l-PL" dirty="0"/>
              <a:t/>
            </a:r>
            <a:br>
              <a:rPr lang="pl-PL" dirty="0"/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0000CD"/>
                </a:solidFill>
                <a:latin typeface="Consolas" panose="020B0609020204030204" pitchFamily="49" charset="0"/>
              </a:rPr>
              <a:t>row</a:t>
            </a:r>
            <a:r>
              <a:rPr lang="pl-PL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l-PL" dirty="0"/>
              <a:t/>
            </a:r>
            <a:br>
              <a:rPr lang="pl-PL" dirty="0"/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0000CD"/>
                </a:solidFill>
                <a:latin typeface="Consolas" panose="020B0609020204030204" pitchFamily="49" charset="0"/>
              </a:rPr>
              <a:t>"col-sm-4"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l-PL" dirty="0"/>
              <a:t/>
            </a:r>
            <a:br>
              <a:rPr lang="pl-PL" dirty="0"/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A52A2A"/>
                </a:solidFill>
                <a:latin typeface="Consolas" panose="020B0609020204030204" pitchFamily="49" charset="0"/>
              </a:rPr>
              <a:t>h3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A52A2A"/>
                </a:solidFill>
                <a:latin typeface="Consolas" panose="020B0609020204030204" pitchFamily="49" charset="0"/>
              </a:rPr>
              <a:t>/h3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l-PL" dirty="0"/>
              <a:t/>
            </a:r>
            <a:br>
              <a:rPr lang="pl-PL" dirty="0"/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Lorem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ipsum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dolor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sit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amet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consectetur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adipisicing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elit...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l-PL" dirty="0"/>
              <a:t/>
            </a:r>
            <a:br>
              <a:rPr lang="pl-PL" dirty="0"/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Ut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enim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ad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minim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veniam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quis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nostrud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exercitation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ullamco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laboris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l-PL" dirty="0"/>
              <a:t/>
            </a:r>
            <a:br>
              <a:rPr lang="pl-PL" dirty="0"/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l-PL" dirty="0"/>
              <a:t/>
            </a:r>
            <a:br>
              <a:rPr lang="pl-PL" dirty="0"/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0000CD"/>
                </a:solidFill>
                <a:latin typeface="Consolas" panose="020B0609020204030204" pitchFamily="49" charset="0"/>
              </a:rPr>
              <a:t>"col-sm-4"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l-PL" dirty="0"/>
              <a:t/>
            </a:r>
            <a:br>
              <a:rPr lang="pl-PL" dirty="0"/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A52A2A"/>
                </a:solidFill>
                <a:latin typeface="Consolas" panose="020B0609020204030204" pitchFamily="49" charset="0"/>
              </a:rPr>
              <a:t>h3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A52A2A"/>
                </a:solidFill>
                <a:latin typeface="Consolas" panose="020B0609020204030204" pitchFamily="49" charset="0"/>
              </a:rPr>
              <a:t>/h3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l-PL" dirty="0"/>
              <a:t/>
            </a:r>
            <a:br>
              <a:rPr lang="pl-PL" dirty="0"/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Lorem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ipsum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dolor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sit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amet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consectetur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adipisicing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elit...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l-PL" dirty="0"/>
              <a:t/>
            </a:r>
            <a:br>
              <a:rPr lang="pl-PL" dirty="0"/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Ut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enim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ad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minim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veniam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quis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nostrud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exercitation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ullamco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laboris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l-PL" dirty="0"/>
              <a:t/>
            </a:r>
            <a:br>
              <a:rPr lang="pl-PL" dirty="0"/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l-PL" dirty="0"/>
              <a:t/>
            </a:r>
            <a:br>
              <a:rPr lang="pl-PL" dirty="0"/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0000CD"/>
                </a:solidFill>
                <a:latin typeface="Consolas" panose="020B0609020204030204" pitchFamily="49" charset="0"/>
              </a:rPr>
              <a:t>"col-sm-4"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l-PL" dirty="0"/>
              <a:t/>
            </a:r>
            <a:br>
              <a:rPr lang="pl-PL" dirty="0"/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A52A2A"/>
                </a:solidFill>
                <a:latin typeface="Consolas" panose="020B0609020204030204" pitchFamily="49" charset="0"/>
              </a:rPr>
              <a:t>h3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3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A52A2A"/>
                </a:solidFill>
                <a:latin typeface="Consolas" panose="020B0609020204030204" pitchFamily="49" charset="0"/>
              </a:rPr>
              <a:t>/h3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dirty="0"/>
              <a:t/>
            </a:r>
            <a:br>
              <a:rPr lang="pl-PL" dirty="0"/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Lorem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ipsum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dolor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sit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amet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consectetur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adipisicing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elit...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l-PL" dirty="0"/>
              <a:t/>
            </a:r>
            <a:br>
              <a:rPr lang="pl-PL" dirty="0"/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Ut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enim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ad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minim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veniam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quis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nostrud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exercitation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ullamco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laboris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l-PL" dirty="0"/>
              <a:t/>
            </a:r>
            <a:br>
              <a:rPr lang="pl-PL" dirty="0"/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l-PL" dirty="0"/>
              <a:t/>
            </a:r>
            <a:br>
              <a:rPr lang="pl-PL" dirty="0"/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l-PL" dirty="0"/>
              <a:t/>
            </a:r>
            <a:br>
              <a:rPr lang="pl-PL" dirty="0"/>
            </a:b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281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 smtClean="0"/>
              <a:t>bootstrap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877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89616" y="5630486"/>
            <a:ext cx="7965583" cy="461665"/>
          </a:xfrm>
        </p:spPr>
        <p:txBody>
          <a:bodyPr/>
          <a:lstStyle/>
          <a:p>
            <a:r>
              <a:rPr lang="pl-PL" dirty="0" smtClean="0"/>
              <a:t>90 min</a:t>
            </a:r>
            <a:endParaRPr lang="en-GB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 smtClean="0"/>
              <a:t>Implement</a:t>
            </a:r>
            <a:r>
              <a:rPr lang="pl-PL" dirty="0" smtClean="0"/>
              <a:t> </a:t>
            </a:r>
            <a:r>
              <a:rPr lang="pl-PL" dirty="0" err="1" smtClean="0"/>
              <a:t>Bootstrap</a:t>
            </a:r>
            <a:r>
              <a:rPr lang="pl-PL" dirty="0" smtClean="0"/>
              <a:t> </a:t>
            </a:r>
            <a:r>
              <a:rPr lang="pl-PL" dirty="0" err="1" smtClean="0"/>
              <a:t>theme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29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Module </a:t>
            </a:r>
            <a:r>
              <a:rPr lang="pl-PL" dirty="0" err="1" smtClean="0"/>
              <a:t>summary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6849"/>
          </a:xfrm>
        </p:spPr>
        <p:txBody>
          <a:bodyPr>
            <a:normAutofit/>
          </a:bodyPr>
          <a:lstStyle/>
          <a:p>
            <a:r>
              <a:rPr lang="pl-PL" dirty="0" err="1" smtClean="0"/>
              <a:t>Layout</a:t>
            </a:r>
            <a:r>
              <a:rPr lang="pl-PL" dirty="0" smtClean="0"/>
              <a:t> </a:t>
            </a:r>
            <a:r>
              <a:rPr lang="pl-PL" dirty="0" err="1" smtClean="0"/>
              <a:t>pages</a:t>
            </a:r>
            <a:endParaRPr lang="pl-PL" dirty="0" smtClean="0"/>
          </a:p>
          <a:p>
            <a:r>
              <a:rPr lang="pl-PL" dirty="0" err="1" smtClean="0"/>
              <a:t>Bundling</a:t>
            </a:r>
            <a:endParaRPr lang="pl-PL" dirty="0" smtClean="0"/>
          </a:p>
          <a:p>
            <a:r>
              <a:rPr lang="pl-PL" dirty="0" err="1" smtClean="0"/>
              <a:t>Responsive</a:t>
            </a:r>
            <a:r>
              <a:rPr lang="pl-PL" dirty="0" smtClean="0"/>
              <a:t> </a:t>
            </a:r>
            <a:r>
              <a:rPr lang="pl-PL" dirty="0" err="1" smtClean="0"/>
              <a:t>layout</a:t>
            </a:r>
            <a:r>
              <a:rPr lang="pl-PL" dirty="0" smtClean="0"/>
              <a:t> with CSS3</a:t>
            </a:r>
          </a:p>
          <a:p>
            <a:r>
              <a:rPr lang="pl-PL" dirty="0" smtClean="0"/>
              <a:t>Using </a:t>
            </a:r>
            <a:r>
              <a:rPr lang="pl-PL" dirty="0" err="1" smtClean="0"/>
              <a:t>bootstrap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05738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Fragen</a:t>
            </a:r>
            <a:endParaRPr lang="pl-PL" dirty="0" smtClean="0"/>
          </a:p>
          <a:p>
            <a:r>
              <a:rPr lang="pl-PL" dirty="0" err="1" smtClean="0"/>
              <a:t>Spurningar</a:t>
            </a:r>
            <a:endParaRPr lang="pl-PL" dirty="0" smtClean="0"/>
          </a:p>
          <a:p>
            <a:r>
              <a:rPr lang="pl-PL" dirty="0" err="1" smtClean="0"/>
              <a:t>Vragen</a:t>
            </a:r>
            <a:endParaRPr lang="pl-PL" dirty="0" smtClean="0"/>
          </a:p>
          <a:p>
            <a:r>
              <a:rPr lang="pl-PL" dirty="0" smtClean="0"/>
              <a:t>Pytania</a:t>
            </a:r>
          </a:p>
          <a:p>
            <a:r>
              <a:rPr lang="pl-PL" dirty="0" err="1" smtClean="0"/>
              <a:t>Otázky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7066617" y="2025134"/>
            <a:ext cx="2811988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39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</a:t>
            </a:r>
            <a:endParaRPr lang="pl-PL" sz="239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8153400" y="6352143"/>
            <a:ext cx="38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Copyright © 2016 Adrian Ilewicz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9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Module 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6849"/>
          </a:xfrm>
        </p:spPr>
        <p:txBody>
          <a:bodyPr>
            <a:normAutofit/>
          </a:bodyPr>
          <a:lstStyle/>
          <a:p>
            <a:r>
              <a:rPr lang="pl-PL" dirty="0" err="1" smtClean="0"/>
              <a:t>Layout</a:t>
            </a:r>
            <a:r>
              <a:rPr lang="pl-PL" dirty="0" smtClean="0"/>
              <a:t> </a:t>
            </a:r>
            <a:r>
              <a:rPr lang="pl-PL" dirty="0" err="1" smtClean="0"/>
              <a:t>pages</a:t>
            </a:r>
            <a:endParaRPr lang="pl-PL" dirty="0" smtClean="0"/>
          </a:p>
          <a:p>
            <a:r>
              <a:rPr lang="pl-PL" dirty="0" err="1" smtClean="0"/>
              <a:t>Bundling</a:t>
            </a:r>
            <a:endParaRPr lang="pl-PL" dirty="0" smtClean="0"/>
          </a:p>
          <a:p>
            <a:r>
              <a:rPr lang="pl-PL" dirty="0" err="1" smtClean="0"/>
              <a:t>Responsive</a:t>
            </a:r>
            <a:r>
              <a:rPr lang="pl-PL" dirty="0" smtClean="0"/>
              <a:t> </a:t>
            </a:r>
            <a:r>
              <a:rPr lang="pl-PL" dirty="0" err="1" smtClean="0"/>
              <a:t>layout</a:t>
            </a:r>
            <a:r>
              <a:rPr lang="pl-PL" dirty="0" smtClean="0"/>
              <a:t> with CSS3</a:t>
            </a:r>
          </a:p>
          <a:p>
            <a:r>
              <a:rPr lang="pl-PL" dirty="0" smtClean="0"/>
              <a:t>Using </a:t>
            </a:r>
            <a:r>
              <a:rPr lang="pl-PL" dirty="0" err="1" smtClean="0"/>
              <a:t>bootstrap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507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MVC Components</a:t>
            </a:r>
            <a:endParaRPr lang="en-GB" dirty="0"/>
          </a:p>
        </p:txBody>
      </p:sp>
      <p:grpSp>
        <p:nvGrpSpPr>
          <p:cNvPr id="13" name="Grupa 12"/>
          <p:cNvGrpSpPr/>
          <p:nvPr/>
        </p:nvGrpSpPr>
        <p:grpSpPr>
          <a:xfrm>
            <a:off x="1637386" y="2143421"/>
            <a:ext cx="9075985" cy="2571159"/>
            <a:chOff x="73152" y="1651000"/>
            <a:chExt cx="9075985" cy="2571159"/>
          </a:xfrm>
        </p:grpSpPr>
        <p:sp>
          <p:nvSpPr>
            <p:cNvPr id="8" name="Prostokąt zaokrąglony 7"/>
            <p:cNvSpPr/>
            <p:nvPr/>
          </p:nvSpPr>
          <p:spPr>
            <a:xfrm>
              <a:off x="6257081" y="2648540"/>
              <a:ext cx="2892056" cy="157361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Prostokąt z rogami zaokrąglonymi po przekątnej 8"/>
            <p:cNvSpPr/>
            <p:nvPr/>
          </p:nvSpPr>
          <p:spPr>
            <a:xfrm>
              <a:off x="73152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MODELS</a:t>
              </a:r>
              <a:endParaRPr lang="pl-PL" sz="2000" dirty="0"/>
            </a:p>
          </p:txBody>
        </p:sp>
        <p:sp>
          <p:nvSpPr>
            <p:cNvPr id="10" name="Prostokąt z rogami zaokrąglonymi po przekątnej 9"/>
            <p:cNvSpPr/>
            <p:nvPr/>
          </p:nvSpPr>
          <p:spPr>
            <a:xfrm>
              <a:off x="3207918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CONTROLLERS</a:t>
              </a:r>
              <a:endParaRPr lang="pl-PL" sz="2000" dirty="0"/>
            </a:p>
          </p:txBody>
        </p:sp>
        <p:sp>
          <p:nvSpPr>
            <p:cNvPr id="11" name="Prostokąt z rogami zaokrąglonymi po przekątnej 10"/>
            <p:cNvSpPr/>
            <p:nvPr/>
          </p:nvSpPr>
          <p:spPr>
            <a:xfrm>
              <a:off x="6342685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VIEWS</a:t>
              </a:r>
              <a:endParaRPr lang="pl-PL" sz="2000" dirty="0"/>
            </a:p>
          </p:txBody>
        </p:sp>
        <p:sp>
          <p:nvSpPr>
            <p:cNvPr id="12" name="Prostokąt z rogami zaokrąglonymi po przekątnej 11"/>
            <p:cNvSpPr/>
            <p:nvPr/>
          </p:nvSpPr>
          <p:spPr>
            <a:xfrm>
              <a:off x="3207918" y="16510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ROUTING</a:t>
              </a:r>
              <a:endParaRPr lang="pl-PL" sz="2000" dirty="0"/>
            </a:p>
          </p:txBody>
        </p:sp>
      </p:grpSp>
      <p:sp>
        <p:nvSpPr>
          <p:cNvPr id="14" name="Prostokąt z rogami zaokrąglonymi po przekątnej 13"/>
          <p:cNvSpPr/>
          <p:nvPr/>
        </p:nvSpPr>
        <p:spPr>
          <a:xfrm>
            <a:off x="4772152" y="5005154"/>
            <a:ext cx="2720848" cy="8255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TESTS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26622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layout</a:t>
            </a:r>
            <a:r>
              <a:rPr lang="pl-PL" dirty="0" smtClean="0"/>
              <a:t> </a:t>
            </a:r>
            <a:r>
              <a:rPr lang="pl-PL" dirty="0" err="1" smtClean="0"/>
              <a:t>page</a:t>
            </a:r>
            <a:r>
              <a:rPr lang="pl-PL" dirty="0" smtClean="0"/>
              <a:t>?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 </a:t>
            </a:r>
            <a:r>
              <a:rPr lang="pl-PL" dirty="0" err="1" smtClean="0"/>
              <a:t>MasterPage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-to-be</a:t>
            </a:r>
          </a:p>
          <a:p>
            <a:r>
              <a:rPr lang="pl-PL" dirty="0" smtClean="0"/>
              <a:t>One </a:t>
            </a:r>
            <a:r>
              <a:rPr lang="pl-PL" dirty="0" err="1" smtClean="0"/>
              <a:t>view</a:t>
            </a:r>
            <a:r>
              <a:rPr lang="pl-PL" dirty="0" smtClean="0"/>
              <a:t> for </a:t>
            </a:r>
            <a:r>
              <a:rPr lang="pl-PL" dirty="0" err="1" smtClean="0"/>
              <a:t>many</a:t>
            </a:r>
            <a:r>
              <a:rPr lang="pl-PL" dirty="0" smtClean="0"/>
              <a:t> </a:t>
            </a:r>
            <a:r>
              <a:rPr lang="pl-PL" dirty="0" err="1" smtClean="0"/>
              <a:t>pages</a:t>
            </a:r>
            <a:endParaRPr lang="pl-PL" dirty="0" smtClean="0"/>
          </a:p>
          <a:p>
            <a:r>
              <a:rPr lang="pl-PL" dirty="0" err="1" smtClean="0"/>
              <a:t>Common</a:t>
            </a:r>
            <a:r>
              <a:rPr lang="pl-PL" dirty="0" smtClean="0"/>
              <a:t> UX </a:t>
            </a:r>
            <a:r>
              <a:rPr lang="pl-PL" dirty="0" err="1" smtClean="0"/>
              <a:t>structure</a:t>
            </a:r>
            <a:r>
              <a:rPr lang="pl-PL" dirty="0" smtClean="0"/>
              <a:t> with </a:t>
            </a:r>
            <a:r>
              <a:rPr lang="pl-PL" dirty="0" err="1" smtClean="0"/>
              <a:t>navigation</a:t>
            </a:r>
            <a:r>
              <a:rPr lang="pl-PL" dirty="0" smtClean="0"/>
              <a:t> menu, </a:t>
            </a:r>
            <a:r>
              <a:rPr lang="pl-PL" dirty="0" err="1" smtClean="0"/>
              <a:t>footer</a:t>
            </a:r>
            <a:r>
              <a:rPr lang="pl-PL" dirty="0" smtClean="0"/>
              <a:t> </a:t>
            </a:r>
            <a:r>
              <a:rPr lang="pl-PL" dirty="0" err="1" smtClean="0"/>
              <a:t>etc</a:t>
            </a:r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54530445"/>
              </p:ext>
            </p:extLst>
          </p:nvPr>
        </p:nvGraphicFramePr>
        <p:xfrm>
          <a:off x="2032000" y="3894667"/>
          <a:ext cx="8128000" cy="2243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329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Creating</a:t>
            </a:r>
            <a:r>
              <a:rPr lang="pl-PL" dirty="0" smtClean="0"/>
              <a:t> a </a:t>
            </a:r>
            <a:r>
              <a:rPr lang="pl-PL" dirty="0" err="1" smtClean="0"/>
              <a:t>layout</a:t>
            </a:r>
            <a:r>
              <a:rPr lang="pl-PL" dirty="0" smtClean="0"/>
              <a:t> </a:t>
            </a:r>
            <a:r>
              <a:rPr lang="pl-PL" dirty="0" err="1" smtClean="0"/>
              <a:t>page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Place a </a:t>
            </a:r>
            <a:r>
              <a:rPr lang="pl-PL" dirty="0" err="1" smtClean="0"/>
              <a:t>layout</a:t>
            </a:r>
            <a:r>
              <a:rPr lang="pl-PL" dirty="0" smtClean="0"/>
              <a:t> file in </a:t>
            </a:r>
            <a:r>
              <a:rPr lang="pl-PL" b="1" dirty="0" err="1" smtClean="0"/>
              <a:t>Views</a:t>
            </a:r>
            <a:r>
              <a:rPr lang="pl-PL" b="1" dirty="0" smtClean="0"/>
              <a:t>/</a:t>
            </a:r>
            <a:r>
              <a:rPr lang="pl-PL" b="1" dirty="0" err="1" smtClean="0"/>
              <a:t>Shared</a:t>
            </a:r>
            <a:r>
              <a:rPr lang="pl-PL" dirty="0" smtClean="0"/>
              <a:t> folder</a:t>
            </a:r>
          </a:p>
          <a:p>
            <a:r>
              <a:rPr lang="pl-PL" dirty="0" err="1" smtClean="0"/>
              <a:t>Put</a:t>
            </a:r>
            <a:r>
              <a:rPr lang="pl-PL" dirty="0" smtClean="0"/>
              <a:t>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RenderBody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 smtClean="0"/>
              <a:t>directive</a:t>
            </a:r>
            <a:r>
              <a:rPr lang="pl-PL" dirty="0" smtClean="0"/>
              <a:t> in a place, </a:t>
            </a:r>
            <a:r>
              <a:rPr lang="pl-PL" dirty="0" err="1" smtClean="0"/>
              <a:t>where</a:t>
            </a:r>
            <a:r>
              <a:rPr lang="pl-PL" dirty="0" smtClean="0"/>
              <a:t> </a:t>
            </a:r>
            <a:r>
              <a:rPr lang="pl-PL" dirty="0" err="1" smtClean="0"/>
              <a:t>View</a:t>
            </a:r>
            <a:r>
              <a:rPr lang="pl-PL" dirty="0" smtClean="0"/>
              <a:t> </a:t>
            </a:r>
            <a:r>
              <a:rPr lang="pl-PL" dirty="0" err="1" smtClean="0"/>
              <a:t>content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be </a:t>
            </a:r>
            <a:r>
              <a:rPr lang="pl-PL" dirty="0" err="1" smtClean="0"/>
              <a:t>inserted</a:t>
            </a:r>
            <a:endParaRPr lang="pl-PL" dirty="0" smtClean="0"/>
          </a:p>
          <a:p>
            <a:r>
              <a:rPr lang="pl-PL" dirty="0" err="1" smtClean="0"/>
              <a:t>Put</a:t>
            </a:r>
            <a:r>
              <a:rPr lang="pl-PL" dirty="0" smtClean="0"/>
              <a:t>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RenderSection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 smtClean="0"/>
              <a:t>directive</a:t>
            </a:r>
            <a:r>
              <a:rPr lang="pl-PL" dirty="0" smtClean="0"/>
              <a:t> </a:t>
            </a:r>
            <a:r>
              <a:rPr lang="pl-PL" dirty="0" err="1" smtClean="0"/>
              <a:t>where</a:t>
            </a:r>
            <a:r>
              <a:rPr lang="pl-PL" dirty="0" smtClean="0"/>
              <a:t> a </a:t>
            </a:r>
            <a:r>
              <a:rPr lang="pl-PL" dirty="0" err="1" smtClean="0"/>
              <a:t>custom</a:t>
            </a:r>
            <a:r>
              <a:rPr lang="pl-PL" dirty="0" smtClean="0"/>
              <a:t> </a:t>
            </a:r>
            <a:r>
              <a:rPr lang="pl-PL" dirty="0" err="1" smtClean="0"/>
              <a:t>section</a:t>
            </a:r>
            <a:r>
              <a:rPr lang="pl-PL" dirty="0" smtClean="0"/>
              <a:t> from </a:t>
            </a:r>
            <a:r>
              <a:rPr lang="pl-PL" dirty="0" err="1" smtClean="0"/>
              <a:t>View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be </a:t>
            </a:r>
            <a:r>
              <a:rPr lang="pl-PL" dirty="0" err="1" smtClean="0"/>
              <a:t>rendered</a:t>
            </a:r>
            <a:endParaRPr lang="pl-PL" dirty="0" smtClean="0"/>
          </a:p>
          <a:p>
            <a:pPr lvl="1"/>
            <a:r>
              <a:rPr lang="pl-PL" dirty="0" err="1" smtClean="0"/>
              <a:t>Custom</a:t>
            </a:r>
            <a:r>
              <a:rPr lang="pl-PL" dirty="0" smtClean="0"/>
              <a:t> </a:t>
            </a:r>
            <a:r>
              <a:rPr lang="pl-PL" dirty="0" err="1" smtClean="0"/>
              <a:t>head</a:t>
            </a:r>
            <a:r>
              <a:rPr lang="pl-PL" dirty="0" smtClean="0"/>
              <a:t> </a:t>
            </a:r>
            <a:r>
              <a:rPr lang="pl-PL" dirty="0" err="1" smtClean="0"/>
              <a:t>keywords</a:t>
            </a:r>
            <a:endParaRPr lang="pl-PL" dirty="0" smtClean="0"/>
          </a:p>
          <a:p>
            <a:pPr lvl="1"/>
            <a:r>
              <a:rPr lang="pl-PL" dirty="0" err="1" smtClean="0"/>
              <a:t>Custom</a:t>
            </a:r>
            <a:r>
              <a:rPr lang="pl-PL" dirty="0" smtClean="0"/>
              <a:t> </a:t>
            </a:r>
            <a:r>
              <a:rPr lang="pl-PL" dirty="0" err="1" smtClean="0"/>
              <a:t>page</a:t>
            </a:r>
            <a:r>
              <a:rPr lang="pl-PL" dirty="0" smtClean="0"/>
              <a:t> </a:t>
            </a:r>
            <a:r>
              <a:rPr lang="pl-PL" dirty="0" err="1" smtClean="0"/>
              <a:t>title</a:t>
            </a:r>
            <a:endParaRPr lang="pl-PL" dirty="0" smtClean="0"/>
          </a:p>
          <a:p>
            <a:pPr lvl="1"/>
            <a:r>
              <a:rPr lang="pl-PL" dirty="0" err="1" smtClean="0"/>
              <a:t>Custom</a:t>
            </a:r>
            <a:r>
              <a:rPr lang="pl-PL" dirty="0" smtClean="0"/>
              <a:t> scripts </a:t>
            </a:r>
            <a:r>
              <a:rPr lang="pl-PL" dirty="0" err="1" smtClean="0"/>
              <a:t>at</a:t>
            </a:r>
            <a:r>
              <a:rPr lang="pl-PL" dirty="0" smtClean="0"/>
              <a:t> the </a:t>
            </a:r>
            <a:r>
              <a:rPr lang="pl-PL" dirty="0" err="1" smtClean="0"/>
              <a:t>bottom</a:t>
            </a:r>
            <a:r>
              <a:rPr lang="pl-PL" dirty="0" smtClean="0"/>
              <a:t> of the </a:t>
            </a:r>
            <a:r>
              <a:rPr lang="pl-PL" dirty="0" err="1" smtClean="0"/>
              <a:t>page</a:t>
            </a:r>
            <a:endParaRPr lang="pl-PL" dirty="0" smtClean="0"/>
          </a:p>
          <a:p>
            <a:r>
              <a:rPr lang="pl-PL" dirty="0" err="1" smtClean="0"/>
              <a:t>Common</a:t>
            </a:r>
            <a:r>
              <a:rPr lang="pl-PL" dirty="0" smtClean="0"/>
              <a:t> </a:t>
            </a:r>
            <a:r>
              <a:rPr lang="pl-PL" dirty="0" err="1" smtClean="0"/>
              <a:t>declarations</a:t>
            </a:r>
            <a:r>
              <a:rPr lang="pl-PL" dirty="0" smtClean="0"/>
              <a:t> </a:t>
            </a:r>
            <a:r>
              <a:rPr lang="pl-PL" dirty="0" err="1" smtClean="0"/>
              <a:t>put</a:t>
            </a:r>
            <a:r>
              <a:rPr lang="pl-PL" dirty="0" smtClean="0"/>
              <a:t> in </a:t>
            </a:r>
            <a:r>
              <a:rPr lang="pl-PL" b="1" dirty="0" smtClean="0"/>
              <a:t>_</a:t>
            </a:r>
            <a:r>
              <a:rPr lang="pl-PL" b="1" dirty="0" err="1" smtClean="0"/>
              <a:t>ViewStart</a:t>
            </a:r>
            <a:r>
              <a:rPr lang="pl-PL" b="1" dirty="0"/>
              <a:t> </a:t>
            </a:r>
            <a:r>
              <a:rPr lang="pl-PL" dirty="0" smtClean="0"/>
              <a:t>file</a:t>
            </a:r>
          </a:p>
          <a:p>
            <a:pPr lvl="1"/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default</a:t>
            </a:r>
            <a:r>
              <a:rPr lang="pl-PL" dirty="0" smtClean="0"/>
              <a:t> </a:t>
            </a:r>
            <a:r>
              <a:rPr lang="pl-PL" dirty="0" err="1" smtClean="0"/>
              <a:t>Layout</a:t>
            </a:r>
            <a:r>
              <a:rPr lang="pl-PL" dirty="0" smtClean="0"/>
              <a:t> </a:t>
            </a:r>
            <a:r>
              <a:rPr lang="pl-PL" dirty="0" err="1" smtClean="0"/>
              <a:t>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885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Using </a:t>
            </a:r>
            <a:r>
              <a:rPr lang="pl-PL" dirty="0" err="1" smtClean="0"/>
              <a:t>layouts</a:t>
            </a:r>
            <a:r>
              <a:rPr lang="pl-PL" dirty="0" smtClean="0"/>
              <a:t> with </a:t>
            </a:r>
            <a:r>
              <a:rPr lang="pl-PL" dirty="0" err="1" smtClean="0"/>
              <a:t>views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Layout</a:t>
            </a:r>
            <a:r>
              <a:rPr lang="pl-PL" dirty="0" smtClean="0"/>
              <a:t> </a:t>
            </a:r>
            <a:r>
              <a:rPr lang="pl-PL" dirty="0" err="1" smtClean="0"/>
              <a:t>directive</a:t>
            </a:r>
            <a:r>
              <a:rPr lang="pl-PL" dirty="0" smtClean="0"/>
              <a:t> in </a:t>
            </a:r>
            <a:r>
              <a:rPr lang="pl-PL" dirty="0" err="1" smtClean="0"/>
              <a:t>View</a:t>
            </a:r>
            <a:r>
              <a:rPr lang="pl-PL" dirty="0" smtClean="0"/>
              <a:t> to </a:t>
            </a:r>
            <a:r>
              <a:rPr lang="pl-PL" dirty="0" err="1" smtClean="0"/>
              <a:t>change</a:t>
            </a:r>
            <a:r>
              <a:rPr lang="pl-PL" dirty="0" smtClean="0"/>
              <a:t> </a:t>
            </a:r>
            <a:r>
              <a:rPr lang="pl-PL" dirty="0" err="1" smtClean="0"/>
              <a:t>Layout</a:t>
            </a:r>
            <a:r>
              <a:rPr lang="pl-PL" dirty="0" smtClean="0"/>
              <a:t> file </a:t>
            </a:r>
            <a:r>
              <a:rPr lang="pl-PL" dirty="0" err="1" smtClean="0"/>
              <a:t>dynamically</a:t>
            </a:r>
            <a:endParaRPr lang="pl-PL" dirty="0" smtClean="0"/>
          </a:p>
          <a:p>
            <a:pPr lvl="1"/>
            <a:r>
              <a:rPr lang="pl-PL" dirty="0" err="1" smtClean="0"/>
              <a:t>ViewBag</a:t>
            </a:r>
            <a:r>
              <a:rPr lang="pl-PL" dirty="0" smtClean="0"/>
              <a:t> </a:t>
            </a:r>
            <a:r>
              <a:rPr lang="pl-PL" dirty="0" err="1" smtClean="0"/>
              <a:t>might</a:t>
            </a:r>
            <a:r>
              <a:rPr lang="pl-PL" dirty="0" smtClean="0"/>
              <a:t> be </a:t>
            </a:r>
            <a:r>
              <a:rPr lang="pl-PL" dirty="0" err="1" smtClean="0"/>
              <a:t>helpfull</a:t>
            </a:r>
            <a:r>
              <a:rPr lang="pl-PL" dirty="0" smtClean="0"/>
              <a:t> </a:t>
            </a:r>
            <a:r>
              <a:rPr lang="pl-PL" dirty="0" err="1" smtClean="0"/>
              <a:t>here</a:t>
            </a:r>
            <a:r>
              <a:rPr lang="pl-PL" dirty="0" smtClean="0"/>
              <a:t>.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ViewBag.Layout</a:t>
            </a:r>
            <a:r>
              <a:rPr lang="pl-PL" dirty="0" smtClean="0"/>
              <a:t> and/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ViewBag.Section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endParaRPr lang="pl-PL" dirty="0"/>
          </a:p>
          <a:p>
            <a:r>
              <a:rPr lang="pl-PL" dirty="0" err="1" smtClean="0"/>
              <a:t>Use</a:t>
            </a:r>
            <a:r>
              <a:rPr lang="pl-PL" dirty="0" smtClean="0"/>
              <a:t> @</a:t>
            </a:r>
            <a:r>
              <a:rPr lang="pl-PL" dirty="0" err="1" smtClean="0"/>
              <a:t>section</a:t>
            </a:r>
            <a:r>
              <a:rPr lang="pl-PL" dirty="0" smtClean="0"/>
              <a:t> </a:t>
            </a:r>
            <a:r>
              <a:rPr lang="pl-PL" dirty="0" err="1" smtClean="0"/>
              <a:t>directive</a:t>
            </a:r>
            <a:r>
              <a:rPr lang="pl-PL" dirty="0" smtClean="0"/>
              <a:t> to </a:t>
            </a:r>
            <a:r>
              <a:rPr lang="pl-PL" dirty="0" err="1" smtClean="0"/>
              <a:t>put</a:t>
            </a:r>
            <a:r>
              <a:rPr lang="pl-PL" dirty="0" smtClean="0"/>
              <a:t> a </a:t>
            </a:r>
            <a:r>
              <a:rPr lang="pl-PL" dirty="0" err="1" smtClean="0"/>
              <a:t>content</a:t>
            </a:r>
            <a:r>
              <a:rPr lang="pl-PL" dirty="0" smtClean="0"/>
              <a:t> </a:t>
            </a:r>
            <a:r>
              <a:rPr lang="pl-PL" dirty="0" err="1" smtClean="0"/>
              <a:t>into</a:t>
            </a:r>
            <a:r>
              <a:rPr lang="pl-PL" dirty="0" smtClean="0"/>
              <a:t> </a:t>
            </a:r>
            <a:r>
              <a:rPr lang="pl-PL" dirty="0" err="1" smtClean="0"/>
              <a:t>custom</a:t>
            </a:r>
            <a:r>
              <a:rPr lang="pl-PL" dirty="0" smtClean="0"/>
              <a:t> </a:t>
            </a:r>
            <a:r>
              <a:rPr lang="pl-PL" dirty="0" err="1" smtClean="0"/>
              <a:t>section</a:t>
            </a:r>
            <a:r>
              <a:rPr lang="pl-PL" dirty="0" smtClean="0"/>
              <a:t> in </a:t>
            </a:r>
            <a:r>
              <a:rPr lang="pl-PL" dirty="0" err="1" smtClean="0"/>
              <a:t>layout</a:t>
            </a:r>
            <a:r>
              <a:rPr lang="pl-PL" dirty="0" smtClean="0"/>
              <a:t> file</a:t>
            </a:r>
            <a:endParaRPr lang="en-GB" dirty="0"/>
          </a:p>
        </p:txBody>
      </p:sp>
      <p:sp>
        <p:nvSpPr>
          <p:cNvPr id="4" name="Prostokąt 3"/>
          <p:cNvSpPr/>
          <p:nvPr/>
        </p:nvSpPr>
        <p:spPr>
          <a:xfrm>
            <a:off x="592570" y="5807631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RenderSection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"scripts"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required: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dirty="0"/>
          </a:p>
        </p:txBody>
      </p:sp>
      <p:sp>
        <p:nvSpPr>
          <p:cNvPr id="5" name="Prostokąt 4"/>
          <p:cNvSpPr/>
          <p:nvPr/>
        </p:nvSpPr>
        <p:spPr>
          <a:xfrm>
            <a:off x="7044267" y="5068967"/>
            <a:ext cx="47582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@section scripts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pl-PL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6" name="Prostokąt 5"/>
          <p:cNvSpPr/>
          <p:nvPr/>
        </p:nvSpPr>
        <p:spPr>
          <a:xfrm>
            <a:off x="1270000" y="314899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Layout =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ViewBag.Layout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ViewBag.Title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"Create"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871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CSS and </a:t>
            </a:r>
            <a:r>
              <a:rPr lang="pl-PL" dirty="0" err="1" smtClean="0"/>
              <a:t>JavaScript</a:t>
            </a:r>
            <a:r>
              <a:rPr lang="pl-PL" dirty="0" smtClean="0"/>
              <a:t> </a:t>
            </a:r>
            <a:r>
              <a:rPr lang="pl-PL" dirty="0" err="1" smtClean="0"/>
              <a:t>bundling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 smtClean="0"/>
              <a:t>Use</a:t>
            </a:r>
            <a:r>
              <a:rPr lang="pl-PL" dirty="0" smtClean="0"/>
              <a:t> CSS and </a:t>
            </a:r>
            <a:r>
              <a:rPr lang="pl-PL" dirty="0" err="1" smtClean="0"/>
              <a:t>JavaScript</a:t>
            </a:r>
            <a:r>
              <a:rPr lang="pl-PL" dirty="0" smtClean="0"/>
              <a:t> </a:t>
            </a:r>
            <a:r>
              <a:rPr lang="pl-PL" dirty="0" err="1" smtClean="0"/>
              <a:t>bundling</a:t>
            </a:r>
            <a:r>
              <a:rPr lang="pl-PL" dirty="0" smtClean="0"/>
              <a:t> to </a:t>
            </a:r>
            <a:r>
              <a:rPr lang="pl-PL" dirty="0" err="1" smtClean="0"/>
              <a:t>minimize</a:t>
            </a:r>
            <a:r>
              <a:rPr lang="pl-PL" dirty="0" smtClean="0"/>
              <a:t> </a:t>
            </a:r>
            <a:r>
              <a:rPr lang="pl-PL" dirty="0" err="1" smtClean="0"/>
              <a:t>requests</a:t>
            </a:r>
            <a:r>
              <a:rPr lang="pl-PL" dirty="0" smtClean="0"/>
              <a:t> and </a:t>
            </a:r>
            <a:r>
              <a:rPr lang="pl-PL" dirty="0" err="1" smtClean="0"/>
              <a:t>roundtrips</a:t>
            </a:r>
            <a:r>
              <a:rPr lang="pl-PL" dirty="0" smtClean="0"/>
              <a:t> </a:t>
            </a:r>
            <a:r>
              <a:rPr lang="pl-PL" dirty="0" err="1" smtClean="0"/>
              <a:t>amount</a:t>
            </a:r>
            <a:endParaRPr lang="pl-PL" dirty="0" smtClean="0"/>
          </a:p>
          <a:p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built</a:t>
            </a:r>
            <a:r>
              <a:rPr lang="pl-PL" dirty="0" smtClean="0"/>
              <a:t>-in </a:t>
            </a:r>
            <a:r>
              <a:rPr lang="pl-PL" dirty="0" err="1" smtClean="0"/>
              <a:t>bundling</a:t>
            </a:r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r>
              <a:rPr lang="pl-PL" dirty="0" smtClean="0"/>
              <a:t>Or </a:t>
            </a:r>
            <a:r>
              <a:rPr lang="pl-PL" dirty="0" err="1" smtClean="0"/>
              <a:t>custom</a:t>
            </a:r>
            <a:r>
              <a:rPr lang="pl-PL" dirty="0" smtClean="0"/>
              <a:t> </a:t>
            </a:r>
            <a:r>
              <a:rPr lang="pl-PL" dirty="0" err="1" smtClean="0"/>
              <a:t>bundling</a:t>
            </a:r>
            <a:r>
              <a:rPr lang="pl-PL" dirty="0" smtClean="0"/>
              <a:t> with </a:t>
            </a:r>
            <a:r>
              <a:rPr lang="pl-PL" dirty="0" err="1" smtClean="0"/>
              <a:t>npm</a:t>
            </a:r>
            <a:r>
              <a:rPr lang="pl-PL" dirty="0" smtClean="0"/>
              <a:t> grunt (</a:t>
            </a:r>
            <a:r>
              <a:rPr lang="pl-PL" dirty="0" err="1" smtClean="0"/>
              <a:t>see</a:t>
            </a:r>
            <a:r>
              <a:rPr lang="pl-PL" dirty="0" smtClean="0"/>
              <a:t> </a:t>
            </a:r>
            <a:r>
              <a:rPr lang="pl-PL" dirty="0" err="1" smtClean="0"/>
              <a:t>additional</a:t>
            </a:r>
            <a:r>
              <a:rPr lang="pl-PL" dirty="0" smtClean="0"/>
              <a:t> </a:t>
            </a:r>
            <a:r>
              <a:rPr lang="pl-PL" dirty="0" err="1" smtClean="0"/>
              <a:t>topics</a:t>
            </a:r>
            <a:r>
              <a:rPr lang="pl-PL" dirty="0" smtClean="0"/>
              <a:t>)</a:t>
            </a:r>
            <a:endParaRPr lang="en-GB" dirty="0"/>
          </a:p>
        </p:txBody>
      </p:sp>
      <p:sp>
        <p:nvSpPr>
          <p:cNvPr id="4" name="Prostokąt 3"/>
          <p:cNvSpPr/>
          <p:nvPr/>
        </p:nvSpPr>
        <p:spPr>
          <a:xfrm>
            <a:off x="838200" y="3235835"/>
            <a:ext cx="10515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RegisterBundles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BundleCollection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bundles)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bundles.Add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ScriptBundle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"~/bundles/</a:t>
            </a:r>
            <a:r>
              <a:rPr lang="en-GB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jquery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).Include(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"~/Scripts/</a:t>
            </a:r>
            <a:r>
              <a:rPr lang="en-GB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jquery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-{version}.</a:t>
            </a:r>
            <a:r>
              <a:rPr lang="en-GB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bundles.Add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ScriptBundle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"~/bundles/</a:t>
            </a:r>
            <a:r>
              <a:rPr lang="en-GB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jqueryval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).Include(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"~/Scripts/</a:t>
            </a:r>
            <a:r>
              <a:rPr lang="en-GB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jquery.validate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98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Responsive</a:t>
            </a:r>
            <a:r>
              <a:rPr lang="pl-PL" dirty="0"/>
              <a:t> </a:t>
            </a:r>
            <a:r>
              <a:rPr lang="pl-PL" dirty="0" err="1" smtClean="0"/>
              <a:t>interface</a:t>
            </a:r>
            <a:r>
              <a:rPr lang="pl-PL" dirty="0" smtClean="0"/>
              <a:t> – </a:t>
            </a:r>
            <a:r>
              <a:rPr lang="pl-PL" dirty="0" err="1" smtClean="0"/>
              <a:t>detect</a:t>
            </a:r>
            <a:r>
              <a:rPr lang="pl-PL" dirty="0" smtClean="0"/>
              <a:t> </a:t>
            </a:r>
            <a:r>
              <a:rPr lang="pl-PL" dirty="0" err="1" smtClean="0"/>
              <a:t>device</a:t>
            </a:r>
            <a:r>
              <a:rPr lang="pl-PL" dirty="0" smtClean="0"/>
              <a:t> </a:t>
            </a:r>
            <a:r>
              <a:rPr lang="pl-PL" dirty="0" err="1" smtClean="0"/>
              <a:t>capabilities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CSS Media </a:t>
            </a:r>
            <a:r>
              <a:rPr lang="pl-PL" dirty="0" err="1"/>
              <a:t>Types</a:t>
            </a:r>
            <a:endParaRPr lang="pl-PL" dirty="0"/>
          </a:p>
          <a:p>
            <a:r>
              <a:rPr lang="pl-PL" dirty="0"/>
              <a:t>CSS Media </a:t>
            </a:r>
            <a:r>
              <a:rPr lang="pl-PL" dirty="0" err="1"/>
              <a:t>Queries</a:t>
            </a:r>
            <a:endParaRPr lang="pl-PL" dirty="0"/>
          </a:p>
          <a:p>
            <a:r>
              <a:rPr lang="pl-PL" dirty="0"/>
              <a:t>CSS </a:t>
            </a:r>
            <a:r>
              <a:rPr lang="pl-PL" dirty="0" smtClean="0"/>
              <a:t>for </a:t>
            </a:r>
            <a:r>
              <a:rPr lang="pl-PL" dirty="0" err="1" smtClean="0"/>
              <a:t>printers</a:t>
            </a:r>
            <a:endParaRPr lang="pl-P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6549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CSS Media </a:t>
            </a:r>
            <a:r>
              <a:rPr lang="pl-PL" dirty="0" err="1" smtClean="0"/>
              <a:t>Types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Use</a:t>
            </a:r>
            <a:r>
              <a:rPr lang="pl-PL" dirty="0" smtClean="0"/>
              <a:t> media </a:t>
            </a:r>
            <a:r>
              <a:rPr lang="pl-PL" dirty="0" err="1" smtClean="0"/>
              <a:t>attribute</a:t>
            </a:r>
            <a:r>
              <a:rPr lang="pl-PL" dirty="0" smtClean="0"/>
              <a:t> to </a:t>
            </a:r>
            <a:r>
              <a:rPr lang="pl-PL" dirty="0" err="1" smtClean="0"/>
              <a:t>assing</a:t>
            </a:r>
            <a:r>
              <a:rPr lang="pl-PL" dirty="0" smtClean="0"/>
              <a:t> CSS style to </a:t>
            </a:r>
            <a:r>
              <a:rPr lang="pl-PL" dirty="0" err="1" smtClean="0"/>
              <a:t>device</a:t>
            </a:r>
            <a:endParaRPr lang="pl-PL" dirty="0" smtClean="0"/>
          </a:p>
          <a:p>
            <a:pPr lvl="1"/>
            <a:r>
              <a:rPr lang="pl-PL" b="1" i="1" dirty="0" err="1"/>
              <a:t>screen</a:t>
            </a:r>
            <a:endParaRPr lang="pl-PL" b="1" i="1" dirty="0"/>
          </a:p>
          <a:p>
            <a:pPr lvl="1"/>
            <a:r>
              <a:rPr lang="pl-PL" b="1" i="1" dirty="0" err="1"/>
              <a:t>print</a:t>
            </a:r>
            <a:endParaRPr lang="pl-PL" b="1" i="1" dirty="0"/>
          </a:p>
          <a:p>
            <a:pPr lvl="1"/>
            <a:r>
              <a:rPr lang="pl-PL" b="1" i="1" dirty="0" err="1"/>
              <a:t>braile</a:t>
            </a:r>
            <a:endParaRPr lang="pl-PL" b="1" i="1" dirty="0"/>
          </a:p>
          <a:p>
            <a:pPr lvl="1"/>
            <a:r>
              <a:rPr lang="pl-PL" b="1" i="1" dirty="0"/>
              <a:t>speech</a:t>
            </a:r>
          </a:p>
          <a:p>
            <a:pPr lvl="1"/>
            <a:r>
              <a:rPr lang="pl-PL" b="1" i="1" dirty="0" err="1" smtClean="0"/>
              <a:t>all</a:t>
            </a:r>
            <a:endParaRPr lang="pl-PL" b="1" i="1" dirty="0" smtClean="0"/>
          </a:p>
          <a:p>
            <a:pPr lvl="1"/>
            <a:endParaRPr lang="pl-PL" b="1" i="1" dirty="0" smtClean="0"/>
          </a:p>
          <a:p>
            <a:r>
              <a:rPr lang="pl-PL" dirty="0" err="1" smtClean="0"/>
              <a:t>Use</a:t>
            </a:r>
            <a:r>
              <a:rPr lang="pl-PL" dirty="0" smtClean="0"/>
              <a:t> @media </a:t>
            </a:r>
            <a:r>
              <a:rPr lang="pl-PL" dirty="0" err="1" smtClean="0"/>
              <a:t>directive</a:t>
            </a:r>
            <a:r>
              <a:rPr lang="pl-PL" dirty="0" smtClean="0"/>
              <a:t> </a:t>
            </a:r>
            <a:r>
              <a:rPr lang="pl-PL" dirty="0" err="1" smtClean="0"/>
              <a:t>inside</a:t>
            </a:r>
            <a:r>
              <a:rPr lang="pl-PL" dirty="0" smtClean="0"/>
              <a:t> CSS file</a:t>
            </a:r>
            <a:endParaRPr lang="pl-PL" dirty="0"/>
          </a:p>
          <a:p>
            <a:endParaRPr lang="en-GB" dirty="0"/>
          </a:p>
        </p:txBody>
      </p:sp>
      <p:sp>
        <p:nvSpPr>
          <p:cNvPr id="4" name="Prostokąt 3"/>
          <p:cNvSpPr/>
          <p:nvPr/>
        </p:nvSpPr>
        <p:spPr>
          <a:xfrm>
            <a:off x="3870960" y="2663875"/>
            <a:ext cx="6949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pl-PL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print.css"</a:t>
            </a:r>
            <a:endParaRPr lang="pl-PL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pl-PL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stylesheet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l-PL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l-PL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pl-PL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media</a:t>
            </a:r>
            <a:r>
              <a:rPr lang="pl-PL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pl-PL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pl-PL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l-PL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3870960" y="53885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@media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l-PL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Only</a:t>
            </a:r>
            <a:r>
              <a:rPr lang="pl-PL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 printing...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9197557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KomskyColors">
      <a:dk1>
        <a:srgbClr val="292929"/>
      </a:dk1>
      <a:lt1>
        <a:srgbClr val="FFFFFF"/>
      </a:lt1>
      <a:dk2>
        <a:srgbClr val="5F5F5F"/>
      </a:dk2>
      <a:lt2>
        <a:srgbClr val="DDDDDD"/>
      </a:lt2>
      <a:accent1>
        <a:srgbClr val="FF8A00"/>
      </a:accent1>
      <a:accent2>
        <a:srgbClr val="00AEEF"/>
      </a:accent2>
      <a:accent3>
        <a:srgbClr val="910091"/>
      </a:accent3>
      <a:accent4>
        <a:srgbClr val="8CC600"/>
      </a:accent4>
      <a:accent5>
        <a:srgbClr val="FF0000"/>
      </a:accent5>
      <a:accent6>
        <a:srgbClr val="0071BC"/>
      </a:accent6>
      <a:hlink>
        <a:srgbClr val="0071BC"/>
      </a:hlink>
      <a:folHlink>
        <a:srgbClr val="00AEEF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17" id="{A355BE37-F1E6-4485-BA1A-C356C4957AC9}" vid="{17EA4152-2ECC-47A3-B76C-00700E5761A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KomskyLight</Template>
  <TotalTime>1303</TotalTime>
  <Words>549</Words>
  <Application>Microsoft Office PowerPoint</Application>
  <PresentationFormat>Panoramiczny</PresentationFormat>
  <Paragraphs>138</Paragraphs>
  <Slides>18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FontAwesome</vt:lpstr>
      <vt:lpstr>Segoe UI Light</vt:lpstr>
      <vt:lpstr>Motyw pakietu Office</vt:lpstr>
      <vt:lpstr>ASP.NET MVC 5 with Developement Patterns</vt:lpstr>
      <vt:lpstr>Module agenda</vt:lpstr>
      <vt:lpstr>MVC Components</vt:lpstr>
      <vt:lpstr>What is layout page?</vt:lpstr>
      <vt:lpstr>Creating a layout page</vt:lpstr>
      <vt:lpstr>Using layouts with views</vt:lpstr>
      <vt:lpstr>CSS and JavaScript bundling</vt:lpstr>
      <vt:lpstr>Responsive interface – detect device capabilities</vt:lpstr>
      <vt:lpstr>CSS Media Types</vt:lpstr>
      <vt:lpstr>CSS Media Queries</vt:lpstr>
      <vt:lpstr>CSS for printing</vt:lpstr>
      <vt:lpstr>Prezentacja programu PowerPoint</vt:lpstr>
      <vt:lpstr>Bootstrap</vt:lpstr>
      <vt:lpstr>Bootstrap basics</vt:lpstr>
      <vt:lpstr>Prezentacja programu PowerPoint</vt:lpstr>
      <vt:lpstr>Prezentacja programu PowerPoint</vt:lpstr>
      <vt:lpstr>Module 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5 with Developement Patterns</dc:title>
  <dc:creator>Adrian Ilewicz</dc:creator>
  <cp:lastModifiedBy>Adrian Ilewicz</cp:lastModifiedBy>
  <cp:revision>29</cp:revision>
  <dcterms:created xsi:type="dcterms:W3CDTF">2015-12-21T20:24:16Z</dcterms:created>
  <dcterms:modified xsi:type="dcterms:W3CDTF">2016-01-08T09:52:18Z</dcterms:modified>
</cp:coreProperties>
</file>