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58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343" autoAdjust="0"/>
  </p:normalViewPr>
  <p:slideViewPr>
    <p:cSldViewPr snapToGrid="0">
      <p:cViewPr varScale="1">
        <p:scale>
          <a:sx n="103" d="100"/>
          <a:sy n="103" d="100"/>
        </p:scale>
        <p:origin x="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380F4-49F7-4498-A2A5-25860E9586CF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55BB4023-18D8-49DE-A0D6-8A622DBCD782}">
      <dgm:prSet phldrT="[Tekst]"/>
      <dgm:spPr/>
      <dgm:t>
        <a:bodyPr/>
        <a:lstStyle/>
        <a:p>
          <a:r>
            <a:rPr lang="pl-PL" b="1" dirty="0" smtClean="0"/>
            <a:t>HTTP</a:t>
          </a:r>
          <a:endParaRPr lang="pl-PL" b="1" dirty="0"/>
        </a:p>
      </dgm:t>
    </dgm:pt>
    <dgm:pt modelId="{3E0C3B08-FFB3-4180-B87A-AEE69532560E}" type="parTrans" cxnId="{B8559FD7-8BBF-4ACF-A5E7-C356428A5B40}">
      <dgm:prSet/>
      <dgm:spPr/>
      <dgm:t>
        <a:bodyPr/>
        <a:lstStyle/>
        <a:p>
          <a:endParaRPr lang="pl-PL" b="1"/>
        </a:p>
      </dgm:t>
    </dgm:pt>
    <dgm:pt modelId="{AD4D097A-715C-42C4-93C4-6A821A446B14}" type="sibTrans" cxnId="{B8559FD7-8BBF-4ACF-A5E7-C356428A5B40}">
      <dgm:prSet/>
      <dgm:spPr/>
      <dgm:t>
        <a:bodyPr/>
        <a:lstStyle/>
        <a:p>
          <a:endParaRPr lang="pl-PL" b="1"/>
        </a:p>
      </dgm:t>
    </dgm:pt>
    <dgm:pt modelId="{791E57DF-5489-472C-8440-AB70C342D07A}">
      <dgm:prSet phldrT="[Tekst]"/>
      <dgm:spPr/>
      <dgm:t>
        <a:bodyPr/>
        <a:lstStyle/>
        <a:p>
          <a:r>
            <a:rPr lang="pl-PL" b="1" dirty="0" smtClean="0"/>
            <a:t>GET</a:t>
          </a:r>
          <a:endParaRPr lang="pl-PL" b="1" dirty="0"/>
        </a:p>
      </dgm:t>
    </dgm:pt>
    <dgm:pt modelId="{3EF09202-BDF4-4E16-A3F8-851EE838E680}" type="parTrans" cxnId="{60F6B63D-B77C-4542-9710-D80162BAAA68}">
      <dgm:prSet/>
      <dgm:spPr/>
      <dgm:t>
        <a:bodyPr/>
        <a:lstStyle/>
        <a:p>
          <a:endParaRPr lang="pl-PL" b="1"/>
        </a:p>
      </dgm:t>
    </dgm:pt>
    <dgm:pt modelId="{AABFB40B-DB80-4E52-AC9B-2733B1724DA2}" type="sibTrans" cxnId="{60F6B63D-B77C-4542-9710-D80162BAAA68}">
      <dgm:prSet/>
      <dgm:spPr/>
      <dgm:t>
        <a:bodyPr/>
        <a:lstStyle/>
        <a:p>
          <a:endParaRPr lang="pl-PL" b="1"/>
        </a:p>
      </dgm:t>
    </dgm:pt>
    <dgm:pt modelId="{DD2EB6AD-0078-4E8E-BFAC-ED394CF36C7C}">
      <dgm:prSet phldrT="[Tekst]"/>
      <dgm:spPr/>
      <dgm:t>
        <a:bodyPr/>
        <a:lstStyle/>
        <a:p>
          <a:r>
            <a:rPr lang="pl-PL" b="1" dirty="0" smtClean="0"/>
            <a:t>POST</a:t>
          </a:r>
          <a:endParaRPr lang="pl-PL" b="1" dirty="0"/>
        </a:p>
      </dgm:t>
    </dgm:pt>
    <dgm:pt modelId="{9D4069AD-A18A-43CC-9190-3ED26D2060E6}" type="parTrans" cxnId="{89E9EC51-44FA-4AC6-BBD3-E8EECCA7094B}">
      <dgm:prSet/>
      <dgm:spPr/>
      <dgm:t>
        <a:bodyPr/>
        <a:lstStyle/>
        <a:p>
          <a:endParaRPr lang="pl-PL" b="1"/>
        </a:p>
      </dgm:t>
    </dgm:pt>
    <dgm:pt modelId="{6EE756B2-6B15-490C-BE36-6324F102D9B1}" type="sibTrans" cxnId="{89E9EC51-44FA-4AC6-BBD3-E8EECCA7094B}">
      <dgm:prSet/>
      <dgm:spPr/>
      <dgm:t>
        <a:bodyPr/>
        <a:lstStyle/>
        <a:p>
          <a:endParaRPr lang="pl-PL" b="1"/>
        </a:p>
      </dgm:t>
    </dgm:pt>
    <dgm:pt modelId="{DD1E7FA2-C4B8-4D2A-8795-716D5645A9DE}">
      <dgm:prSet phldrT="[Tekst]"/>
      <dgm:spPr/>
      <dgm:t>
        <a:bodyPr/>
        <a:lstStyle/>
        <a:p>
          <a:r>
            <a:rPr lang="pl-PL" b="1" dirty="0" smtClean="0"/>
            <a:t>PUT</a:t>
          </a:r>
          <a:endParaRPr lang="pl-PL" b="1" dirty="0"/>
        </a:p>
      </dgm:t>
    </dgm:pt>
    <dgm:pt modelId="{EEE9778A-1D72-4F9B-B340-74EF68F08BB6}" type="parTrans" cxnId="{4ABF1B84-1A34-4684-AFE1-20AD5709B44B}">
      <dgm:prSet/>
      <dgm:spPr/>
      <dgm:t>
        <a:bodyPr/>
        <a:lstStyle/>
        <a:p>
          <a:endParaRPr lang="pl-PL" b="1"/>
        </a:p>
      </dgm:t>
    </dgm:pt>
    <dgm:pt modelId="{76F0E4C8-271B-45BD-8E2F-238451996819}" type="sibTrans" cxnId="{4ABF1B84-1A34-4684-AFE1-20AD5709B44B}">
      <dgm:prSet/>
      <dgm:spPr/>
      <dgm:t>
        <a:bodyPr/>
        <a:lstStyle/>
        <a:p>
          <a:endParaRPr lang="pl-PL" b="1"/>
        </a:p>
      </dgm:t>
    </dgm:pt>
    <dgm:pt modelId="{D7C98A46-7A95-4C4B-AF53-11102FEE6F1F}">
      <dgm:prSet phldrT="[Tekst]"/>
      <dgm:spPr/>
      <dgm:t>
        <a:bodyPr/>
        <a:lstStyle/>
        <a:p>
          <a:r>
            <a:rPr lang="pl-PL" b="1" dirty="0" smtClean="0"/>
            <a:t>DELETE</a:t>
          </a:r>
          <a:endParaRPr lang="pl-PL" b="1" dirty="0"/>
        </a:p>
      </dgm:t>
    </dgm:pt>
    <dgm:pt modelId="{577C8F15-D463-42C6-A7C4-A964436F2A93}" type="parTrans" cxnId="{185D8DD0-88E1-45D0-8704-1B9AC1E0CB0A}">
      <dgm:prSet/>
      <dgm:spPr/>
      <dgm:t>
        <a:bodyPr/>
        <a:lstStyle/>
        <a:p>
          <a:endParaRPr lang="pl-PL" b="1"/>
        </a:p>
      </dgm:t>
    </dgm:pt>
    <dgm:pt modelId="{B36A47D3-74A8-4F3D-87A7-5BD99D36377D}" type="sibTrans" cxnId="{185D8DD0-88E1-45D0-8704-1B9AC1E0CB0A}">
      <dgm:prSet/>
      <dgm:spPr/>
      <dgm:t>
        <a:bodyPr/>
        <a:lstStyle/>
        <a:p>
          <a:endParaRPr lang="pl-PL" b="1"/>
        </a:p>
      </dgm:t>
    </dgm:pt>
    <dgm:pt modelId="{7CEE848A-A482-450E-9B10-5C4687C69E4A}" type="pres">
      <dgm:prSet presAssocID="{1AB380F4-49F7-4498-A2A5-25860E9586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54DFADD2-6DD3-4C90-B21E-AED7F73B17E9}" type="pres">
      <dgm:prSet presAssocID="{55BB4023-18D8-49DE-A0D6-8A622DBCD782}" presName="centerShape" presStyleLbl="node0" presStyleIdx="0" presStyleCnt="1"/>
      <dgm:spPr/>
      <dgm:t>
        <a:bodyPr/>
        <a:lstStyle/>
        <a:p>
          <a:endParaRPr lang="pl-PL"/>
        </a:p>
      </dgm:t>
    </dgm:pt>
    <dgm:pt modelId="{45FFF1AB-8057-4604-9111-705EEEEA4714}" type="pres">
      <dgm:prSet presAssocID="{3EF09202-BDF4-4E16-A3F8-851EE838E680}" presName="parTrans" presStyleLbl="sibTrans2D1" presStyleIdx="0" presStyleCnt="4"/>
      <dgm:spPr/>
      <dgm:t>
        <a:bodyPr/>
        <a:lstStyle/>
        <a:p>
          <a:endParaRPr lang="pl-PL"/>
        </a:p>
      </dgm:t>
    </dgm:pt>
    <dgm:pt modelId="{ACBCC6C9-8BEB-4E92-B067-8C01D5AB90F8}" type="pres">
      <dgm:prSet presAssocID="{3EF09202-BDF4-4E16-A3F8-851EE838E680}" presName="connectorText" presStyleLbl="sibTrans2D1" presStyleIdx="0" presStyleCnt="4"/>
      <dgm:spPr/>
      <dgm:t>
        <a:bodyPr/>
        <a:lstStyle/>
        <a:p>
          <a:endParaRPr lang="pl-PL"/>
        </a:p>
      </dgm:t>
    </dgm:pt>
    <dgm:pt modelId="{303F67C8-2525-4AA6-9252-36DB83E62E39}" type="pres">
      <dgm:prSet presAssocID="{791E57DF-5489-472C-8440-AB70C342D0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B050BA7-2D9A-48DF-A241-F65E5BCABE04}" type="pres">
      <dgm:prSet presAssocID="{9D4069AD-A18A-43CC-9190-3ED26D2060E6}" presName="parTrans" presStyleLbl="sibTrans2D1" presStyleIdx="1" presStyleCnt="4"/>
      <dgm:spPr/>
      <dgm:t>
        <a:bodyPr/>
        <a:lstStyle/>
        <a:p>
          <a:endParaRPr lang="pl-PL"/>
        </a:p>
      </dgm:t>
    </dgm:pt>
    <dgm:pt modelId="{25000035-A60E-4F1A-A165-BAB1F5118224}" type="pres">
      <dgm:prSet presAssocID="{9D4069AD-A18A-43CC-9190-3ED26D2060E6}" presName="connectorText" presStyleLbl="sibTrans2D1" presStyleIdx="1" presStyleCnt="4"/>
      <dgm:spPr/>
      <dgm:t>
        <a:bodyPr/>
        <a:lstStyle/>
        <a:p>
          <a:endParaRPr lang="pl-PL"/>
        </a:p>
      </dgm:t>
    </dgm:pt>
    <dgm:pt modelId="{C2522207-F616-4C16-B563-620700D553EC}" type="pres">
      <dgm:prSet presAssocID="{DD2EB6AD-0078-4E8E-BFAC-ED394CF36C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9237A1D-FD75-44D5-A2F3-E8093EEDA36C}" type="pres">
      <dgm:prSet presAssocID="{EEE9778A-1D72-4F9B-B340-74EF68F08BB6}" presName="parTrans" presStyleLbl="sibTrans2D1" presStyleIdx="2" presStyleCnt="4"/>
      <dgm:spPr/>
      <dgm:t>
        <a:bodyPr/>
        <a:lstStyle/>
        <a:p>
          <a:endParaRPr lang="pl-PL"/>
        </a:p>
      </dgm:t>
    </dgm:pt>
    <dgm:pt modelId="{DBC8A630-D570-49AF-812D-6FAFACF582FF}" type="pres">
      <dgm:prSet presAssocID="{EEE9778A-1D72-4F9B-B340-74EF68F08BB6}" presName="connectorText" presStyleLbl="sibTrans2D1" presStyleIdx="2" presStyleCnt="4"/>
      <dgm:spPr/>
      <dgm:t>
        <a:bodyPr/>
        <a:lstStyle/>
        <a:p>
          <a:endParaRPr lang="pl-PL"/>
        </a:p>
      </dgm:t>
    </dgm:pt>
    <dgm:pt modelId="{23376B73-9780-4425-B1CE-FC3B75444963}" type="pres">
      <dgm:prSet presAssocID="{DD1E7FA2-C4B8-4D2A-8795-716D5645A9D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F8F27E6-28BE-4582-8DD9-F8679A79FC06}" type="pres">
      <dgm:prSet presAssocID="{577C8F15-D463-42C6-A7C4-A964436F2A93}" presName="parTrans" presStyleLbl="sibTrans2D1" presStyleIdx="3" presStyleCnt="4"/>
      <dgm:spPr/>
      <dgm:t>
        <a:bodyPr/>
        <a:lstStyle/>
        <a:p>
          <a:endParaRPr lang="pl-PL"/>
        </a:p>
      </dgm:t>
    </dgm:pt>
    <dgm:pt modelId="{877EBEC5-2E79-4863-BD3D-10BE4232D240}" type="pres">
      <dgm:prSet presAssocID="{577C8F15-D463-42C6-A7C4-A964436F2A93}" presName="connectorText" presStyleLbl="sibTrans2D1" presStyleIdx="3" presStyleCnt="4"/>
      <dgm:spPr/>
      <dgm:t>
        <a:bodyPr/>
        <a:lstStyle/>
        <a:p>
          <a:endParaRPr lang="pl-PL"/>
        </a:p>
      </dgm:t>
    </dgm:pt>
    <dgm:pt modelId="{A26AA12F-26DB-4671-B495-C90E372FCBCC}" type="pres">
      <dgm:prSet presAssocID="{D7C98A46-7A95-4C4B-AF53-11102FEE6F1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0CFABC1-08A7-4280-8A3F-7A5E27959836}" type="presOf" srcId="{1AB380F4-49F7-4498-A2A5-25860E9586CF}" destId="{7CEE848A-A482-450E-9B10-5C4687C69E4A}" srcOrd="0" destOrd="0" presId="urn:microsoft.com/office/officeart/2005/8/layout/radial5"/>
    <dgm:cxn modelId="{89E9EC51-44FA-4AC6-BBD3-E8EECCA7094B}" srcId="{55BB4023-18D8-49DE-A0D6-8A622DBCD782}" destId="{DD2EB6AD-0078-4E8E-BFAC-ED394CF36C7C}" srcOrd="1" destOrd="0" parTransId="{9D4069AD-A18A-43CC-9190-3ED26D2060E6}" sibTransId="{6EE756B2-6B15-490C-BE36-6324F102D9B1}"/>
    <dgm:cxn modelId="{F9782BE2-098A-4FD7-8D60-968C47AD1C6D}" type="presOf" srcId="{EEE9778A-1D72-4F9B-B340-74EF68F08BB6}" destId="{C9237A1D-FD75-44D5-A2F3-E8093EEDA36C}" srcOrd="0" destOrd="0" presId="urn:microsoft.com/office/officeart/2005/8/layout/radial5"/>
    <dgm:cxn modelId="{E971E84C-5949-42C4-99EF-5123EEAFEBC6}" type="presOf" srcId="{577C8F15-D463-42C6-A7C4-A964436F2A93}" destId="{877EBEC5-2E79-4863-BD3D-10BE4232D240}" srcOrd="1" destOrd="0" presId="urn:microsoft.com/office/officeart/2005/8/layout/radial5"/>
    <dgm:cxn modelId="{23A75026-838A-4E50-A457-97DDF1E262F0}" type="presOf" srcId="{577C8F15-D463-42C6-A7C4-A964436F2A93}" destId="{AF8F27E6-28BE-4582-8DD9-F8679A79FC06}" srcOrd="0" destOrd="0" presId="urn:microsoft.com/office/officeart/2005/8/layout/radial5"/>
    <dgm:cxn modelId="{142BE00F-BD00-4A33-AE03-93EEB22102B9}" type="presOf" srcId="{3EF09202-BDF4-4E16-A3F8-851EE838E680}" destId="{45FFF1AB-8057-4604-9111-705EEEEA4714}" srcOrd="0" destOrd="0" presId="urn:microsoft.com/office/officeart/2005/8/layout/radial5"/>
    <dgm:cxn modelId="{ACC237A1-9E65-4184-B817-921BB262E1E5}" type="presOf" srcId="{3EF09202-BDF4-4E16-A3F8-851EE838E680}" destId="{ACBCC6C9-8BEB-4E92-B067-8C01D5AB90F8}" srcOrd="1" destOrd="0" presId="urn:microsoft.com/office/officeart/2005/8/layout/radial5"/>
    <dgm:cxn modelId="{2C33495A-1993-4E84-86F8-A36756D38523}" type="presOf" srcId="{DD1E7FA2-C4B8-4D2A-8795-716D5645A9DE}" destId="{23376B73-9780-4425-B1CE-FC3B75444963}" srcOrd="0" destOrd="0" presId="urn:microsoft.com/office/officeart/2005/8/layout/radial5"/>
    <dgm:cxn modelId="{B8559FD7-8BBF-4ACF-A5E7-C356428A5B40}" srcId="{1AB380F4-49F7-4498-A2A5-25860E9586CF}" destId="{55BB4023-18D8-49DE-A0D6-8A622DBCD782}" srcOrd="0" destOrd="0" parTransId="{3E0C3B08-FFB3-4180-B87A-AEE69532560E}" sibTransId="{AD4D097A-715C-42C4-93C4-6A821A446B14}"/>
    <dgm:cxn modelId="{6FE456CC-B3FE-467B-B0F3-F0816D1DA00E}" type="presOf" srcId="{D7C98A46-7A95-4C4B-AF53-11102FEE6F1F}" destId="{A26AA12F-26DB-4671-B495-C90E372FCBCC}" srcOrd="0" destOrd="0" presId="urn:microsoft.com/office/officeart/2005/8/layout/radial5"/>
    <dgm:cxn modelId="{25A11F1C-7B99-42C9-866C-BEB29E85304B}" type="presOf" srcId="{55BB4023-18D8-49DE-A0D6-8A622DBCD782}" destId="{54DFADD2-6DD3-4C90-B21E-AED7F73B17E9}" srcOrd="0" destOrd="0" presId="urn:microsoft.com/office/officeart/2005/8/layout/radial5"/>
    <dgm:cxn modelId="{185D8DD0-88E1-45D0-8704-1B9AC1E0CB0A}" srcId="{55BB4023-18D8-49DE-A0D6-8A622DBCD782}" destId="{D7C98A46-7A95-4C4B-AF53-11102FEE6F1F}" srcOrd="3" destOrd="0" parTransId="{577C8F15-D463-42C6-A7C4-A964436F2A93}" sibTransId="{B36A47D3-74A8-4F3D-87A7-5BD99D36377D}"/>
    <dgm:cxn modelId="{810511A3-6614-4F95-9B4D-CD107E2CC7EA}" type="presOf" srcId="{9D4069AD-A18A-43CC-9190-3ED26D2060E6}" destId="{25000035-A60E-4F1A-A165-BAB1F5118224}" srcOrd="1" destOrd="0" presId="urn:microsoft.com/office/officeart/2005/8/layout/radial5"/>
    <dgm:cxn modelId="{5B2EEE10-74B0-4BDA-AC02-85AA4367DD0C}" type="presOf" srcId="{DD2EB6AD-0078-4E8E-BFAC-ED394CF36C7C}" destId="{C2522207-F616-4C16-B563-620700D553EC}" srcOrd="0" destOrd="0" presId="urn:microsoft.com/office/officeart/2005/8/layout/radial5"/>
    <dgm:cxn modelId="{6B99B801-4AAC-4E84-89DB-03C8BFA433C7}" type="presOf" srcId="{9D4069AD-A18A-43CC-9190-3ED26D2060E6}" destId="{4B050BA7-2D9A-48DF-A241-F65E5BCABE04}" srcOrd="0" destOrd="0" presId="urn:microsoft.com/office/officeart/2005/8/layout/radial5"/>
    <dgm:cxn modelId="{4ABF1B84-1A34-4684-AFE1-20AD5709B44B}" srcId="{55BB4023-18D8-49DE-A0D6-8A622DBCD782}" destId="{DD1E7FA2-C4B8-4D2A-8795-716D5645A9DE}" srcOrd="2" destOrd="0" parTransId="{EEE9778A-1D72-4F9B-B340-74EF68F08BB6}" sibTransId="{76F0E4C8-271B-45BD-8E2F-238451996819}"/>
    <dgm:cxn modelId="{719A7021-33C4-453A-90A5-DF80AEE9340F}" type="presOf" srcId="{EEE9778A-1D72-4F9B-B340-74EF68F08BB6}" destId="{DBC8A630-D570-49AF-812D-6FAFACF582FF}" srcOrd="1" destOrd="0" presId="urn:microsoft.com/office/officeart/2005/8/layout/radial5"/>
    <dgm:cxn modelId="{74426F96-E159-4552-871E-E987AE032A87}" type="presOf" srcId="{791E57DF-5489-472C-8440-AB70C342D07A}" destId="{303F67C8-2525-4AA6-9252-36DB83E62E39}" srcOrd="0" destOrd="0" presId="urn:microsoft.com/office/officeart/2005/8/layout/radial5"/>
    <dgm:cxn modelId="{60F6B63D-B77C-4542-9710-D80162BAAA68}" srcId="{55BB4023-18D8-49DE-A0D6-8A622DBCD782}" destId="{791E57DF-5489-472C-8440-AB70C342D07A}" srcOrd="0" destOrd="0" parTransId="{3EF09202-BDF4-4E16-A3F8-851EE838E680}" sibTransId="{AABFB40B-DB80-4E52-AC9B-2733B1724DA2}"/>
    <dgm:cxn modelId="{C6CF84CE-1240-4EE3-B044-0CDD0282951D}" type="presParOf" srcId="{7CEE848A-A482-450E-9B10-5C4687C69E4A}" destId="{54DFADD2-6DD3-4C90-B21E-AED7F73B17E9}" srcOrd="0" destOrd="0" presId="urn:microsoft.com/office/officeart/2005/8/layout/radial5"/>
    <dgm:cxn modelId="{C552346C-8589-4E01-A3E6-DE7A850AF50F}" type="presParOf" srcId="{7CEE848A-A482-450E-9B10-5C4687C69E4A}" destId="{45FFF1AB-8057-4604-9111-705EEEEA4714}" srcOrd="1" destOrd="0" presId="urn:microsoft.com/office/officeart/2005/8/layout/radial5"/>
    <dgm:cxn modelId="{6A82D798-C5B7-40AD-947C-DBE81548E0F9}" type="presParOf" srcId="{45FFF1AB-8057-4604-9111-705EEEEA4714}" destId="{ACBCC6C9-8BEB-4E92-B067-8C01D5AB90F8}" srcOrd="0" destOrd="0" presId="urn:microsoft.com/office/officeart/2005/8/layout/radial5"/>
    <dgm:cxn modelId="{151397AD-CABB-44DD-B8B1-6567670319EE}" type="presParOf" srcId="{7CEE848A-A482-450E-9B10-5C4687C69E4A}" destId="{303F67C8-2525-4AA6-9252-36DB83E62E39}" srcOrd="2" destOrd="0" presId="urn:microsoft.com/office/officeart/2005/8/layout/radial5"/>
    <dgm:cxn modelId="{0A54D90B-2523-4584-8DC9-E0B0503405BF}" type="presParOf" srcId="{7CEE848A-A482-450E-9B10-5C4687C69E4A}" destId="{4B050BA7-2D9A-48DF-A241-F65E5BCABE04}" srcOrd="3" destOrd="0" presId="urn:microsoft.com/office/officeart/2005/8/layout/radial5"/>
    <dgm:cxn modelId="{0777341D-48B9-4167-9B0B-DC63084D0F6D}" type="presParOf" srcId="{4B050BA7-2D9A-48DF-A241-F65E5BCABE04}" destId="{25000035-A60E-4F1A-A165-BAB1F5118224}" srcOrd="0" destOrd="0" presId="urn:microsoft.com/office/officeart/2005/8/layout/radial5"/>
    <dgm:cxn modelId="{70019E16-276B-4E98-8689-E72C20FC3532}" type="presParOf" srcId="{7CEE848A-A482-450E-9B10-5C4687C69E4A}" destId="{C2522207-F616-4C16-B563-620700D553EC}" srcOrd="4" destOrd="0" presId="urn:microsoft.com/office/officeart/2005/8/layout/radial5"/>
    <dgm:cxn modelId="{029BEB7F-5F42-45BA-9F04-B18B915B6BE1}" type="presParOf" srcId="{7CEE848A-A482-450E-9B10-5C4687C69E4A}" destId="{C9237A1D-FD75-44D5-A2F3-E8093EEDA36C}" srcOrd="5" destOrd="0" presId="urn:microsoft.com/office/officeart/2005/8/layout/radial5"/>
    <dgm:cxn modelId="{F0123131-E4D4-4504-8580-411841444387}" type="presParOf" srcId="{C9237A1D-FD75-44D5-A2F3-E8093EEDA36C}" destId="{DBC8A630-D570-49AF-812D-6FAFACF582FF}" srcOrd="0" destOrd="0" presId="urn:microsoft.com/office/officeart/2005/8/layout/radial5"/>
    <dgm:cxn modelId="{A2F1AE29-3191-4848-8CF2-60CB8675FB33}" type="presParOf" srcId="{7CEE848A-A482-450E-9B10-5C4687C69E4A}" destId="{23376B73-9780-4425-B1CE-FC3B75444963}" srcOrd="6" destOrd="0" presId="urn:microsoft.com/office/officeart/2005/8/layout/radial5"/>
    <dgm:cxn modelId="{374BE7ED-D98A-4981-A40C-B3217D578254}" type="presParOf" srcId="{7CEE848A-A482-450E-9B10-5C4687C69E4A}" destId="{AF8F27E6-28BE-4582-8DD9-F8679A79FC06}" srcOrd="7" destOrd="0" presId="urn:microsoft.com/office/officeart/2005/8/layout/radial5"/>
    <dgm:cxn modelId="{8DA87F22-BD3D-4F9F-A83F-017B16601227}" type="presParOf" srcId="{AF8F27E6-28BE-4582-8DD9-F8679A79FC06}" destId="{877EBEC5-2E79-4863-BD3D-10BE4232D240}" srcOrd="0" destOrd="0" presId="urn:microsoft.com/office/officeart/2005/8/layout/radial5"/>
    <dgm:cxn modelId="{8C016DA0-C8A4-4E7C-8EA5-013D7AE4D7C2}" type="presParOf" srcId="{7CEE848A-A482-450E-9B10-5C4687C69E4A}" destId="{A26AA12F-26DB-4671-B495-C90E372FCBC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FADD2-6DD3-4C90-B21E-AED7F73B17E9}">
      <dsp:nvSpPr>
        <dsp:cNvPr id="0" name=""/>
        <dsp:cNvSpPr/>
      </dsp:nvSpPr>
      <dsp:spPr>
        <a:xfrm>
          <a:off x="2024873" y="1497823"/>
          <a:ext cx="1068353" cy="1068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b="1" kern="1200" dirty="0" smtClean="0"/>
            <a:t>HTTP</a:t>
          </a:r>
          <a:endParaRPr lang="pl-PL" sz="2500" b="1" kern="1200" dirty="0"/>
        </a:p>
      </dsp:txBody>
      <dsp:txXfrm>
        <a:off x="2181330" y="1654280"/>
        <a:ext cx="755439" cy="755439"/>
      </dsp:txXfrm>
    </dsp:sp>
    <dsp:sp modelId="{45FFF1AB-8057-4604-9111-705EEEEA4714}">
      <dsp:nvSpPr>
        <dsp:cNvPr id="0" name=""/>
        <dsp:cNvSpPr/>
      </dsp:nvSpPr>
      <dsp:spPr>
        <a:xfrm rot="16200000">
          <a:off x="2446055" y="1109402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>
        <a:off x="2479953" y="1215948"/>
        <a:ext cx="158192" cy="217944"/>
      </dsp:txXfrm>
    </dsp:sp>
    <dsp:sp modelId="{303F67C8-2525-4AA6-9252-36DB83E62E39}">
      <dsp:nvSpPr>
        <dsp:cNvPr id="0" name=""/>
        <dsp:cNvSpPr/>
      </dsp:nvSpPr>
      <dsp:spPr>
        <a:xfrm>
          <a:off x="2024873" y="3076"/>
          <a:ext cx="1068353" cy="1068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GET</a:t>
          </a:r>
          <a:endParaRPr lang="pl-PL" sz="1800" b="1" kern="1200" dirty="0"/>
        </a:p>
      </dsp:txBody>
      <dsp:txXfrm>
        <a:off x="2181330" y="159533"/>
        <a:ext cx="755439" cy="755439"/>
      </dsp:txXfrm>
    </dsp:sp>
    <dsp:sp modelId="{4B050BA7-2D9A-48DF-A241-F65E5BCABE04}">
      <dsp:nvSpPr>
        <dsp:cNvPr id="0" name=""/>
        <dsp:cNvSpPr/>
      </dsp:nvSpPr>
      <dsp:spPr>
        <a:xfrm>
          <a:off x="3187033" y="1850379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>
        <a:off x="3187033" y="1923027"/>
        <a:ext cx="158192" cy="217944"/>
      </dsp:txXfrm>
    </dsp:sp>
    <dsp:sp modelId="{C2522207-F616-4C16-B563-620700D553EC}">
      <dsp:nvSpPr>
        <dsp:cNvPr id="0" name=""/>
        <dsp:cNvSpPr/>
      </dsp:nvSpPr>
      <dsp:spPr>
        <a:xfrm>
          <a:off x="3519620" y="1497823"/>
          <a:ext cx="1068353" cy="10683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POST</a:t>
          </a:r>
          <a:endParaRPr lang="pl-PL" sz="1800" b="1" kern="1200" dirty="0"/>
        </a:p>
      </dsp:txBody>
      <dsp:txXfrm>
        <a:off x="3676077" y="1654280"/>
        <a:ext cx="755439" cy="755439"/>
      </dsp:txXfrm>
    </dsp:sp>
    <dsp:sp modelId="{C9237A1D-FD75-44D5-A2F3-E8093EEDA36C}">
      <dsp:nvSpPr>
        <dsp:cNvPr id="0" name=""/>
        <dsp:cNvSpPr/>
      </dsp:nvSpPr>
      <dsp:spPr>
        <a:xfrm rot="5400000">
          <a:off x="2446055" y="2591357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>
        <a:off x="2479953" y="2630107"/>
        <a:ext cx="158192" cy="217944"/>
      </dsp:txXfrm>
    </dsp:sp>
    <dsp:sp modelId="{23376B73-9780-4425-B1CE-FC3B75444963}">
      <dsp:nvSpPr>
        <dsp:cNvPr id="0" name=""/>
        <dsp:cNvSpPr/>
      </dsp:nvSpPr>
      <dsp:spPr>
        <a:xfrm>
          <a:off x="2024873" y="2992570"/>
          <a:ext cx="1068353" cy="10683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PUT</a:t>
          </a:r>
          <a:endParaRPr lang="pl-PL" sz="1800" b="1" kern="1200" dirty="0"/>
        </a:p>
      </dsp:txBody>
      <dsp:txXfrm>
        <a:off x="2181330" y="3149027"/>
        <a:ext cx="755439" cy="755439"/>
      </dsp:txXfrm>
    </dsp:sp>
    <dsp:sp modelId="{AF8F27E6-28BE-4582-8DD9-F8679A79FC06}">
      <dsp:nvSpPr>
        <dsp:cNvPr id="0" name=""/>
        <dsp:cNvSpPr/>
      </dsp:nvSpPr>
      <dsp:spPr>
        <a:xfrm rot="10800000">
          <a:off x="1705077" y="1850379"/>
          <a:ext cx="225988" cy="36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b="1" kern="1200"/>
        </a:p>
      </dsp:txBody>
      <dsp:txXfrm rot="10800000">
        <a:off x="1772873" y="1923027"/>
        <a:ext cx="158192" cy="217944"/>
      </dsp:txXfrm>
    </dsp:sp>
    <dsp:sp modelId="{A26AA12F-26DB-4671-B495-C90E372FCBCC}">
      <dsp:nvSpPr>
        <dsp:cNvPr id="0" name=""/>
        <dsp:cNvSpPr/>
      </dsp:nvSpPr>
      <dsp:spPr>
        <a:xfrm>
          <a:off x="530126" y="1497823"/>
          <a:ext cx="1068353" cy="10683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/>
            <a:t>DELETE</a:t>
          </a:r>
          <a:endParaRPr lang="pl-PL" sz="1800" b="1" kern="1200" dirty="0"/>
        </a:p>
      </dsp:txBody>
      <dsp:txXfrm>
        <a:off x="686583" y="1654280"/>
        <a:ext cx="755439" cy="75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21/02/2016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21.02.2016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21/02/2016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WEB API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 </a:t>
            </a:r>
            <a:r>
              <a:rPr lang="pl-PL" dirty="0" err="1" smtClean="0"/>
              <a:t>negotiation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WEB API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negotiates</a:t>
            </a:r>
            <a:r>
              <a:rPr lang="pl-PL" dirty="0" smtClean="0"/>
              <a:t> data </a:t>
            </a:r>
            <a:r>
              <a:rPr lang="pl-PL" dirty="0" err="1" smtClean="0"/>
              <a:t>type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XML </a:t>
            </a:r>
            <a:r>
              <a:rPr lang="pl-PL" dirty="0" err="1" smtClean="0"/>
              <a:t>or</a:t>
            </a:r>
            <a:r>
              <a:rPr lang="pl-PL" dirty="0" smtClean="0"/>
              <a:t> JSON</a:t>
            </a:r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to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behavior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467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.NET </a:t>
            </a:r>
            <a:r>
              <a:rPr lang="pl-PL" dirty="0" err="1" smtClean="0"/>
              <a:t>client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Nuget</a:t>
            </a:r>
            <a:r>
              <a:rPr lang="pl-PL" dirty="0" smtClean="0"/>
              <a:t>: </a:t>
            </a:r>
            <a:r>
              <a:rPr lang="pl-PL" dirty="0" err="1" smtClean="0"/>
              <a:t>Microsoft.AspNet.WebApi.Client</a:t>
            </a:r>
            <a:endParaRPr lang="pl-PL" dirty="0" smtClean="0"/>
          </a:p>
          <a:p>
            <a:r>
              <a:rPr lang="pl-PL" dirty="0" err="1" smtClean="0"/>
              <a:t>Initialize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HttpClient</a:t>
            </a:r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latin typeface="Consolas" panose="020B0609020204030204" pitchFamily="49" charset="0"/>
              </a:rPr>
              <a:t>GetAsync</a:t>
            </a:r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 err="1" smtClean="0">
                <a:latin typeface="Consolas" panose="020B0609020204030204" pitchFamily="49" charset="0"/>
              </a:rPr>
              <a:t>ReadAsAsync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6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JavaScript </a:t>
            </a:r>
            <a:r>
              <a:rPr lang="pl-PL" dirty="0" err="1" smtClean="0"/>
              <a:t>client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Classic </a:t>
            </a:r>
            <a:r>
              <a:rPr lang="pl-PL" dirty="0" err="1" smtClean="0"/>
              <a:t>jQuery</a:t>
            </a:r>
            <a:r>
              <a:rPr lang="pl-PL" dirty="0" smtClean="0"/>
              <a:t> </a:t>
            </a:r>
            <a:r>
              <a:rPr lang="pl-PL" dirty="0" smtClean="0">
                <a:latin typeface="Consolas" panose="020B0609020204030204" pitchFamily="49" charset="0"/>
              </a:rPr>
              <a:t>$.</a:t>
            </a:r>
            <a:r>
              <a:rPr lang="pl-PL" dirty="0" err="1" smtClean="0">
                <a:latin typeface="Consolas" panose="020B0609020204030204" pitchFamily="49" charset="0"/>
              </a:rPr>
              <a:t>ajax</a:t>
            </a:r>
            <a:r>
              <a:rPr lang="pl-PL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Data-</a:t>
            </a:r>
            <a:r>
              <a:rPr lang="pl-PL" dirty="0" err="1" smtClean="0">
                <a:latin typeface="Consolas" panose="020B0609020204030204" pitchFamily="49" charset="0"/>
              </a:rPr>
              <a:t>type</a:t>
            </a:r>
            <a:r>
              <a:rPr lang="pl-PL" dirty="0" smtClean="0">
                <a:latin typeface="Consolas" panose="020B0609020204030204" pitchFamily="49" charset="0"/>
              </a:rPr>
              <a:t>: JSON</a:t>
            </a:r>
          </a:p>
          <a:p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JSON.stringify</a:t>
            </a:r>
            <a:r>
              <a:rPr lang="pl-PL" dirty="0" smtClean="0"/>
              <a:t> and </a:t>
            </a:r>
            <a:r>
              <a:rPr lang="pl-PL" dirty="0" err="1" smtClean="0"/>
              <a:t>JSON.parse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05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MVC WEB API </a:t>
            </a:r>
            <a:r>
              <a:rPr lang="pl-PL" dirty="0" err="1" smtClean="0"/>
              <a:t>scaffolding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85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MVC WEB API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LAB 11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7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LAB Idea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of WEB API tutorial on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Ticket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838200" y="3105835"/>
            <a:ext cx="600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http://www.asp.net/web-api/overview/getting-started-with-aspnet-web-api/tutorial-your-first-web-api</a:t>
            </a:r>
          </a:p>
        </p:txBody>
      </p:sp>
    </p:spTree>
    <p:extLst>
      <p:ext uri="{BB962C8B-B14F-4D97-AF65-F5344CB8AC3E}">
        <p14:creationId xmlns:p14="http://schemas.microsoft.com/office/powerpoint/2010/main" val="366673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WHAT &amp; WHY</a:t>
            </a:r>
          </a:p>
          <a:p>
            <a:r>
              <a:rPr lang="pl-PL" dirty="0" smtClean="0"/>
              <a:t>REST Service</a:t>
            </a:r>
          </a:p>
          <a:p>
            <a:r>
              <a:rPr lang="pl-PL" dirty="0" smtClean="0"/>
              <a:t>WEB API vs WCF</a:t>
            </a:r>
          </a:p>
          <a:p>
            <a:r>
              <a:rPr lang="pl-PL" dirty="0"/>
              <a:t>ASP.NET </a:t>
            </a:r>
            <a:r>
              <a:rPr lang="pl-PL" dirty="0" smtClean="0"/>
              <a:t>Routing</a:t>
            </a:r>
          </a:p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 smtClean="0"/>
              <a:t>conventions</a:t>
            </a:r>
            <a:endParaRPr lang="pl-PL" dirty="0" smtClean="0"/>
          </a:p>
          <a:p>
            <a:r>
              <a:rPr lang="pl-PL" dirty="0"/>
              <a:t>Content </a:t>
            </a:r>
            <a:r>
              <a:rPr lang="pl-PL" dirty="0" err="1" smtClean="0"/>
              <a:t>negotiation</a:t>
            </a:r>
            <a:endParaRPr lang="pl-PL" dirty="0" smtClean="0"/>
          </a:p>
          <a:p>
            <a:r>
              <a:rPr lang="pl-PL" dirty="0" smtClean="0"/>
              <a:t>.NET and JavaScript </a:t>
            </a:r>
            <a:r>
              <a:rPr lang="pl-PL" dirty="0" err="1" smtClean="0"/>
              <a:t>clients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626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WHAT &amp; WHY</a:t>
            </a:r>
          </a:p>
          <a:p>
            <a:r>
              <a:rPr lang="pl-PL" dirty="0" smtClean="0"/>
              <a:t>REST Service</a:t>
            </a:r>
          </a:p>
          <a:p>
            <a:r>
              <a:rPr lang="pl-PL" dirty="0" smtClean="0"/>
              <a:t>WEB API vs WCF</a:t>
            </a:r>
          </a:p>
          <a:p>
            <a:r>
              <a:rPr lang="pl-PL" dirty="0"/>
              <a:t>ASP.NET </a:t>
            </a:r>
            <a:r>
              <a:rPr lang="pl-PL" dirty="0" smtClean="0"/>
              <a:t>Routing</a:t>
            </a:r>
          </a:p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 smtClean="0"/>
              <a:t>conventions</a:t>
            </a:r>
            <a:endParaRPr lang="pl-PL" dirty="0" smtClean="0"/>
          </a:p>
          <a:p>
            <a:r>
              <a:rPr lang="pl-PL" dirty="0"/>
              <a:t>Content </a:t>
            </a:r>
            <a:r>
              <a:rPr lang="pl-PL" dirty="0" err="1" smtClean="0"/>
              <a:t>negotiation</a:t>
            </a:r>
            <a:endParaRPr lang="pl-PL" dirty="0" smtClean="0"/>
          </a:p>
          <a:p>
            <a:r>
              <a:rPr lang="pl-PL" dirty="0" smtClean="0"/>
              <a:t>.NET and JavaScript </a:t>
            </a:r>
            <a:r>
              <a:rPr lang="pl-PL" dirty="0" err="1" smtClean="0"/>
              <a:t>clients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369994" y="2143421"/>
            <a:ext cx="9257773" cy="4061292"/>
            <a:chOff x="-194240" y="1651000"/>
            <a:chExt cx="9257773" cy="4061292"/>
          </a:xfrm>
        </p:grpSpPr>
        <p:sp>
          <p:nvSpPr>
            <p:cNvPr id="8" name="Prostokąt zaokrąglony 7"/>
            <p:cNvSpPr/>
            <p:nvPr/>
          </p:nvSpPr>
          <p:spPr>
            <a:xfrm>
              <a:off x="-194240" y="4138673"/>
              <a:ext cx="3255632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  <p:sp>
        <p:nvSpPr>
          <p:cNvPr id="15" name="Prostokąt z rogami zaokrąglonymi po przekątnej 14"/>
          <p:cNvSpPr/>
          <p:nvPr/>
        </p:nvSpPr>
        <p:spPr>
          <a:xfrm>
            <a:off x="1637386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WCF</a:t>
            </a:r>
            <a:endParaRPr lang="pl-PL" sz="2000" dirty="0"/>
          </a:p>
        </p:txBody>
      </p:sp>
      <p:sp>
        <p:nvSpPr>
          <p:cNvPr id="16" name="Prostokąt z rogami zaokrąglonymi po przekątnej 15"/>
          <p:cNvSpPr/>
          <p:nvPr/>
        </p:nvSpPr>
        <p:spPr>
          <a:xfrm>
            <a:off x="1789786" y="51575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WEB API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Extensible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 for </a:t>
            </a:r>
            <a:r>
              <a:rPr lang="pl-PL" dirty="0" err="1" smtClean="0"/>
              <a:t>building</a:t>
            </a:r>
            <a:r>
              <a:rPr lang="pl-PL" dirty="0" smtClean="0"/>
              <a:t> http services</a:t>
            </a:r>
          </a:p>
          <a:p>
            <a:r>
              <a:rPr lang="pl-PL" dirty="0" err="1" smtClean="0"/>
              <a:t>Written</a:t>
            </a:r>
            <a:r>
              <a:rPr lang="pl-PL" dirty="0" smtClean="0"/>
              <a:t> from ASP.NET</a:t>
            </a:r>
          </a:p>
          <a:p>
            <a:pPr lvl="1"/>
            <a:r>
              <a:rPr lang="pl-PL" dirty="0" err="1" smtClean="0"/>
              <a:t>Users</a:t>
            </a:r>
            <a:r>
              <a:rPr lang="pl-PL" dirty="0" smtClean="0"/>
              <a:t> ASP.NET routing</a:t>
            </a:r>
          </a:p>
          <a:p>
            <a:r>
              <a:rPr lang="pl-PL" dirty="0" smtClean="0"/>
              <a:t>New HTTP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46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HTML5 </a:t>
            </a:r>
            <a:r>
              <a:rPr lang="pl-PL" dirty="0" err="1" smtClean="0"/>
              <a:t>application</a:t>
            </a:r>
            <a:r>
              <a:rPr lang="pl-PL" dirty="0" smtClean="0"/>
              <a:t> with service </a:t>
            </a:r>
            <a:r>
              <a:rPr lang="pl-PL" dirty="0" err="1" smtClean="0"/>
              <a:t>layer</a:t>
            </a:r>
            <a:endParaRPr lang="pl-PL" dirty="0" smtClean="0"/>
          </a:p>
          <a:p>
            <a:pPr lvl="1"/>
            <a:r>
              <a:rPr lang="pl-PL" dirty="0" smtClean="0"/>
              <a:t>Mobile </a:t>
            </a:r>
            <a:r>
              <a:rPr lang="pl-PL" dirty="0" err="1" smtClean="0"/>
              <a:t>application</a:t>
            </a:r>
            <a:r>
              <a:rPr lang="pl-PL" dirty="0" smtClean="0"/>
              <a:t> with service API</a:t>
            </a:r>
          </a:p>
          <a:p>
            <a:pPr lvl="1"/>
            <a:r>
              <a:rPr lang="pl-PL" dirty="0" err="1" smtClean="0"/>
              <a:t>Client-server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……………….. with http service</a:t>
            </a:r>
            <a:endParaRPr lang="pl-PL" dirty="0"/>
          </a:p>
        </p:txBody>
      </p:sp>
      <p:cxnSp>
        <p:nvCxnSpPr>
          <p:cNvPr id="4" name="Łącznik prosty ze strzałką 3"/>
          <p:cNvCxnSpPr/>
          <p:nvPr/>
        </p:nvCxnSpPr>
        <p:spPr>
          <a:xfrm flipV="1">
            <a:off x="1392307" y="3824909"/>
            <a:ext cx="834886" cy="117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/>
          <p:cNvSpPr txBox="1"/>
          <p:nvPr/>
        </p:nvSpPr>
        <p:spPr>
          <a:xfrm>
            <a:off x="641350" y="5256143"/>
            <a:ext cx="488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Append</a:t>
            </a:r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own</a:t>
            </a:r>
            <a:endParaRPr lang="pl-PL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– </a:t>
            </a:r>
            <a:r>
              <a:rPr lang="pl-PL" dirty="0" err="1" smtClean="0"/>
              <a:t>what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WEB API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architectural</a:t>
            </a:r>
            <a:r>
              <a:rPr lang="pl-PL" dirty="0" smtClean="0"/>
              <a:t> style</a:t>
            </a:r>
          </a:p>
          <a:p>
            <a:r>
              <a:rPr lang="pl-PL" dirty="0" err="1" smtClean="0"/>
              <a:t>REpresentional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Transfer</a:t>
            </a:r>
          </a:p>
          <a:p>
            <a:r>
              <a:rPr lang="pl-PL" dirty="0" smtClean="0"/>
              <a:t>HTTP Service with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mapping</a:t>
            </a:r>
            <a:r>
              <a:rPr lang="pl-PL" dirty="0"/>
              <a:t> </a:t>
            </a:r>
            <a:r>
              <a:rPr lang="pl-PL" dirty="0" smtClean="0"/>
              <a:t>(one URL to </a:t>
            </a:r>
            <a:r>
              <a:rPr lang="pl-PL" dirty="0" err="1" smtClean="0"/>
              <a:t>rule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):</a:t>
            </a:r>
          </a:p>
          <a:p>
            <a:pPr lvl="1"/>
            <a:r>
              <a:rPr lang="pl-PL" dirty="0" smtClean="0"/>
              <a:t>GET – Read</a:t>
            </a:r>
          </a:p>
          <a:p>
            <a:pPr lvl="1"/>
            <a:r>
              <a:rPr lang="pl-PL" dirty="0" smtClean="0"/>
              <a:t>POST – Write</a:t>
            </a:r>
          </a:p>
          <a:p>
            <a:pPr lvl="1"/>
            <a:r>
              <a:rPr lang="pl-PL" dirty="0" smtClean="0"/>
              <a:t>PUT – update</a:t>
            </a:r>
          </a:p>
          <a:p>
            <a:pPr lvl="1"/>
            <a:r>
              <a:rPr lang="pl-PL" dirty="0" smtClean="0"/>
              <a:t>DELETE - </a:t>
            </a:r>
            <a:r>
              <a:rPr lang="pl-PL" dirty="0" err="1" smtClean="0"/>
              <a:t>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47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FIGHT OF CENTURY</a:t>
            </a:r>
            <a:endParaRPr lang="pl-PL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>
          <a:xfrm>
            <a:off x="2108609" y="1690688"/>
            <a:ext cx="4041468" cy="823912"/>
          </a:xfrm>
        </p:spPr>
        <p:txBody>
          <a:bodyPr>
            <a:normAutofit/>
          </a:bodyPr>
          <a:lstStyle/>
          <a:p>
            <a:pPr algn="ctr"/>
            <a:r>
              <a:rPr lang="pl-PL" sz="4800" dirty="0" smtClean="0"/>
              <a:t>WEB API</a:t>
            </a:r>
            <a:endParaRPr lang="pl-PL" sz="4800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>
          <a:xfrm>
            <a:off x="2211388" y="2505075"/>
            <a:ext cx="3938689" cy="3684588"/>
          </a:xfrm>
        </p:spPr>
        <p:txBody>
          <a:bodyPr/>
          <a:lstStyle/>
          <a:p>
            <a:r>
              <a:rPr lang="pl-PL" dirty="0" smtClean="0"/>
              <a:t>HTTP </a:t>
            </a:r>
            <a:r>
              <a:rPr lang="pl-PL" dirty="0" err="1" smtClean="0"/>
              <a:t>only</a:t>
            </a:r>
            <a:endParaRPr lang="pl-PL" dirty="0" smtClean="0"/>
          </a:p>
          <a:p>
            <a:r>
              <a:rPr lang="pl-PL" dirty="0" smtClean="0"/>
              <a:t>REST</a:t>
            </a:r>
          </a:p>
          <a:p>
            <a:r>
              <a:rPr lang="pl-PL" dirty="0" smtClean="0"/>
              <a:t>XML / JSON</a:t>
            </a:r>
            <a:endParaRPr lang="pl-PL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"/>
          </p:nvPr>
        </p:nvSpPr>
        <p:spPr>
          <a:xfrm>
            <a:off x="6150077" y="1681163"/>
            <a:ext cx="3883869" cy="823912"/>
          </a:xfrm>
        </p:spPr>
        <p:txBody>
          <a:bodyPr>
            <a:normAutofit/>
          </a:bodyPr>
          <a:lstStyle/>
          <a:p>
            <a:pPr algn="ctr"/>
            <a:r>
              <a:rPr lang="pl-PL" sz="4800" dirty="0" smtClean="0"/>
              <a:t>WCF</a:t>
            </a:r>
            <a:endParaRPr lang="pl-PL" sz="4800" dirty="0"/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4"/>
          </p:nvPr>
        </p:nvSpPr>
        <p:spPr>
          <a:xfrm>
            <a:off x="6280251" y="2505075"/>
            <a:ext cx="3753695" cy="3684588"/>
          </a:xfrm>
        </p:spPr>
        <p:txBody>
          <a:bodyPr/>
          <a:lstStyle/>
          <a:p>
            <a:r>
              <a:rPr lang="pl-PL" dirty="0" err="1" smtClean="0"/>
              <a:t>Protocol</a:t>
            </a:r>
            <a:r>
              <a:rPr lang="pl-PL" dirty="0" smtClean="0"/>
              <a:t> independent</a:t>
            </a:r>
          </a:p>
          <a:p>
            <a:r>
              <a:rPr lang="pl-PL" dirty="0" smtClean="0"/>
              <a:t>BINDING + </a:t>
            </a:r>
            <a:r>
              <a:rPr lang="pl-PL" dirty="0" err="1" smtClean="0"/>
              <a:t>Contract</a:t>
            </a:r>
            <a:endParaRPr lang="pl-PL" dirty="0" smtClean="0"/>
          </a:p>
          <a:p>
            <a:r>
              <a:rPr lang="pl-PL" dirty="0" smtClean="0"/>
              <a:t>SOAP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2" y="4400549"/>
            <a:ext cx="1833665" cy="245314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33946" y="4400549"/>
            <a:ext cx="1640407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 build="p"/>
      <p:bldP spid="9" grpId="0" build="p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Routing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maps</a:t>
            </a:r>
            <a:r>
              <a:rPr lang="pl-PL" dirty="0" smtClean="0"/>
              <a:t> </a:t>
            </a:r>
            <a:r>
              <a:rPr lang="pl-PL" dirty="0" err="1" smtClean="0"/>
              <a:t>URLs</a:t>
            </a:r>
            <a:r>
              <a:rPr lang="pl-PL" dirty="0" smtClean="0"/>
              <a:t> to </a:t>
            </a:r>
            <a:r>
              <a:rPr lang="pl-PL" dirty="0" err="1" smtClean="0"/>
              <a:t>controllers</a:t>
            </a:r>
            <a:endParaRPr lang="pl-PL" dirty="0" smtClean="0"/>
          </a:p>
          <a:p>
            <a:r>
              <a:rPr lang="pl-PL" dirty="0" smtClean="0"/>
              <a:t>WEB API =&gt; </a:t>
            </a:r>
            <a:r>
              <a:rPr lang="pl-PL" dirty="0" err="1" smtClean="0">
                <a:latin typeface="Consolas" panose="020B0609020204030204" pitchFamily="49" charset="0"/>
              </a:rPr>
              <a:t>APIController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endParaRPr lang="pl-PL" dirty="0" smtClean="0"/>
          </a:p>
          <a:p>
            <a:r>
              <a:rPr lang="pl-PL" dirty="0" smtClean="0"/>
              <a:t>New </a:t>
            </a:r>
            <a:r>
              <a:rPr lang="pl-PL" dirty="0" err="1" smtClean="0"/>
              <a:t>mapping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: </a:t>
            </a:r>
            <a:r>
              <a:rPr lang="pl-PL" dirty="0" err="1" smtClean="0">
                <a:latin typeface="Consolas" panose="020B0609020204030204" pitchFamily="49" charset="0"/>
              </a:rPr>
              <a:t>MapHttpRoute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conventions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Web API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conventions</a:t>
            </a:r>
            <a:r>
              <a:rPr lang="pl-PL" dirty="0" smtClean="0"/>
              <a:t> for </a:t>
            </a:r>
            <a:r>
              <a:rPr lang="pl-PL" dirty="0" err="1" smtClean="0"/>
              <a:t>mapping</a:t>
            </a:r>
            <a:r>
              <a:rPr lang="pl-PL" dirty="0" smtClean="0"/>
              <a:t> http </a:t>
            </a:r>
            <a:r>
              <a:rPr lang="pl-PL" dirty="0" err="1" smtClean="0"/>
              <a:t>methods</a:t>
            </a:r>
            <a:r>
              <a:rPr lang="pl-PL" dirty="0" smtClean="0"/>
              <a:t> to </a:t>
            </a:r>
            <a:r>
              <a:rPr lang="pl-PL" dirty="0" err="1" smtClean="0"/>
              <a:t>controllers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www.komsky.com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/</a:t>
            </a:r>
            <a:r>
              <a:rPr lang="pl-PL" dirty="0" err="1" smtClean="0">
                <a:latin typeface="Consolas" panose="020B0609020204030204" pitchFamily="49" charset="0"/>
              </a:rPr>
              <a:t>Tickets</a:t>
            </a:r>
            <a:r>
              <a:rPr lang="pl-PL" dirty="0" smtClean="0">
                <a:latin typeface="Consolas" panose="020B0609020204030204" pitchFamily="49" charset="0"/>
              </a:rPr>
              <a:t>/1</a:t>
            </a:r>
            <a:endParaRPr lang="pl-PL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5334000" y="2649330"/>
          <a:ext cx="51181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05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1520</TotalTime>
  <Words>289</Words>
  <Application>Microsoft Office PowerPoint</Application>
  <PresentationFormat>Panoramiczny</PresentationFormat>
  <Paragraphs>101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WHAT</vt:lpstr>
      <vt:lpstr>WHY?</vt:lpstr>
      <vt:lpstr>REST – what?</vt:lpstr>
      <vt:lpstr>FIGHT OF CENTURY</vt:lpstr>
      <vt:lpstr>ASP.NET Routing</vt:lpstr>
      <vt:lpstr>Naming conventions</vt:lpstr>
      <vt:lpstr>Content negotiation</vt:lpstr>
      <vt:lpstr>.NET client</vt:lpstr>
      <vt:lpstr>JavaScript client</vt:lpstr>
      <vt:lpstr>demo</vt:lpstr>
      <vt:lpstr>MVC WEB API</vt:lpstr>
      <vt:lpstr>LAB Idea 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41</cp:revision>
  <dcterms:created xsi:type="dcterms:W3CDTF">2015-12-21T20:24:16Z</dcterms:created>
  <dcterms:modified xsi:type="dcterms:W3CDTF">2016-02-21T13:15:36Z</dcterms:modified>
</cp:coreProperties>
</file>