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1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6" r:id="rId17"/>
    <p:sldId id="284" r:id="rId18"/>
    <p:sldId id="285" r:id="rId19"/>
    <p:sldId id="287" r:id="rId20"/>
    <p:sldId id="288" r:id="rId21"/>
    <p:sldId id="289" r:id="rId22"/>
    <p:sldId id="258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89583" autoAdjust="0"/>
  </p:normalViewPr>
  <p:slideViewPr>
    <p:cSldViewPr snapToGrid="0">
      <p:cViewPr varScale="1">
        <p:scale>
          <a:sx n="61" d="100"/>
          <a:sy n="61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08/01/2016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Controllers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Using </a:t>
            </a:r>
            <a:r>
              <a:rPr lang="pl-PL" dirty="0" err="1" smtClean="0"/>
              <a:t>parameters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DefaultModelBinder</a:t>
            </a:r>
            <a:r>
              <a:rPr lang="pl-PL" dirty="0" smtClean="0"/>
              <a:t> </a:t>
            </a:r>
            <a:r>
              <a:rPr lang="pl-PL" dirty="0" err="1" smtClean="0"/>
              <a:t>governs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by </a:t>
            </a:r>
            <a:r>
              <a:rPr lang="pl-PL" dirty="0" err="1" smtClean="0"/>
              <a:t>name</a:t>
            </a:r>
            <a:endParaRPr lang="en-GB" dirty="0"/>
          </a:p>
        </p:txBody>
      </p:sp>
      <p:grpSp>
        <p:nvGrpSpPr>
          <p:cNvPr id="9" name="Grupa 8"/>
          <p:cNvGrpSpPr/>
          <p:nvPr/>
        </p:nvGrpSpPr>
        <p:grpSpPr>
          <a:xfrm>
            <a:off x="1703268" y="2920078"/>
            <a:ext cx="8964728" cy="3106295"/>
            <a:chOff x="1703268" y="2450178"/>
            <a:chExt cx="8964728" cy="3106295"/>
          </a:xfrm>
        </p:grpSpPr>
        <p:sp>
          <p:nvSpPr>
            <p:cNvPr id="4" name="TextBox 4"/>
            <p:cNvSpPr txBox="1"/>
            <p:nvPr/>
          </p:nvSpPr>
          <p:spPr>
            <a:xfrm>
              <a:off x="1703268" y="2450178"/>
              <a:ext cx="8964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b="0" dirty="0" smtClean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http://www.</a:t>
              </a:r>
              <a:r>
                <a:rPr lang="pl-PL" b="0" dirty="0" err="1" smtClean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komsky</a:t>
              </a:r>
              <a:r>
                <a:rPr lang="en-GB" b="0" dirty="0" smtClean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.com/product/</a:t>
              </a:r>
              <a:r>
                <a:rPr lang="en-GB" b="0" dirty="0" err="1" smtClean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getbytitle?title</a:t>
              </a:r>
              <a:r>
                <a:rPr lang="en-GB" b="0" dirty="0" smtClean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=</a:t>
              </a:r>
              <a:r>
                <a:rPr lang="pl-PL" b="0" dirty="0" err="1" smtClean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IoT</a:t>
              </a:r>
              <a:endParaRPr lang="en-GB" b="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ounded Rectangle 5"/>
            <p:cNvSpPr/>
            <p:nvPr/>
          </p:nvSpPr>
          <p:spPr bwMode="auto">
            <a:xfrm>
              <a:off x="5330523" y="3056713"/>
              <a:ext cx="3035300" cy="7747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DefaultModelBinder</a:t>
              </a: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" name="Straight Arrow Connector 8"/>
            <p:cNvCxnSpPr/>
            <p:nvPr/>
          </p:nvCxnSpPr>
          <p:spPr bwMode="auto">
            <a:xfrm>
              <a:off x="7608358" y="3860915"/>
              <a:ext cx="0" cy="25866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Prostokąt 6"/>
            <p:cNvSpPr/>
            <p:nvPr/>
          </p:nvSpPr>
          <p:spPr>
            <a:xfrm>
              <a:off x="2238654" y="4079145"/>
              <a:ext cx="824826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pl-PL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l-PL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ActionResult</a:t>
              </a:r>
              <a:r>
                <a:rPr lang="pl-PL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l-PL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GetByTitle</a:t>
              </a:r>
              <a:r>
                <a:rPr lang="pl-PL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pl-PL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string</a:t>
              </a:r>
              <a:r>
                <a:rPr lang="pl-PL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l-PL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title</a:t>
              </a:r>
              <a:r>
                <a:rPr lang="pl-PL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pl-PL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l-PL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product</a:t>
              </a:r>
              <a:r>
                <a:rPr lang="pl-PL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 </a:t>
              </a:r>
              <a:r>
                <a:rPr lang="pl-PL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_</a:t>
              </a:r>
              <a:r>
                <a:rPr lang="pl-PL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productHandler.GetByTitle</a:t>
              </a:r>
              <a:r>
                <a:rPr lang="pl-PL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pl-PL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title</a:t>
              </a:r>
              <a:r>
                <a:rPr lang="pl-PL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    </a:t>
              </a:r>
              <a:r>
                <a:rPr lang="pl-PL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pl-PL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l-PL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View</a:t>
              </a:r>
              <a:r>
                <a:rPr lang="pl-PL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pl-PL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</a:t>
              </a:r>
              <a:r>
                <a:rPr lang="pl-PL" dirty="0" err="1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Details</a:t>
              </a:r>
              <a:r>
                <a:rPr lang="pl-PL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</a:t>
              </a:r>
              <a:r>
                <a:rPr lang="pl-PL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pl-PL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product</a:t>
              </a:r>
              <a:r>
                <a:rPr lang="pl-PL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}</a:t>
              </a:r>
              <a:endParaRPr lang="pl-PL" dirty="0"/>
            </a:p>
          </p:txBody>
        </p:sp>
        <p:sp>
          <p:nvSpPr>
            <p:cNvPr id="8" name="Right Brace 6"/>
            <p:cNvSpPr/>
            <p:nvPr/>
          </p:nvSpPr>
          <p:spPr bwMode="auto">
            <a:xfrm rot="5400000">
              <a:off x="6558129" y="2427232"/>
              <a:ext cx="174290" cy="958850"/>
            </a:xfrm>
            <a:prstGeom prst="rightBrac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15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Providing</a:t>
            </a:r>
            <a:r>
              <a:rPr lang="pl-PL" dirty="0" smtClean="0"/>
              <a:t> data to display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For </a:t>
            </a:r>
            <a:r>
              <a:rPr lang="pl-PL" dirty="0" err="1" smtClean="0"/>
              <a:t>strongly</a:t>
            </a:r>
            <a:r>
              <a:rPr lang="pl-PL" dirty="0" smtClean="0"/>
              <a:t> </a:t>
            </a:r>
            <a:r>
              <a:rPr lang="pl-PL" dirty="0" err="1" smtClean="0"/>
              <a:t>typed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model </a:t>
            </a:r>
            <a:r>
              <a:rPr lang="pl-PL" dirty="0" err="1" smtClean="0"/>
              <a:t>class</a:t>
            </a:r>
            <a:r>
              <a:rPr lang="pl-PL" dirty="0" smtClean="0"/>
              <a:t> –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(model)</a:t>
            </a:r>
            <a:endParaRPr lang="pl-PL" dirty="0" smtClean="0"/>
          </a:p>
          <a:p>
            <a:r>
              <a:rPr lang="pl-PL" dirty="0" smtClean="0"/>
              <a:t>For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with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1336697" y="3756447"/>
            <a:ext cx="8637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ViewBag.Message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comes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</a:t>
            </a:r>
            <a:r>
              <a:rPr lang="pl-P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outside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 model </a:t>
            </a:r>
            <a:r>
              <a:rPr lang="pl-P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ViewBag.ServerTime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65200" y="4793412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 of the 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ViewBag.Message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Server Time: </a:t>
            </a:r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ViewBag.ServerTime.ToLongTimeString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99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spc="0" dirty="0" err="1" smtClean="0"/>
              <a:t>Scaffolding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Action </a:t>
            </a:r>
            <a:r>
              <a:rPr lang="pl-PL" dirty="0" err="1" smtClean="0"/>
              <a:t>Filters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Sometimes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cross </a:t>
            </a:r>
            <a:r>
              <a:rPr lang="pl-PL" dirty="0" err="1" smtClean="0"/>
              <a:t>logical</a:t>
            </a:r>
            <a:r>
              <a:rPr lang="pl-PL" dirty="0" smtClean="0"/>
              <a:t> </a:t>
            </a:r>
            <a:r>
              <a:rPr lang="pl-PL" dirty="0" err="1" smtClean="0"/>
              <a:t>borders</a:t>
            </a:r>
            <a:endParaRPr lang="pl-PL" dirty="0" smtClean="0"/>
          </a:p>
          <a:p>
            <a:pPr lvl="1"/>
            <a:r>
              <a:rPr lang="pl-PL" dirty="0" err="1" smtClean="0"/>
              <a:t>Autorization</a:t>
            </a:r>
            <a:endParaRPr lang="pl-PL" dirty="0" smtClean="0"/>
          </a:p>
          <a:p>
            <a:pPr lvl="1"/>
            <a:r>
              <a:rPr lang="pl-PL" dirty="0" err="1" smtClean="0"/>
              <a:t>Logging</a:t>
            </a:r>
            <a:r>
              <a:rPr lang="pl-PL" dirty="0" smtClean="0"/>
              <a:t> (</a:t>
            </a:r>
            <a:r>
              <a:rPr lang="pl-PL" dirty="0" err="1" smtClean="0"/>
              <a:t>audit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Buffering</a:t>
            </a:r>
            <a:endParaRPr lang="pl-PL" dirty="0" smtClean="0"/>
          </a:p>
          <a:p>
            <a:r>
              <a:rPr lang="pl-PL" dirty="0" smtClean="0"/>
              <a:t>For </a:t>
            </a:r>
            <a:r>
              <a:rPr lang="pl-PL" dirty="0" err="1" smtClean="0"/>
              <a:t>implementing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fires</a:t>
            </a:r>
            <a:r>
              <a:rPr lang="pl-PL" dirty="0" smtClean="0"/>
              <a:t>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ActionMethod</a:t>
            </a:r>
            <a:r>
              <a:rPr lang="pl-PL" dirty="0" smtClean="0"/>
              <a:t>,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implement</a:t>
            </a:r>
            <a:r>
              <a:rPr lang="pl-PL" dirty="0" smtClean="0"/>
              <a:t> </a:t>
            </a:r>
            <a:r>
              <a:rPr lang="pl-PL" dirty="0" err="1" smtClean="0"/>
              <a:t>ActionFilter</a:t>
            </a:r>
            <a:endParaRPr lang="pl-PL" dirty="0" smtClean="0"/>
          </a:p>
          <a:p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four</a:t>
            </a:r>
            <a:r>
              <a:rPr lang="pl-PL" dirty="0" smtClean="0"/>
              <a:t> </a:t>
            </a:r>
            <a:r>
              <a:rPr lang="pl-PL" dirty="0" err="1" smtClean="0"/>
              <a:t>kinds</a:t>
            </a:r>
            <a:r>
              <a:rPr lang="pl-PL" dirty="0" smtClean="0"/>
              <a:t> of </a:t>
            </a:r>
            <a:r>
              <a:rPr lang="pl-PL" dirty="0" err="1" smtClean="0"/>
              <a:t>filters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Authorization</a:t>
            </a:r>
            <a:endParaRPr lang="pl-PL" dirty="0" smtClean="0"/>
          </a:p>
          <a:p>
            <a:pPr lvl="1"/>
            <a:r>
              <a:rPr lang="pl-PL" dirty="0" smtClean="0"/>
              <a:t>Action</a:t>
            </a:r>
          </a:p>
          <a:p>
            <a:pPr lvl="1"/>
            <a:r>
              <a:rPr lang="pl-PL" dirty="0" err="1" smtClean="0"/>
              <a:t>Result</a:t>
            </a:r>
            <a:endParaRPr lang="pl-PL" dirty="0" smtClean="0"/>
          </a:p>
          <a:p>
            <a:pPr lvl="1"/>
            <a:r>
              <a:rPr lang="pl-PL" dirty="0" err="1" smtClean="0"/>
              <a:t>Exception</a:t>
            </a:r>
            <a:endParaRPr lang="en-GB" dirty="0"/>
          </a:p>
        </p:txBody>
      </p:sp>
      <p:sp>
        <p:nvSpPr>
          <p:cNvPr id="4" name="Prostokąt zaokrąglony 3"/>
          <p:cNvSpPr/>
          <p:nvPr/>
        </p:nvSpPr>
        <p:spPr bwMode="auto">
          <a:xfrm>
            <a:off x="5682343" y="5834063"/>
            <a:ext cx="19050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… </a:t>
            </a:r>
            <a:r>
              <a:rPr kumimoji="0" lang="pl-PL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ing</a:t>
            </a:r>
            <a:endParaRPr kumimoji="0" lang="pl-P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 bwMode="auto">
          <a:xfrm>
            <a:off x="8501743" y="5834063"/>
            <a:ext cx="19050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… </a:t>
            </a:r>
            <a:r>
              <a:rPr kumimoji="0" lang="pl-PL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ed</a:t>
            </a:r>
            <a:endParaRPr kumimoji="0" lang="pl-P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8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Using </a:t>
            </a:r>
            <a:r>
              <a:rPr lang="pl-PL" dirty="0" err="1" smtClean="0"/>
              <a:t>ActionFilters</a:t>
            </a:r>
            <a:endParaRPr lang="en-GB" dirty="0"/>
          </a:p>
        </p:txBody>
      </p:sp>
      <p:sp>
        <p:nvSpPr>
          <p:cNvPr id="3" name="Rectangle 3"/>
          <p:cNvSpPr/>
          <p:nvPr/>
        </p:nvSpPr>
        <p:spPr>
          <a:xfrm>
            <a:off x="0" y="2810143"/>
            <a:ext cx="12192000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SimpleActionFilter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pl-PL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ActionFilterAttribute</a:t>
            </a:r>
            <a:endParaRPr lang="pl-PL" b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OnActionExecuting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ActionExecutingContext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filterContext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Debug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"This Event Fired: </a:t>
            </a:r>
            <a:r>
              <a:rPr lang="en-US" b="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OnActionExecuting</a:t>
            </a:r>
            <a:r>
              <a:rPr lang="en-US" b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OnActionExecuted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ActionExecutedContext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filterContext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Debug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"This Event Fired: </a:t>
            </a:r>
            <a:r>
              <a:rPr lang="en-US" b="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OnActionExecuted</a:t>
            </a:r>
            <a:r>
              <a:rPr lang="en-US" b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GB" b="0" dirty="0">
              <a:effectLst/>
              <a:latin typeface="Lucida Sans Unicode" pitchFamily="34" charset="0"/>
              <a:ea typeface="Times New Roman" panose="02020603050405020304" pitchFamily="18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7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discussion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spc="0" dirty="0" err="1" smtClean="0"/>
              <a:t>When</a:t>
            </a:r>
            <a:r>
              <a:rPr lang="pl-PL" spc="0" dirty="0" smtClean="0"/>
              <a:t> </a:t>
            </a:r>
            <a:r>
              <a:rPr lang="pl-PL" spc="0" dirty="0" err="1" smtClean="0"/>
              <a:t>you</a:t>
            </a:r>
            <a:r>
              <a:rPr lang="pl-PL" spc="0" dirty="0" smtClean="0"/>
              <a:t> </a:t>
            </a:r>
            <a:r>
              <a:rPr lang="pl-PL" spc="0" dirty="0" err="1" smtClean="0"/>
              <a:t>might</a:t>
            </a:r>
            <a:r>
              <a:rPr lang="pl-PL" spc="0" dirty="0" smtClean="0"/>
              <a:t> </a:t>
            </a:r>
            <a:r>
              <a:rPr lang="pl-PL" spc="0" dirty="0" err="1" smtClean="0"/>
              <a:t>need</a:t>
            </a:r>
            <a:r>
              <a:rPr lang="pl-PL" spc="0" dirty="0" smtClean="0"/>
              <a:t> a </a:t>
            </a:r>
            <a:r>
              <a:rPr lang="pl-PL" spc="0" dirty="0" err="1" smtClean="0"/>
              <a:t>custom</a:t>
            </a:r>
            <a:r>
              <a:rPr lang="pl-PL" spc="0" dirty="0" smtClean="0"/>
              <a:t> </a:t>
            </a:r>
            <a:r>
              <a:rPr lang="pl-PL" spc="0" dirty="0" err="1" smtClean="0"/>
              <a:t>filter</a:t>
            </a:r>
            <a:r>
              <a:rPr lang="pl-PL" spc="0" dirty="0" smtClean="0"/>
              <a:t>? </a:t>
            </a:r>
            <a:endParaRPr lang="en-GB" spc="0" dirty="0"/>
          </a:p>
        </p:txBody>
      </p:sp>
    </p:spTree>
    <p:extLst>
      <p:ext uri="{BB962C8B-B14F-4D97-AF65-F5344CB8AC3E}">
        <p14:creationId xmlns:p14="http://schemas.microsoft.com/office/powerpoint/2010/main" val="16308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filters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40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</a:t>
            </a:r>
            <a:r>
              <a:rPr lang="pl-PL" dirty="0" err="1" smtClean="0"/>
              <a:t>Binders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Sometimes</a:t>
            </a:r>
            <a:r>
              <a:rPr lang="pl-PL" dirty="0" smtClean="0"/>
              <a:t> </a:t>
            </a:r>
            <a:r>
              <a:rPr lang="pl-PL" dirty="0" err="1" smtClean="0"/>
              <a:t>DefaultModelBinder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as </a:t>
            </a:r>
            <a:r>
              <a:rPr lang="pl-PL" dirty="0" err="1" smtClean="0"/>
              <a:t>expected</a:t>
            </a:r>
            <a:endParaRPr lang="pl-PL" dirty="0" smtClean="0"/>
          </a:p>
          <a:p>
            <a:r>
              <a:rPr lang="pl-PL" dirty="0" err="1" smtClean="0"/>
              <a:t>Implement</a:t>
            </a:r>
            <a:r>
              <a:rPr lang="pl-PL" dirty="0" smtClean="0"/>
              <a:t> and register </a:t>
            </a:r>
            <a:r>
              <a:rPr lang="pl-PL" dirty="0" err="1" smtClean="0"/>
              <a:t>custom</a:t>
            </a:r>
            <a:r>
              <a:rPr lang="pl-PL" dirty="0" smtClean="0"/>
              <a:t> model binder for </a:t>
            </a:r>
            <a:r>
              <a:rPr lang="pl-PL" dirty="0" err="1" smtClean="0"/>
              <a:t>manual</a:t>
            </a:r>
            <a:r>
              <a:rPr lang="pl-PL" dirty="0" smtClean="0"/>
              <a:t> </a:t>
            </a:r>
            <a:r>
              <a:rPr lang="pl-PL" dirty="0" err="1" smtClean="0"/>
              <a:t>converting</a:t>
            </a:r>
            <a:r>
              <a:rPr lang="pl-PL" dirty="0" smtClean="0"/>
              <a:t> form data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endParaRPr lang="pl-PL" dirty="0" smtClean="0"/>
          </a:p>
          <a:p>
            <a:r>
              <a:rPr lang="pl-PL" dirty="0" err="1" smtClean="0"/>
              <a:t>Steps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 a model binder:</a:t>
            </a:r>
          </a:p>
          <a:p>
            <a:pPr lvl="1"/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implementing</a:t>
            </a:r>
            <a:r>
              <a:rPr lang="pl-PL" dirty="0" smtClean="0"/>
              <a:t> </a:t>
            </a:r>
            <a:r>
              <a:rPr lang="pl-PL" dirty="0" err="1" smtClean="0"/>
              <a:t>IBindModel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endParaRPr lang="pl-PL" dirty="0" smtClean="0"/>
          </a:p>
          <a:p>
            <a:pPr lvl="1"/>
            <a:r>
              <a:rPr lang="pl-PL" dirty="0" err="1" smtClean="0"/>
              <a:t>Implement</a:t>
            </a:r>
            <a:r>
              <a:rPr lang="pl-PL" dirty="0" smtClean="0"/>
              <a:t> </a:t>
            </a:r>
            <a:r>
              <a:rPr lang="pl-PL" dirty="0" err="1" smtClean="0"/>
              <a:t>BindModel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endParaRPr lang="pl-PL" dirty="0" smtClean="0"/>
          </a:p>
          <a:p>
            <a:pPr lvl="1"/>
            <a:r>
              <a:rPr lang="pl-PL" dirty="0" smtClean="0"/>
              <a:t>Access form data from </a:t>
            </a:r>
            <a:r>
              <a:rPr lang="pl-PL" dirty="0" err="1" smtClean="0"/>
              <a:t>Request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endParaRPr lang="pl-PL" dirty="0" smtClean="0"/>
          </a:p>
          <a:p>
            <a:pPr lvl="1"/>
            <a:r>
              <a:rPr lang="pl-PL" dirty="0" smtClean="0"/>
              <a:t>Return </a:t>
            </a:r>
            <a:r>
              <a:rPr lang="pl-PL" dirty="0" err="1" smtClean="0"/>
              <a:t>correct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endParaRPr lang="pl-PL" dirty="0" smtClean="0"/>
          </a:p>
          <a:p>
            <a:r>
              <a:rPr lang="pl-PL" dirty="0" smtClean="0"/>
              <a:t>Register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model binder in </a:t>
            </a:r>
            <a:r>
              <a:rPr lang="pl-PL" dirty="0" err="1" smtClean="0"/>
              <a:t>Application_Start</a:t>
            </a:r>
            <a:r>
              <a:rPr lang="pl-PL" dirty="0" smtClean="0"/>
              <a:t>() </a:t>
            </a:r>
            <a:r>
              <a:rPr lang="pl-PL" dirty="0" err="1" smtClean="0"/>
              <a:t>method</a:t>
            </a:r>
            <a:r>
              <a:rPr lang="pl-PL" dirty="0" smtClean="0"/>
              <a:t> in </a:t>
            </a:r>
            <a:r>
              <a:rPr lang="pl-PL" dirty="0" err="1" smtClean="0"/>
              <a:t>Global.asax</a:t>
            </a:r>
            <a:r>
              <a:rPr lang="pl-PL" dirty="0" smtClean="0"/>
              <a:t>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36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349707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BindModel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ModelBindingContext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HttpRequestBase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request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controllerContext.HttpContext.Request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userEmail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request.Form.Get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"Email"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request.Form.Get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"Password"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UserCreationViewModel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Email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userEmail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Password = password,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0" y="4986489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Application_Start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ModelBinders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.Binders.Add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UserCreationViewModel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UserCreationViewModelBinder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43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custom</a:t>
            </a:r>
            <a:r>
              <a:rPr lang="pl-PL" dirty="0" smtClean="0"/>
              <a:t> model </a:t>
            </a:r>
            <a:r>
              <a:rPr lang="pl-PL" dirty="0" err="1" smtClean="0"/>
              <a:t>binders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72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Routing and </a:t>
            </a:r>
            <a:r>
              <a:rPr lang="pl-PL" dirty="0" err="1" smtClean="0"/>
              <a:t>controllers</a:t>
            </a:r>
            <a:endParaRPr lang="pl-PL" dirty="0" smtClean="0"/>
          </a:p>
          <a:p>
            <a:r>
              <a:rPr lang="pl-PL" dirty="0" err="1"/>
              <a:t>Providing</a:t>
            </a:r>
            <a:r>
              <a:rPr lang="pl-PL" dirty="0"/>
              <a:t> data for </a:t>
            </a:r>
            <a:r>
              <a:rPr lang="pl-PL" dirty="0" err="1" smtClean="0"/>
              <a:t>displaying</a:t>
            </a:r>
            <a:endParaRPr lang="pl-PL" dirty="0" smtClean="0"/>
          </a:p>
          <a:p>
            <a:r>
              <a:rPr lang="pl-PL" dirty="0" smtClean="0"/>
              <a:t>Model </a:t>
            </a:r>
            <a:r>
              <a:rPr lang="pl-PL" dirty="0" err="1" smtClean="0"/>
              <a:t>binders</a:t>
            </a:r>
            <a:endParaRPr lang="pl-PL" dirty="0" smtClean="0"/>
          </a:p>
          <a:p>
            <a:r>
              <a:rPr lang="pl-PL" dirty="0" smtClean="0"/>
              <a:t>Action </a:t>
            </a:r>
            <a:r>
              <a:rPr lang="pl-PL" dirty="0" err="1" smtClean="0"/>
              <a:t>filters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 03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controllers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74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Routing and </a:t>
            </a:r>
            <a:r>
              <a:rPr lang="pl-PL" dirty="0" err="1" smtClean="0"/>
              <a:t>controllers</a:t>
            </a:r>
            <a:endParaRPr lang="pl-PL" dirty="0" smtClean="0"/>
          </a:p>
          <a:p>
            <a:r>
              <a:rPr lang="pl-PL" dirty="0" err="1" smtClean="0"/>
              <a:t>Providing</a:t>
            </a:r>
            <a:r>
              <a:rPr lang="pl-PL" dirty="0" smtClean="0"/>
              <a:t> data for </a:t>
            </a:r>
            <a:r>
              <a:rPr lang="pl-PL" dirty="0" err="1" smtClean="0"/>
              <a:t>displaying</a:t>
            </a:r>
            <a:endParaRPr lang="pl-PL" dirty="0" smtClean="0"/>
          </a:p>
          <a:p>
            <a:r>
              <a:rPr lang="pl-PL" dirty="0" smtClean="0"/>
              <a:t>Model </a:t>
            </a:r>
            <a:r>
              <a:rPr lang="pl-PL" dirty="0" err="1" smtClean="0"/>
              <a:t>binders</a:t>
            </a:r>
            <a:endParaRPr lang="pl-PL" dirty="0" smtClean="0"/>
          </a:p>
          <a:p>
            <a:r>
              <a:rPr lang="pl-PL" dirty="0" smtClean="0"/>
              <a:t>Action </a:t>
            </a:r>
            <a:r>
              <a:rPr lang="pl-PL" dirty="0" err="1" smtClean="0"/>
              <a:t>filters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818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637386" y="2143421"/>
            <a:ext cx="8990381" cy="2571159"/>
            <a:chOff x="73152" y="1651000"/>
            <a:chExt cx="8990381" cy="2571159"/>
          </a:xfrm>
        </p:grpSpPr>
        <p:sp>
          <p:nvSpPr>
            <p:cNvPr id="8" name="Prostokąt zaokrąglony 7"/>
            <p:cNvSpPr/>
            <p:nvPr/>
          </p:nvSpPr>
          <p:spPr>
            <a:xfrm>
              <a:off x="3122314" y="2648540"/>
              <a:ext cx="2892056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controller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 public </a:t>
            </a:r>
            <a:r>
              <a:rPr lang="pl-PL" dirty="0" err="1" smtClean="0"/>
              <a:t>class</a:t>
            </a:r>
            <a:endParaRPr lang="pl-PL" dirty="0" smtClean="0"/>
          </a:p>
          <a:p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ends</a:t>
            </a:r>
            <a:r>
              <a:rPr lang="pl-PL" dirty="0" smtClean="0"/>
              <a:t> with Controller</a:t>
            </a:r>
          </a:p>
          <a:p>
            <a:pPr lvl="1"/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CustomerController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ProductController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dirty="0" err="1" smtClean="0"/>
              <a:t>Etc</a:t>
            </a:r>
            <a:r>
              <a:rPr lang="pl-PL" dirty="0" smtClean="0"/>
              <a:t>…</a:t>
            </a:r>
          </a:p>
          <a:p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publictly</a:t>
            </a:r>
            <a:r>
              <a:rPr lang="pl-PL" dirty="0" smtClean="0"/>
              <a:t> </a:t>
            </a:r>
            <a:r>
              <a:rPr lang="pl-PL" dirty="0" err="1" smtClean="0"/>
              <a:t>exposed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ActionMethod</a:t>
            </a:r>
            <a:endParaRPr lang="pl-PL" dirty="0" smtClean="0"/>
          </a:p>
          <a:p>
            <a:pPr lvl="1"/>
            <a:r>
              <a:rPr lang="pl-PL" dirty="0" err="1" smtClean="0"/>
              <a:t>Called</a:t>
            </a:r>
            <a:r>
              <a:rPr lang="pl-PL" dirty="0" smtClean="0"/>
              <a:t> by </a:t>
            </a:r>
            <a:r>
              <a:rPr lang="pl-PL" dirty="0" err="1" smtClean="0"/>
              <a:t>navigating</a:t>
            </a:r>
            <a:r>
              <a:rPr lang="pl-PL" dirty="0" smtClean="0"/>
              <a:t> to </a:t>
            </a:r>
            <a:r>
              <a:rPr lang="pl-PL" dirty="0" err="1" smtClean="0"/>
              <a:t>correct</a:t>
            </a:r>
            <a:r>
              <a:rPr lang="pl-PL" dirty="0" smtClean="0"/>
              <a:t> </a:t>
            </a:r>
            <a:r>
              <a:rPr lang="pl-PL" dirty="0" err="1" smtClean="0"/>
              <a:t>address</a:t>
            </a:r>
            <a:endParaRPr lang="pl-PL" dirty="0" smtClean="0"/>
          </a:p>
          <a:p>
            <a:pPr lvl="1"/>
            <a:r>
              <a:rPr lang="pl-PL" dirty="0" smtClean="0"/>
              <a:t>URL </a:t>
            </a:r>
            <a:r>
              <a:rPr lang="pl-PL" dirty="0" err="1" smtClean="0"/>
              <a:t>mapping</a:t>
            </a:r>
            <a:r>
              <a:rPr lang="pl-PL" dirty="0" smtClean="0"/>
              <a:t> to </a:t>
            </a:r>
            <a:r>
              <a:rPr lang="pl-PL" dirty="0" err="1" smtClean="0"/>
              <a:t>Controllers</a:t>
            </a:r>
            <a:r>
              <a:rPr lang="pl-PL" dirty="0" smtClean="0"/>
              <a:t> and </a:t>
            </a:r>
            <a:r>
              <a:rPr lang="pl-PL" dirty="0" err="1" smtClean="0"/>
              <a:t>Actions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governed</a:t>
            </a:r>
            <a:r>
              <a:rPr lang="pl-PL" dirty="0" smtClean="0"/>
              <a:t> by MVC Routing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70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Routing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www.komsky.com/Product/Details/1</a:t>
            </a:r>
            <a:endParaRPr lang="pl-PL" dirty="0"/>
          </a:p>
          <a:p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Product.Details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l-PL" dirty="0"/>
          </a:p>
          <a:p>
            <a:r>
              <a:rPr lang="pl-PL" dirty="0"/>
              <a:t>http://www.yoursite.com/controller/action/parameter</a:t>
            </a: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Controller.Action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65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Reading data </a:t>
            </a:r>
            <a:r>
              <a:rPr lang="pl-PL" dirty="0" err="1" smtClean="0"/>
              <a:t>posted</a:t>
            </a:r>
            <a:r>
              <a:rPr lang="pl-PL" dirty="0" smtClean="0"/>
              <a:t> by </a:t>
            </a:r>
            <a:r>
              <a:rPr lang="pl-PL" dirty="0" err="1" smtClean="0"/>
              <a:t>client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Ways</a:t>
            </a:r>
            <a:r>
              <a:rPr lang="pl-PL" dirty="0" smtClean="0"/>
              <a:t> of </a:t>
            </a:r>
            <a:r>
              <a:rPr lang="pl-PL" dirty="0" err="1" smtClean="0"/>
              <a:t>reading</a:t>
            </a:r>
            <a:r>
              <a:rPr lang="pl-PL" dirty="0" smtClean="0"/>
              <a:t> data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:</a:t>
            </a:r>
            <a:endParaRPr lang="pl-PL" dirty="0"/>
          </a:p>
          <a:p>
            <a:pPr lvl="1"/>
            <a:r>
              <a:rPr lang="pl-PL" dirty="0" smtClean="0"/>
              <a:t>Using </a:t>
            </a:r>
            <a:r>
              <a:rPr lang="pl-PL" dirty="0" err="1" smtClean="0"/>
              <a:t>Request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endParaRPr lang="pl-PL" dirty="0"/>
          </a:p>
          <a:p>
            <a:pPr lvl="1"/>
            <a:r>
              <a:rPr lang="pl-PL" dirty="0" smtClean="0"/>
              <a:t>Using </a:t>
            </a:r>
            <a:r>
              <a:rPr lang="pl-PL" dirty="0" err="1" smtClean="0"/>
              <a:t>FormCollection</a:t>
            </a:r>
            <a:endParaRPr lang="pl-PL" dirty="0"/>
          </a:p>
          <a:p>
            <a:pPr lvl="1"/>
            <a:r>
              <a:rPr lang="pl-PL" dirty="0" smtClean="0"/>
              <a:t>Using Model </a:t>
            </a:r>
            <a:r>
              <a:rPr lang="pl-PL" dirty="0" err="1" smtClean="0"/>
              <a:t>Binders</a:t>
            </a:r>
            <a:endParaRPr lang="pl-PL" dirty="0"/>
          </a:p>
          <a:p>
            <a:endParaRPr lang="en-GB" dirty="0"/>
          </a:p>
        </p:txBody>
      </p:sp>
      <p:sp>
        <p:nvSpPr>
          <p:cNvPr id="5" name="TextBox 3"/>
          <p:cNvSpPr txBox="1"/>
          <p:nvPr/>
        </p:nvSpPr>
        <p:spPr>
          <a:xfrm>
            <a:off x="1703512" y="3946849"/>
            <a:ext cx="8784976" cy="286232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ActionResult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Create</a:t>
            </a:r>
            <a:r>
              <a:rPr lang="pl-PL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pl-PL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pl-PL" dirty="0" smtClean="0">
                <a:solidFill>
                  <a:prstClr val="black"/>
                </a:solidFill>
                <a:latin typeface="Consolas" panose="020B0609020204030204" pitchFamily="49" charset="0"/>
              </a:rPr>
              <a:t> person)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prstClr val="black"/>
                </a:solidFill>
                <a:latin typeface="Consolas" panose="020B0609020204030204" pitchFamily="49" charset="0"/>
              </a:rPr>
              <a:t>ModelState.IsValid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TODO: Add insert logic here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prstClr val="black"/>
                </a:solidFill>
                <a:latin typeface="Consolas" panose="020B0609020204030204" pitchFamily="49" charset="0"/>
              </a:rPr>
              <a:t>RedirectToAction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</p:txBody>
      </p:sp>
      <p:cxnSp>
        <p:nvCxnSpPr>
          <p:cNvPr id="8" name="Łącznik prosty ze strzałką 7"/>
          <p:cNvCxnSpPr/>
          <p:nvPr/>
        </p:nvCxnSpPr>
        <p:spPr>
          <a:xfrm>
            <a:off x="3285067" y="3488267"/>
            <a:ext cx="2472266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8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Sending</a:t>
            </a:r>
            <a:r>
              <a:rPr lang="pl-PL" dirty="0" smtClean="0"/>
              <a:t> data to </a:t>
            </a:r>
            <a:r>
              <a:rPr lang="pl-PL" dirty="0" err="1" smtClean="0"/>
              <a:t>client</a:t>
            </a:r>
            <a:endParaRPr lang="en-GB" dirty="0"/>
          </a:p>
        </p:txBody>
      </p:sp>
      <p:sp>
        <p:nvSpPr>
          <p:cNvPr id="13" name="Symbol zastępczy zawartości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/>
              <a:t>encapsulates</a:t>
            </a:r>
            <a:r>
              <a:rPr lang="pl-PL" dirty="0" smtClean="0"/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ActionMethod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endParaRPr lang="pl-PL" dirty="0" smtClean="0"/>
          </a:p>
          <a:p>
            <a:r>
              <a:rPr lang="pl-PL" dirty="0" smtClean="0"/>
              <a:t>A </a:t>
            </a:r>
            <a:r>
              <a:rPr lang="pl-PL" dirty="0" err="1" smtClean="0"/>
              <a:t>general</a:t>
            </a:r>
            <a:r>
              <a:rPr lang="pl-PL" dirty="0" smtClean="0"/>
              <a:t> </a:t>
            </a:r>
            <a:r>
              <a:rPr lang="pl-PL" dirty="0" err="1" smtClean="0"/>
              <a:t>response</a:t>
            </a:r>
            <a:r>
              <a:rPr lang="pl-PL" dirty="0" smtClean="0"/>
              <a:t> for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of </a:t>
            </a:r>
            <a:r>
              <a:rPr lang="pl-PL" dirty="0" err="1" smtClean="0"/>
              <a:t>result</a:t>
            </a:r>
            <a:endParaRPr lang="en-GB" dirty="0"/>
          </a:p>
        </p:txBody>
      </p:sp>
      <p:grpSp>
        <p:nvGrpSpPr>
          <p:cNvPr id="3" name="Group 13"/>
          <p:cNvGrpSpPr/>
          <p:nvPr/>
        </p:nvGrpSpPr>
        <p:grpSpPr>
          <a:xfrm>
            <a:off x="2364073" y="3673836"/>
            <a:ext cx="7463854" cy="2345870"/>
            <a:chOff x="1234059" y="3801880"/>
            <a:chExt cx="7463854" cy="2345870"/>
          </a:xfrm>
        </p:grpSpPr>
        <p:sp>
          <p:nvSpPr>
            <p:cNvPr id="4" name="Rounded Rectangle 3"/>
            <p:cNvSpPr/>
            <p:nvPr/>
          </p:nvSpPr>
          <p:spPr>
            <a:xfrm>
              <a:off x="1249288" y="5499678"/>
              <a:ext cx="2232248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ContentResult</a:t>
              </a:r>
              <a:endParaRPr lang="pl-PL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34059" y="4650779"/>
              <a:ext cx="2232248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EmptyResult</a:t>
              </a:r>
              <a:endParaRPr lang="pl-PL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49288" y="3801880"/>
              <a:ext cx="2232248" cy="64807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FileResult</a:t>
              </a:r>
              <a:endParaRPr lang="pl-PL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92488" y="3801880"/>
              <a:ext cx="2351112" cy="64807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JavaScriptResult</a:t>
              </a:r>
              <a:endParaRPr lang="pl-PL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8"/>
            <p:cNvSpPr/>
            <p:nvPr/>
          </p:nvSpPr>
          <p:spPr>
            <a:xfrm>
              <a:off x="6454552" y="3801880"/>
              <a:ext cx="2232248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JsonResult</a:t>
              </a:r>
              <a:endParaRPr lang="pl-PL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9"/>
            <p:cNvSpPr/>
            <p:nvPr/>
          </p:nvSpPr>
          <p:spPr>
            <a:xfrm>
              <a:off x="3688668" y="4650779"/>
              <a:ext cx="25587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PartialViewResult</a:t>
              </a:r>
              <a:endParaRPr lang="pl-PL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10"/>
            <p:cNvSpPr/>
            <p:nvPr/>
          </p:nvSpPr>
          <p:spPr>
            <a:xfrm>
              <a:off x="3849862" y="5499678"/>
              <a:ext cx="2232248" cy="64807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RedirectResult</a:t>
              </a:r>
              <a:endParaRPr lang="pl-PL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1"/>
            <p:cNvSpPr/>
            <p:nvPr/>
          </p:nvSpPr>
          <p:spPr>
            <a:xfrm>
              <a:off x="6465665" y="4653136"/>
              <a:ext cx="2232248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RedirectTo</a:t>
              </a:r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l-PL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RouteResult</a:t>
              </a:r>
              <a:endParaRPr lang="pl-PL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2"/>
            <p:cNvSpPr/>
            <p:nvPr/>
          </p:nvSpPr>
          <p:spPr>
            <a:xfrm>
              <a:off x="6465665" y="5499678"/>
              <a:ext cx="2232248" cy="64807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ViewResult</a:t>
              </a:r>
              <a:endParaRPr lang="pl-PL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87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Phases</a:t>
            </a:r>
            <a:r>
              <a:rPr lang="pl-PL" dirty="0"/>
              <a:t> of </a:t>
            </a:r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 smtClean="0"/>
              <a:t>controller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CRUD </a:t>
            </a:r>
            <a:r>
              <a:rPr lang="pl-PL" dirty="0" err="1" smtClean="0"/>
              <a:t>operation</a:t>
            </a:r>
            <a:r>
              <a:rPr lang="pl-PL" dirty="0" smtClean="0"/>
              <a:t> </a:t>
            </a:r>
            <a:r>
              <a:rPr lang="pl-PL" dirty="0" err="1" smtClean="0"/>
              <a:t>implementation</a:t>
            </a:r>
            <a:endParaRPr lang="pl-PL" dirty="0" smtClean="0"/>
          </a:p>
          <a:p>
            <a:pPr lvl="1"/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built</a:t>
            </a:r>
            <a:r>
              <a:rPr lang="pl-PL" dirty="0" smtClean="0"/>
              <a:t> in </a:t>
            </a:r>
            <a:r>
              <a:rPr lang="pl-PL" dirty="0" err="1" smtClean="0"/>
              <a:t>scaffolding</a:t>
            </a:r>
            <a:r>
              <a:rPr lang="pl-PL" dirty="0" smtClean="0"/>
              <a:t> </a:t>
            </a:r>
            <a:r>
              <a:rPr lang="pl-PL" dirty="0" err="1" smtClean="0"/>
              <a:t>option</a:t>
            </a:r>
            <a:r>
              <a:rPr lang="pl-PL" dirty="0" smtClean="0"/>
              <a:t> in </a:t>
            </a:r>
            <a:r>
              <a:rPr lang="pl-PL" dirty="0" err="1" smtClean="0"/>
              <a:t>VisualStudio</a:t>
            </a:r>
            <a:endParaRPr lang="pl-PL" dirty="0" smtClean="0"/>
          </a:p>
          <a:p>
            <a:r>
              <a:rPr lang="pl-PL" dirty="0" smtClean="0"/>
              <a:t>Using [</a:t>
            </a:r>
            <a:r>
              <a:rPr lang="pl-PL" dirty="0" err="1" smtClean="0"/>
              <a:t>HttpGet</a:t>
            </a:r>
            <a:r>
              <a:rPr lang="pl-PL" dirty="0" smtClean="0"/>
              <a:t>] and [</a:t>
            </a:r>
            <a:r>
              <a:rPr lang="pl-PL" dirty="0" err="1" smtClean="0"/>
              <a:t>HttpPost</a:t>
            </a:r>
            <a:r>
              <a:rPr lang="pl-PL" dirty="0" smtClean="0"/>
              <a:t>] </a:t>
            </a:r>
            <a:r>
              <a:rPr lang="pl-PL" dirty="0" err="1" smtClean="0"/>
              <a:t>attributes</a:t>
            </a:r>
            <a:r>
              <a:rPr lang="pl-PL" dirty="0" smtClean="0"/>
              <a:t> to </a:t>
            </a:r>
            <a:r>
              <a:rPr lang="pl-PL" dirty="0" err="1" smtClean="0"/>
              <a:t>differentiate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reading</a:t>
            </a:r>
            <a:r>
              <a:rPr lang="pl-PL" dirty="0" smtClean="0"/>
              <a:t> and </a:t>
            </a:r>
            <a:r>
              <a:rPr lang="pl-PL" dirty="0" err="1" smtClean="0"/>
              <a:t>sending</a:t>
            </a:r>
            <a:r>
              <a:rPr lang="pl-PL" dirty="0" smtClean="0"/>
              <a:t> data</a:t>
            </a:r>
          </a:p>
          <a:p>
            <a:r>
              <a:rPr lang="pl-PL" dirty="0" err="1" smtClean="0"/>
              <a:t>Adding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, </a:t>
            </a:r>
            <a:r>
              <a:rPr lang="pl-PL" dirty="0" err="1" smtClean="0"/>
              <a:t>ChildActions</a:t>
            </a:r>
            <a:endParaRPr lang="pl-PL" dirty="0" smtClean="0"/>
          </a:p>
          <a:p>
            <a:r>
              <a:rPr lang="pl-PL" dirty="0" err="1" smtClean="0"/>
              <a:t>Refactoring</a:t>
            </a:r>
            <a:r>
              <a:rPr lang="pl-PL" dirty="0" smtClean="0"/>
              <a:t> </a:t>
            </a:r>
            <a:r>
              <a:rPr lang="pl-PL" dirty="0" err="1" smtClean="0"/>
              <a:t>common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helper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07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Phases</a:t>
            </a:r>
            <a:r>
              <a:rPr lang="pl-PL" dirty="0"/>
              <a:t> of </a:t>
            </a:r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 smtClean="0"/>
              <a:t>controller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1508654" y="2293134"/>
            <a:ext cx="94133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firstProduct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_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productRepository.GetFirst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firstPhoto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firstProduct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HttpNotFound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11316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1119</TotalTime>
  <Words>592</Words>
  <Application>Microsoft Office PowerPoint</Application>
  <PresentationFormat>Panoramiczny</PresentationFormat>
  <Paragraphs>169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FontAwesome</vt:lpstr>
      <vt:lpstr>Lucida Sans Unicode</vt:lpstr>
      <vt:lpstr>Segoe UI</vt:lpstr>
      <vt:lpstr>Segoe UI Light</vt:lpstr>
      <vt:lpstr>Times New Roman</vt:lpstr>
      <vt:lpstr>Verdana</vt:lpstr>
      <vt:lpstr>Motyw pakietu Office</vt:lpstr>
      <vt:lpstr>ASP.NET MVC 5 with Developement Patterns</vt:lpstr>
      <vt:lpstr>Module agenda</vt:lpstr>
      <vt:lpstr>MVC Components</vt:lpstr>
      <vt:lpstr>What is controller?</vt:lpstr>
      <vt:lpstr>MVC Routing</vt:lpstr>
      <vt:lpstr>Reading data posted by client</vt:lpstr>
      <vt:lpstr>Sending data to client</vt:lpstr>
      <vt:lpstr>Phases of creating new controller</vt:lpstr>
      <vt:lpstr>Phases of creating new controller</vt:lpstr>
      <vt:lpstr>Using parameters</vt:lpstr>
      <vt:lpstr>Providing data to display inside Views</vt:lpstr>
      <vt:lpstr>demo</vt:lpstr>
      <vt:lpstr>Action Filters</vt:lpstr>
      <vt:lpstr>Using ActionFilters</vt:lpstr>
      <vt:lpstr>discussion</vt:lpstr>
      <vt:lpstr>demo</vt:lpstr>
      <vt:lpstr>Model Binders</vt:lpstr>
      <vt:lpstr>Prezentacja programu PowerPoint</vt:lpstr>
      <vt:lpstr>demo</vt:lpstr>
      <vt:lpstr>LAB 03</vt:lpstr>
      <vt:lpstr>Module agenda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24</cp:revision>
  <dcterms:created xsi:type="dcterms:W3CDTF">2015-12-21T20:24:16Z</dcterms:created>
  <dcterms:modified xsi:type="dcterms:W3CDTF">2016-01-08T09:54:19Z</dcterms:modified>
</cp:coreProperties>
</file>