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82" r:id="rId15"/>
    <p:sldId id="258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89583" autoAdjust="0"/>
  </p:normalViewPr>
  <p:slideViewPr>
    <p:cSldViewPr snapToGrid="0">
      <p:cViewPr varScale="1">
        <p:scale>
          <a:sx n="61" d="100"/>
          <a:sy n="61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Views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Strongly-typed views</a:t>
            </a:r>
            <a:endParaRPr lang="en-GB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Views</a:t>
            </a:r>
            <a:r>
              <a:rPr lang="pl-PL" dirty="0" smtClean="0"/>
              <a:t> with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@model </a:t>
            </a:r>
            <a:r>
              <a:rPr lang="pl-PL" dirty="0" err="1" smtClean="0"/>
              <a:t>directive</a:t>
            </a:r>
            <a:endParaRPr lang="pl-PL" dirty="0" smtClean="0"/>
          </a:p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must</a:t>
            </a:r>
            <a:r>
              <a:rPr lang="pl-PL" dirty="0" smtClean="0"/>
              <a:t> pass </a:t>
            </a:r>
            <a:r>
              <a:rPr lang="pl-PL" dirty="0" err="1" smtClean="0"/>
              <a:t>object</a:t>
            </a:r>
            <a:r>
              <a:rPr lang="pl-PL" dirty="0" smtClean="0"/>
              <a:t> of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to </a:t>
            </a:r>
            <a:r>
              <a:rPr lang="pl-PL" dirty="0" err="1" smtClean="0"/>
              <a:t>render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from Action Method</a:t>
            </a:r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@Model </a:t>
            </a:r>
            <a:r>
              <a:rPr lang="pl-PL" dirty="0" err="1" smtClean="0"/>
              <a:t>property</a:t>
            </a:r>
            <a:r>
              <a:rPr lang="pl-PL" dirty="0" smtClean="0"/>
              <a:t> to </a:t>
            </a:r>
            <a:r>
              <a:rPr lang="pl-PL" dirty="0" err="1" smtClean="0"/>
              <a:t>access</a:t>
            </a:r>
            <a:r>
              <a:rPr lang="pl-PL" dirty="0" smtClean="0"/>
              <a:t> model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fields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HtmlHelpers</a:t>
            </a:r>
            <a:r>
              <a:rPr lang="pl-PL" dirty="0" smtClean="0"/>
              <a:t> with </a:t>
            </a:r>
            <a:r>
              <a:rPr lang="pl-PL" dirty="0" err="1" smtClean="0"/>
              <a:t>delegates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2870200" y="442462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Komsky.Web.Models.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CustomerViewModel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Model.Email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96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scaffolding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0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templates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Display </a:t>
            </a:r>
            <a:r>
              <a:rPr lang="pl-PL" dirty="0" err="1" smtClean="0"/>
              <a:t>template</a:t>
            </a:r>
            <a:r>
              <a:rPr lang="pl-PL" dirty="0" smtClean="0"/>
              <a:t> to </a:t>
            </a:r>
            <a:r>
              <a:rPr lang="pl-PL" dirty="0" err="1" smtClean="0"/>
              <a:t>customize</a:t>
            </a:r>
            <a:r>
              <a:rPr lang="pl-PL" dirty="0" smtClean="0"/>
              <a:t> </a:t>
            </a:r>
            <a:r>
              <a:rPr lang="pl-PL" dirty="0" err="1" smtClean="0"/>
              <a:t>displaying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model</a:t>
            </a:r>
          </a:p>
          <a:p>
            <a:r>
              <a:rPr lang="pl-PL" dirty="0" err="1" smtClean="0"/>
              <a:t>Use</a:t>
            </a:r>
            <a:r>
              <a:rPr lang="pl-PL" dirty="0" smtClean="0"/>
              <a:t> Editor </a:t>
            </a:r>
            <a:r>
              <a:rPr lang="pl-PL" dirty="0" err="1" smtClean="0"/>
              <a:t>Template</a:t>
            </a:r>
            <a:r>
              <a:rPr lang="pl-PL" dirty="0" smtClean="0"/>
              <a:t> to </a:t>
            </a:r>
            <a:r>
              <a:rPr lang="pl-PL" dirty="0" err="1" smtClean="0"/>
              <a:t>customize</a:t>
            </a:r>
            <a:r>
              <a:rPr lang="pl-PL" dirty="0" smtClean="0"/>
              <a:t> </a:t>
            </a:r>
            <a:r>
              <a:rPr lang="pl-PL" dirty="0" err="1" smtClean="0"/>
              <a:t>editing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model</a:t>
            </a:r>
          </a:p>
          <a:p>
            <a:r>
              <a:rPr lang="en-US" dirty="0"/>
              <a:t>If template is not based on name, you can 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UIHint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TemplateName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to tell compiler what template should be used for that field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2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04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4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@</a:t>
            </a:r>
            <a:r>
              <a:rPr lang="pl-PL" dirty="0" err="1" smtClean="0"/>
              <a:t>razor</a:t>
            </a:r>
            <a:r>
              <a:rPr lang="pl-PL" dirty="0" smtClean="0"/>
              <a:t> </a:t>
            </a:r>
            <a:r>
              <a:rPr lang="pl-PL" dirty="0" err="1" smtClean="0"/>
              <a:t>syntax</a:t>
            </a:r>
            <a:endParaRPr lang="pl-PL" dirty="0" smtClean="0"/>
          </a:p>
          <a:p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pl-PL" dirty="0" smtClean="0"/>
          </a:p>
          <a:p>
            <a:r>
              <a:rPr lang="pl-PL" dirty="0" smtClean="0"/>
              <a:t>HTML </a:t>
            </a:r>
            <a:r>
              <a:rPr lang="pl-PL" dirty="0" err="1" smtClean="0"/>
              <a:t>Helpers</a:t>
            </a:r>
            <a:endParaRPr lang="pl-PL" dirty="0" smtClean="0"/>
          </a:p>
          <a:p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pl-PL" dirty="0" smtClean="0"/>
          </a:p>
          <a:p>
            <a:r>
              <a:rPr lang="pl-PL" dirty="0" err="1" smtClean="0"/>
              <a:t>Strongly-typed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294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@</a:t>
            </a:r>
            <a:r>
              <a:rPr lang="pl-PL" dirty="0" err="1" smtClean="0"/>
              <a:t>razor</a:t>
            </a:r>
            <a:r>
              <a:rPr lang="pl-PL" dirty="0" smtClean="0"/>
              <a:t> </a:t>
            </a:r>
            <a:r>
              <a:rPr lang="pl-PL" dirty="0" err="1" smtClean="0"/>
              <a:t>syntax</a:t>
            </a:r>
            <a:endParaRPr lang="pl-PL" dirty="0" smtClean="0"/>
          </a:p>
          <a:p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pl-PL" dirty="0" smtClean="0"/>
          </a:p>
          <a:p>
            <a:r>
              <a:rPr lang="pl-PL" dirty="0" smtClean="0"/>
              <a:t>HTML </a:t>
            </a:r>
            <a:r>
              <a:rPr lang="pl-PL" dirty="0" err="1" smtClean="0"/>
              <a:t>Helpers</a:t>
            </a:r>
            <a:endParaRPr lang="pl-PL" dirty="0" smtClean="0"/>
          </a:p>
          <a:p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pl-PL" dirty="0" smtClean="0"/>
          </a:p>
          <a:p>
            <a:r>
              <a:rPr lang="pl-PL" dirty="0" err="1" smtClean="0"/>
              <a:t>Strongly-typed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637386" y="2143421"/>
            <a:ext cx="9090812" cy="2571159"/>
            <a:chOff x="73152" y="1651000"/>
            <a:chExt cx="9090812" cy="2571159"/>
          </a:xfrm>
        </p:grpSpPr>
        <p:sp>
          <p:nvSpPr>
            <p:cNvPr id="8" name="Prostokąt zaokrąglony 7"/>
            <p:cNvSpPr/>
            <p:nvPr/>
          </p:nvSpPr>
          <p:spPr>
            <a:xfrm>
              <a:off x="6271908" y="2648540"/>
              <a:ext cx="2892056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 .</a:t>
            </a:r>
            <a:r>
              <a:rPr lang="pl-PL" dirty="0" err="1" smtClean="0"/>
              <a:t>cshtml</a:t>
            </a:r>
            <a:r>
              <a:rPr lang="pl-PL" dirty="0" smtClean="0"/>
              <a:t> file with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 definitione</a:t>
            </a:r>
          </a:p>
          <a:p>
            <a:r>
              <a:rPr lang="pl-PL" dirty="0" smtClean="0"/>
              <a:t>A mix of HTML and C# </a:t>
            </a:r>
          </a:p>
          <a:p>
            <a:pPr lvl="1"/>
            <a:r>
              <a:rPr lang="pl-PL" dirty="0" err="1" smtClean="0"/>
              <a:t>Use</a:t>
            </a:r>
            <a:r>
              <a:rPr lang="pl-PL" dirty="0" smtClean="0"/>
              <a:t> C# </a:t>
            </a:r>
            <a:r>
              <a:rPr lang="pl-PL" dirty="0" err="1" smtClean="0"/>
              <a:t>here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for rendering </a:t>
            </a:r>
            <a:r>
              <a:rPr lang="pl-PL" dirty="0" err="1" smtClean="0"/>
              <a:t>layout</a:t>
            </a:r>
            <a:r>
              <a:rPr lang="pl-PL" dirty="0" smtClean="0"/>
              <a:t> – no business </a:t>
            </a:r>
            <a:r>
              <a:rPr lang="pl-PL" dirty="0" err="1" smtClean="0"/>
              <a:t>logic</a:t>
            </a:r>
            <a:r>
              <a:rPr lang="pl-PL" dirty="0" smtClean="0"/>
              <a:t> </a:t>
            </a:r>
            <a:r>
              <a:rPr lang="pl-PL" dirty="0" err="1" smtClean="0"/>
              <a:t>here</a:t>
            </a:r>
            <a:endParaRPr lang="pl-PL" dirty="0"/>
          </a:p>
          <a:p>
            <a:r>
              <a:rPr lang="pl-PL" dirty="0" smtClean="0"/>
              <a:t>@</a:t>
            </a:r>
            <a:r>
              <a:rPr lang="pl-PL" dirty="0" err="1" smtClean="0"/>
              <a:t>razor</a:t>
            </a:r>
            <a:r>
              <a:rPr lang="pl-PL" dirty="0" smtClean="0"/>
              <a:t> </a:t>
            </a:r>
            <a:r>
              <a:rPr lang="pl-PL" dirty="0" err="1" smtClean="0"/>
              <a:t>syntax</a:t>
            </a:r>
            <a:r>
              <a:rPr lang="pl-PL" dirty="0" smtClean="0"/>
              <a:t> –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b="1" dirty="0" smtClean="0"/>
              <a:t>@</a:t>
            </a:r>
            <a:r>
              <a:rPr lang="pl-PL" dirty="0" smtClean="0"/>
              <a:t> to </a:t>
            </a:r>
            <a:r>
              <a:rPr lang="pl-PL" dirty="0" err="1" smtClean="0"/>
              <a:t>differetiate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html</a:t>
            </a:r>
            <a:r>
              <a:rPr lang="pl-PL" dirty="0" smtClean="0"/>
              <a:t> and c#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603011" y="3804816"/>
            <a:ext cx="114196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charset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="utf-8"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Mnemonic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MVC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description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pl-P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Mnemonic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– fast learning for </a:t>
            </a:r>
            <a:r>
              <a:rPr lang="pl-P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dummies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="author"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="Adrian Ilewicz"&gt;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="~/favicon.ico"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shortcut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icon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="image/x-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icon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="viewport"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="width=device-width"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Styles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.Render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"~/Content/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6400"/>
                </a:solidFill>
                <a:highlight>
                  <a:srgbClr val="FFFFFF"/>
                </a:highlight>
                <a:latin typeface="Consolas"/>
              </a:rPr>
              <a:t>&lt;!-- REVOLUTION BANNER CSS SETTINGS --&gt;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stylesheet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="Content/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rs-plugin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/settings.css"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media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screen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Scripts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.Render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"~/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bundles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modernizr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314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Layout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File </a:t>
            </a:r>
            <a:r>
              <a:rPr lang="pl-PL" dirty="0" err="1" smtClean="0"/>
              <a:t>merged</a:t>
            </a:r>
            <a:r>
              <a:rPr lang="pl-PL" dirty="0" smtClean="0"/>
              <a:t> with </a:t>
            </a:r>
            <a:r>
              <a:rPr lang="pl-PL" dirty="0" err="1" smtClean="0"/>
              <a:t>your</a:t>
            </a:r>
            <a:r>
              <a:rPr lang="pl-PL" dirty="0" smtClean="0"/>
              <a:t> .</a:t>
            </a:r>
            <a:r>
              <a:rPr lang="pl-PL" dirty="0" err="1" smtClean="0"/>
              <a:t>cshtml</a:t>
            </a:r>
            <a:endParaRPr lang="pl-PL" dirty="0" smtClean="0"/>
          </a:p>
          <a:p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sections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kept</a:t>
            </a:r>
            <a:r>
              <a:rPr lang="pl-PL" dirty="0" smtClean="0"/>
              <a:t> in </a:t>
            </a:r>
            <a:r>
              <a:rPr lang="pl-PL" dirty="0" err="1" smtClean="0"/>
              <a:t>Shared</a:t>
            </a:r>
            <a:r>
              <a:rPr lang="pl-PL" dirty="0" smtClean="0"/>
              <a:t> folder</a:t>
            </a:r>
          </a:p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configure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 smtClean="0"/>
              <a:t> file for </a:t>
            </a:r>
            <a:r>
              <a:rPr lang="pl-PL" dirty="0" err="1" smtClean="0"/>
              <a:t>view</a:t>
            </a:r>
            <a:r>
              <a:rPr lang="pl-PL" dirty="0" smtClean="0"/>
              <a:t> in </a:t>
            </a:r>
            <a:r>
              <a:rPr lang="pl-PL" b="1" dirty="0" smtClean="0"/>
              <a:t>_</a:t>
            </a:r>
            <a:r>
              <a:rPr lang="pl-PL" b="1" dirty="0" err="1" smtClean="0"/>
              <a:t>ViewStart.cshtml</a:t>
            </a:r>
            <a:r>
              <a:rPr lang="pl-PL" b="1" dirty="0" smtClean="0"/>
              <a:t> </a:t>
            </a:r>
            <a:r>
              <a:rPr lang="pl-PL" dirty="0" smtClean="0"/>
              <a:t>file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2199002" y="4714116"/>
            <a:ext cx="6352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"~/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Views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/_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Layout.cshtml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sections</a:t>
            </a:r>
            <a:endParaRPr lang="en-GB" dirty="0"/>
          </a:p>
        </p:txBody>
      </p:sp>
      <p:sp>
        <p:nvSpPr>
          <p:cNvPr id="9" name="Prostokąt 8"/>
          <p:cNvSpPr/>
          <p:nvPr/>
        </p:nvSpPr>
        <p:spPr>
          <a:xfrm>
            <a:off x="5009110" y="3082161"/>
            <a:ext cx="4107051" cy="36300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@</a:t>
            </a:r>
            <a:r>
              <a:rPr lang="en-GB" dirty="0" err="1"/>
              <a:t>RenderBody</a:t>
            </a:r>
            <a:r>
              <a:rPr lang="en-GB" dirty="0"/>
              <a:t>()</a:t>
            </a:r>
          </a:p>
          <a:p>
            <a:pPr algn="ctr"/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Layout</a:t>
            </a:r>
            <a:r>
              <a:rPr lang="pl-PL" dirty="0" smtClean="0"/>
              <a:t> file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sections</a:t>
            </a:r>
            <a:endParaRPr lang="pl-PL" dirty="0" smtClean="0"/>
          </a:p>
          <a:p>
            <a:r>
              <a:rPr lang="pl-PL" dirty="0" smtClean="0"/>
              <a:t>Second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section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endParaRPr lang="en-GB" dirty="0"/>
          </a:p>
        </p:txBody>
      </p:sp>
      <p:grpSp>
        <p:nvGrpSpPr>
          <p:cNvPr id="4" name="Grupa 3"/>
          <p:cNvGrpSpPr/>
          <p:nvPr/>
        </p:nvGrpSpPr>
        <p:grpSpPr>
          <a:xfrm>
            <a:off x="1341464" y="3085599"/>
            <a:ext cx="7774697" cy="3626603"/>
            <a:chOff x="325464" y="2185261"/>
            <a:chExt cx="7774697" cy="3626603"/>
          </a:xfrm>
        </p:grpSpPr>
        <p:sp>
          <p:nvSpPr>
            <p:cNvPr id="5" name="Prostokąt 4"/>
            <p:cNvSpPr/>
            <p:nvPr/>
          </p:nvSpPr>
          <p:spPr>
            <a:xfrm>
              <a:off x="325464" y="2185261"/>
              <a:ext cx="2820692" cy="36266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Body </a:t>
              </a:r>
              <a:r>
                <a:rPr lang="pl-PL" dirty="0" err="1" smtClean="0"/>
                <a:t>content</a:t>
              </a:r>
              <a:endParaRPr lang="pl-PL" dirty="0"/>
            </a:p>
          </p:txBody>
        </p:sp>
        <p:sp>
          <p:nvSpPr>
            <p:cNvPr id="6" name="Prostokąt z rogami ściętymi po przekątnej 5"/>
            <p:cNvSpPr/>
            <p:nvPr/>
          </p:nvSpPr>
          <p:spPr>
            <a:xfrm>
              <a:off x="325464" y="2211957"/>
              <a:ext cx="2820692" cy="1007389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 smtClean="0"/>
                <a:t>@</a:t>
              </a:r>
              <a:r>
                <a:rPr lang="pl-PL" sz="3200" dirty="0" err="1" smtClean="0"/>
                <a:t>section</a:t>
              </a:r>
              <a:r>
                <a:rPr lang="pl-PL" sz="3200" dirty="0"/>
                <a:t> </a:t>
              </a:r>
              <a:r>
                <a:rPr lang="pl-PL" sz="3200" dirty="0" err="1" smtClean="0"/>
                <a:t>slider</a:t>
              </a:r>
              <a:r>
                <a:rPr lang="pl-PL" sz="3200" dirty="0" smtClean="0"/>
                <a:t> {}</a:t>
              </a:r>
              <a:endParaRPr lang="pl-PL" sz="3200" dirty="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3993110" y="4269236"/>
              <a:ext cx="4107051" cy="1007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800" dirty="0"/>
                <a:t>@</a:t>
              </a:r>
              <a:r>
                <a:rPr lang="pl-PL" sz="2800" dirty="0" err="1"/>
                <a:t>RenderSection</a:t>
              </a:r>
              <a:r>
                <a:rPr lang="pl-PL" sz="2800" dirty="0"/>
                <a:t>("</a:t>
              </a:r>
              <a:r>
                <a:rPr lang="pl-PL" sz="2800" dirty="0" err="1"/>
                <a:t>slider</a:t>
              </a:r>
              <a:r>
                <a:rPr lang="pl-PL" sz="2800" dirty="0"/>
                <a:t>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19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Html.Helpers</a:t>
            </a:r>
            <a:r>
              <a:rPr lang="pl-PL" dirty="0" smtClean="0"/>
              <a:t> – HTML rendering </a:t>
            </a:r>
            <a:r>
              <a:rPr lang="pl-PL" dirty="0" err="1" smtClean="0"/>
              <a:t>methods</a:t>
            </a:r>
            <a:endParaRPr lang="en-GB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974776" y="1924857"/>
            <a:ext cx="3283024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/>
              <a:t>Links</a:t>
            </a:r>
            <a:endParaRPr lang="pl-PL" sz="24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ActionLink</a:t>
            </a:r>
            <a:r>
              <a:rPr lang="pl-PL" sz="24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400" b="1" dirty="0"/>
              <a:t>Rendering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RenderAction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RenderPartial</a:t>
            </a:r>
            <a:r>
              <a:rPr lang="pl-PL" sz="2400" dirty="0"/>
              <a:t>()</a:t>
            </a:r>
          </a:p>
          <a:p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954693" y="1924857"/>
            <a:ext cx="3570307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pl-PL" sz="2400" b="1" dirty="0" err="1" smtClean="0"/>
              <a:t>Forms</a:t>
            </a:r>
            <a:endParaRPr lang="pl-PL" sz="24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BeginForm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EndForm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TextArea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TextBox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CheckBox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RadioButton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ListBox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DropDownList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Hidden</a:t>
            </a:r>
            <a:r>
              <a:rPr lang="pl-PL" sz="2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Password</a:t>
            </a:r>
            <a:r>
              <a:rPr lang="pl-PL" sz="2400" dirty="0"/>
              <a:t>()</a:t>
            </a:r>
          </a:p>
          <a:p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974776" y="4879512"/>
            <a:ext cx="328302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err="1" smtClean="0"/>
              <a:t>Walidation</a:t>
            </a:r>
            <a:endParaRPr lang="pl-PL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sz="2400" b="1" dirty="0" err="1" smtClean="0"/>
              <a:t>Async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communication</a:t>
            </a:r>
            <a:endParaRPr lang="pl-PL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sz="2400" b="1" dirty="0" err="1" smtClean="0"/>
              <a:t>Custom</a:t>
            </a:r>
            <a:endParaRPr lang="pl-PL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6996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Html.LabelFor</a:t>
            </a:r>
            <a:r>
              <a:rPr lang="pl-PL" dirty="0" smtClean="0"/>
              <a:t> – display field </a:t>
            </a:r>
            <a:r>
              <a:rPr lang="pl-PL" dirty="0" err="1" smtClean="0"/>
              <a:t>name</a:t>
            </a:r>
            <a:endParaRPr lang="pl-PL" dirty="0" smtClean="0"/>
          </a:p>
          <a:p>
            <a:r>
              <a:rPr lang="pl-PL" dirty="0" err="1" smtClean="0"/>
              <a:t>Html.DisplayFor</a:t>
            </a:r>
            <a:r>
              <a:rPr lang="pl-PL" dirty="0" smtClean="0"/>
              <a:t> – display field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dirty="0" err="1" smtClean="0"/>
              <a:t>Html.EditorFor</a:t>
            </a:r>
            <a:r>
              <a:rPr lang="pl-PL" dirty="0" smtClean="0"/>
              <a:t> – display </a:t>
            </a:r>
            <a:r>
              <a:rPr lang="pl-PL" dirty="0" err="1" smtClean="0"/>
              <a:t>editor</a:t>
            </a:r>
            <a:r>
              <a:rPr lang="pl-PL" dirty="0" smtClean="0"/>
              <a:t> for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dirty="0" err="1" smtClean="0"/>
              <a:t>Html.BeginForm</a:t>
            </a:r>
            <a:r>
              <a:rPr lang="pl-PL" dirty="0" smtClean="0"/>
              <a:t> – </a:t>
            </a:r>
            <a:r>
              <a:rPr lang="pl-PL" dirty="0" err="1" smtClean="0"/>
              <a:t>create</a:t>
            </a:r>
            <a:r>
              <a:rPr lang="pl-PL" dirty="0" smtClean="0"/>
              <a:t> &lt;form&gt; </a:t>
            </a:r>
            <a:r>
              <a:rPr lang="pl-PL" dirty="0" err="1" smtClean="0"/>
              <a:t>tag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Html.ValidationMessageFor</a:t>
            </a:r>
            <a:r>
              <a:rPr lang="pl-PL" dirty="0" smtClean="0"/>
              <a:t> – display error for field</a:t>
            </a:r>
          </a:p>
          <a:p>
            <a:r>
              <a:rPr lang="pl-PL" dirty="0" err="1" smtClean="0"/>
              <a:t>Html.ValidationSummary</a:t>
            </a:r>
            <a:r>
              <a:rPr lang="pl-PL" dirty="0" smtClean="0"/>
              <a:t> – display </a:t>
            </a:r>
            <a:r>
              <a:rPr lang="pl-PL" dirty="0" err="1" smtClean="0"/>
              <a:t>all</a:t>
            </a:r>
            <a:r>
              <a:rPr lang="pl-PL" dirty="0" smtClean="0"/>
              <a:t> form </a:t>
            </a:r>
            <a:r>
              <a:rPr lang="pl-PL" dirty="0" err="1" smtClean="0"/>
              <a:t>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 small (and </a:t>
            </a:r>
            <a:r>
              <a:rPr lang="pl-PL" dirty="0" err="1" smtClean="0"/>
              <a:t>reusable</a:t>
            </a:r>
            <a:r>
              <a:rPr lang="pl-PL" dirty="0" smtClean="0"/>
              <a:t>) piece of </a:t>
            </a:r>
            <a:r>
              <a:rPr lang="pl-PL" dirty="0" err="1" smtClean="0"/>
              <a:t>view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for </a:t>
            </a:r>
            <a:r>
              <a:rPr lang="pl-PL" dirty="0" err="1" smtClean="0"/>
              <a:t>site</a:t>
            </a:r>
            <a:r>
              <a:rPr lang="pl-PL" dirty="0" smtClean="0"/>
              <a:t> </a:t>
            </a:r>
            <a:r>
              <a:rPr lang="pl-PL" dirty="0" err="1" smtClean="0"/>
              <a:t>fragments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one </a:t>
            </a:r>
            <a:r>
              <a:rPr lang="pl-PL" dirty="0" err="1" smtClean="0"/>
              <a:t>places</a:t>
            </a:r>
            <a:endParaRPr lang="pl-PL" dirty="0" smtClean="0"/>
          </a:p>
          <a:p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– start with _ (_</a:t>
            </a:r>
            <a:r>
              <a:rPr lang="pl-PL" dirty="0" err="1" smtClean="0"/>
              <a:t>MyModalWindow.cshtml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Render</a:t>
            </a:r>
            <a:r>
              <a:rPr lang="pl-PL" dirty="0" smtClean="0"/>
              <a:t>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r>
              <a:rPr lang="pl-PL" dirty="0" smtClean="0"/>
              <a:t> with @</a:t>
            </a:r>
            <a:r>
              <a:rPr lang="pl-PL" dirty="0" err="1" smtClean="0"/>
              <a:t>Html.Partial</a:t>
            </a:r>
            <a:r>
              <a:rPr lang="pl-PL" dirty="0" smtClean="0"/>
              <a:t>(</a:t>
            </a:r>
            <a:r>
              <a:rPr lang="pl-PL" dirty="0" err="1" smtClean="0"/>
              <a:t>name</a:t>
            </a:r>
            <a:r>
              <a:rPr lang="pl-PL" dirty="0" smtClean="0"/>
              <a:t>)</a:t>
            </a:r>
            <a:endParaRPr lang="en-GB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670035" y="4661024"/>
            <a:ext cx="511229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@</a:t>
            </a:r>
            <a:r>
              <a:rPr lang="pl-PL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Html.Partial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"_</a:t>
            </a:r>
            <a:r>
              <a:rPr lang="pl-PL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viewPartial</a:t>
            </a:r>
            <a:r>
              <a:rPr lang="pl-PL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939702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1152</TotalTime>
  <Words>501</Words>
  <Application>Microsoft Office PowerPoint</Application>
  <PresentationFormat>Panoramiczny</PresentationFormat>
  <Paragraphs>111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FontAwesome</vt:lpstr>
      <vt:lpstr>Segoe UI Light</vt:lpstr>
      <vt:lpstr>Motyw pakietu Office</vt:lpstr>
      <vt:lpstr>ASP.NET MVC 5 with Developement Patterns</vt:lpstr>
      <vt:lpstr>Module agenda</vt:lpstr>
      <vt:lpstr>MVC Components</vt:lpstr>
      <vt:lpstr>What is View?</vt:lpstr>
      <vt:lpstr>MVC Layout</vt:lpstr>
      <vt:lpstr>MVC Layout sections</vt:lpstr>
      <vt:lpstr>Html.Helpers – HTML rendering methods</vt:lpstr>
      <vt:lpstr>Some important Html Helpers</vt:lpstr>
      <vt:lpstr>Partial Views</vt:lpstr>
      <vt:lpstr>Strongly-typed views</vt:lpstr>
      <vt:lpstr>demo</vt:lpstr>
      <vt:lpstr>MVC view templates</vt:lpstr>
      <vt:lpstr>LAB 04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25</cp:revision>
  <dcterms:created xsi:type="dcterms:W3CDTF">2015-12-21T20:24:16Z</dcterms:created>
  <dcterms:modified xsi:type="dcterms:W3CDTF">2016-01-08T09:54:00Z</dcterms:modified>
</cp:coreProperties>
</file>