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73" r:id="rId6"/>
    <p:sldId id="276" r:id="rId7"/>
    <p:sldId id="277" r:id="rId8"/>
    <p:sldId id="278" r:id="rId9"/>
    <p:sldId id="274" r:id="rId10"/>
    <p:sldId id="275" r:id="rId11"/>
    <p:sldId id="279" r:id="rId12"/>
    <p:sldId id="25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343" autoAdjust="0"/>
  </p:normalViewPr>
  <p:slideViewPr>
    <p:cSldViewPr snapToGrid="0">
      <p:cViewPr varScale="1">
        <p:scale>
          <a:sx n="61" d="100"/>
          <a:sy n="6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0C15E-6D51-4356-90E8-AE8942DA150F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AC8F70EC-34A5-4872-920A-3CAFFE950169}">
      <dgm:prSet phldrT="[Tekst]"/>
      <dgm:spPr/>
      <dgm:t>
        <a:bodyPr/>
        <a:lstStyle/>
        <a:p>
          <a:r>
            <a:rPr lang="pl-PL" dirty="0" smtClean="0"/>
            <a:t>Service</a:t>
          </a:r>
          <a:br>
            <a:rPr lang="pl-PL" dirty="0" smtClean="0"/>
          </a:br>
          <a:r>
            <a:rPr lang="pl-PL" dirty="0" smtClean="0"/>
            <a:t>A</a:t>
          </a:r>
          <a:endParaRPr lang="pl-PL" dirty="0"/>
        </a:p>
      </dgm:t>
    </dgm:pt>
    <dgm:pt modelId="{0933B359-F52C-4D22-B1AE-C66B5C2BBF17}" type="parTrans" cxnId="{574C211E-BC4B-4D29-B689-329DF5983298}">
      <dgm:prSet/>
      <dgm:spPr/>
      <dgm:t>
        <a:bodyPr/>
        <a:lstStyle/>
        <a:p>
          <a:endParaRPr lang="pl-PL"/>
        </a:p>
      </dgm:t>
    </dgm:pt>
    <dgm:pt modelId="{01C54205-55BD-4CA3-AEC6-45AFA92C3617}" type="sibTrans" cxnId="{574C211E-BC4B-4D29-B689-329DF5983298}">
      <dgm:prSet/>
      <dgm:spPr/>
      <dgm:t>
        <a:bodyPr/>
        <a:lstStyle/>
        <a:p>
          <a:endParaRPr lang="pl-PL"/>
        </a:p>
      </dgm:t>
    </dgm:pt>
    <dgm:pt modelId="{CAEE1D36-FB7B-4CFB-AAC7-ABBFBF576AAE}">
      <dgm:prSet phldrT="[Tekst]"/>
      <dgm:spPr/>
      <dgm:t>
        <a:bodyPr/>
        <a:lstStyle/>
        <a:p>
          <a:r>
            <a:rPr lang="pl-PL" dirty="0" smtClean="0"/>
            <a:t>Client</a:t>
          </a:r>
          <a:endParaRPr lang="pl-PL" dirty="0"/>
        </a:p>
      </dgm:t>
    </dgm:pt>
    <dgm:pt modelId="{C492B58C-107A-4092-96F2-346FD2146576}" type="parTrans" cxnId="{53766FE9-A2B9-4D7A-BA91-7CBE51351C8B}">
      <dgm:prSet/>
      <dgm:spPr/>
      <dgm:t>
        <a:bodyPr/>
        <a:lstStyle/>
        <a:p>
          <a:endParaRPr lang="pl-PL"/>
        </a:p>
      </dgm:t>
    </dgm:pt>
    <dgm:pt modelId="{C096914B-592C-4A17-814B-8F71646BCC2B}" type="sibTrans" cxnId="{53766FE9-A2B9-4D7A-BA91-7CBE51351C8B}">
      <dgm:prSet/>
      <dgm:spPr/>
      <dgm:t>
        <a:bodyPr/>
        <a:lstStyle/>
        <a:p>
          <a:endParaRPr lang="pl-PL"/>
        </a:p>
      </dgm:t>
    </dgm:pt>
    <dgm:pt modelId="{3782AD9B-6B2E-4683-90D2-213B8766F26B}">
      <dgm:prSet phldrT="[Tekst]"/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Catalog</a:t>
          </a:r>
          <a:endParaRPr lang="pl-PL" dirty="0"/>
        </a:p>
      </dgm:t>
    </dgm:pt>
    <dgm:pt modelId="{5859FF67-0237-48F8-8A52-E429A4E798C5}" type="parTrans" cxnId="{70089726-7F2B-46EC-9C1E-2161FD78EB2F}">
      <dgm:prSet/>
      <dgm:spPr/>
      <dgm:t>
        <a:bodyPr/>
        <a:lstStyle/>
        <a:p>
          <a:endParaRPr lang="pl-PL"/>
        </a:p>
      </dgm:t>
    </dgm:pt>
    <dgm:pt modelId="{859CF541-E736-488D-9081-E0435391E8D8}" type="sibTrans" cxnId="{70089726-7F2B-46EC-9C1E-2161FD78EB2F}">
      <dgm:prSet/>
      <dgm:spPr/>
      <dgm:t>
        <a:bodyPr/>
        <a:lstStyle/>
        <a:p>
          <a:endParaRPr lang="pl-PL"/>
        </a:p>
      </dgm:t>
    </dgm:pt>
    <dgm:pt modelId="{17EC559A-2F77-484B-B216-28D901412E98}" type="pres">
      <dgm:prSet presAssocID="{FD40C15E-6D51-4356-90E8-AE8942DA150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5BCEC3A-D31A-4A23-A9B9-6135B215BF8B}" type="pres">
      <dgm:prSet presAssocID="{AC8F70EC-34A5-4872-920A-3CAFFE9501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AF4923-66D6-4D2E-A0FB-DA909AD3BB6D}" type="pres">
      <dgm:prSet presAssocID="{AC8F70EC-34A5-4872-920A-3CAFFE950169}" presName="gear1srcNode" presStyleLbl="node1" presStyleIdx="0" presStyleCnt="3"/>
      <dgm:spPr/>
      <dgm:t>
        <a:bodyPr/>
        <a:lstStyle/>
        <a:p>
          <a:endParaRPr lang="pl-PL"/>
        </a:p>
      </dgm:t>
    </dgm:pt>
    <dgm:pt modelId="{3B51A140-2883-44D6-B5AB-4EEBDDDBB50B}" type="pres">
      <dgm:prSet presAssocID="{AC8F70EC-34A5-4872-920A-3CAFFE950169}" presName="gear1dstNode" presStyleLbl="node1" presStyleIdx="0" presStyleCnt="3"/>
      <dgm:spPr/>
      <dgm:t>
        <a:bodyPr/>
        <a:lstStyle/>
        <a:p>
          <a:endParaRPr lang="pl-PL"/>
        </a:p>
      </dgm:t>
    </dgm:pt>
    <dgm:pt modelId="{B150B399-8E71-4795-A3F5-6600EDA6E3CB}" type="pres">
      <dgm:prSet presAssocID="{CAEE1D36-FB7B-4CFB-AAC7-ABBFBF576AA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3CDCE3-DCC5-4784-8272-F01DFB3D21EB}" type="pres">
      <dgm:prSet presAssocID="{CAEE1D36-FB7B-4CFB-AAC7-ABBFBF576AAE}" presName="gear2srcNode" presStyleLbl="node1" presStyleIdx="1" presStyleCnt="3"/>
      <dgm:spPr/>
      <dgm:t>
        <a:bodyPr/>
        <a:lstStyle/>
        <a:p>
          <a:endParaRPr lang="pl-PL"/>
        </a:p>
      </dgm:t>
    </dgm:pt>
    <dgm:pt modelId="{ACDF91BE-C15C-4A5D-9035-399C7EB93173}" type="pres">
      <dgm:prSet presAssocID="{CAEE1D36-FB7B-4CFB-AAC7-ABBFBF576AAE}" presName="gear2dstNode" presStyleLbl="node1" presStyleIdx="1" presStyleCnt="3"/>
      <dgm:spPr/>
      <dgm:t>
        <a:bodyPr/>
        <a:lstStyle/>
        <a:p>
          <a:endParaRPr lang="pl-PL"/>
        </a:p>
      </dgm:t>
    </dgm:pt>
    <dgm:pt modelId="{206DF6A6-4B81-4125-8787-DA5F4DF4D1EE}" type="pres">
      <dgm:prSet presAssocID="{3782AD9B-6B2E-4683-90D2-213B8766F26B}" presName="gear3" presStyleLbl="node1" presStyleIdx="2" presStyleCnt="3"/>
      <dgm:spPr/>
      <dgm:t>
        <a:bodyPr/>
        <a:lstStyle/>
        <a:p>
          <a:endParaRPr lang="pl-PL"/>
        </a:p>
      </dgm:t>
    </dgm:pt>
    <dgm:pt modelId="{A1BB229F-7EC8-4A41-919D-A75B7DC15D80}" type="pres">
      <dgm:prSet presAssocID="{3782AD9B-6B2E-4683-90D2-213B8766F26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5EABB6-9172-480E-A5AD-B9C8753AC6F9}" type="pres">
      <dgm:prSet presAssocID="{3782AD9B-6B2E-4683-90D2-213B8766F26B}" presName="gear3srcNode" presStyleLbl="node1" presStyleIdx="2" presStyleCnt="3"/>
      <dgm:spPr/>
      <dgm:t>
        <a:bodyPr/>
        <a:lstStyle/>
        <a:p>
          <a:endParaRPr lang="pl-PL"/>
        </a:p>
      </dgm:t>
    </dgm:pt>
    <dgm:pt modelId="{DA7135E4-D147-4821-BB84-528E8041E7A6}" type="pres">
      <dgm:prSet presAssocID="{3782AD9B-6B2E-4683-90D2-213B8766F26B}" presName="gear3dstNode" presStyleLbl="node1" presStyleIdx="2" presStyleCnt="3"/>
      <dgm:spPr/>
      <dgm:t>
        <a:bodyPr/>
        <a:lstStyle/>
        <a:p>
          <a:endParaRPr lang="pl-PL"/>
        </a:p>
      </dgm:t>
    </dgm:pt>
    <dgm:pt modelId="{7BE74843-DB1C-4DAC-9346-6495DC26C872}" type="pres">
      <dgm:prSet presAssocID="{01C54205-55BD-4CA3-AEC6-45AFA92C3617}" presName="connector1" presStyleLbl="sibTrans2D1" presStyleIdx="0" presStyleCnt="3"/>
      <dgm:spPr/>
      <dgm:t>
        <a:bodyPr/>
        <a:lstStyle/>
        <a:p>
          <a:endParaRPr lang="pl-PL"/>
        </a:p>
      </dgm:t>
    </dgm:pt>
    <dgm:pt modelId="{A18B8D9B-E178-428A-8EA9-7BA7C79CFDAE}" type="pres">
      <dgm:prSet presAssocID="{C096914B-592C-4A17-814B-8F71646BCC2B}" presName="connector2" presStyleLbl="sibTrans2D1" presStyleIdx="1" presStyleCnt="3"/>
      <dgm:spPr/>
      <dgm:t>
        <a:bodyPr/>
        <a:lstStyle/>
        <a:p>
          <a:endParaRPr lang="pl-PL"/>
        </a:p>
      </dgm:t>
    </dgm:pt>
    <dgm:pt modelId="{C2606073-79BA-473F-865C-E5FADD3BA4D0}" type="pres">
      <dgm:prSet presAssocID="{859CF541-E736-488D-9081-E0435391E8D8}" presName="connector3" presStyleLbl="sibTrans2D1" presStyleIdx="2" presStyleCnt="3"/>
      <dgm:spPr/>
      <dgm:t>
        <a:bodyPr/>
        <a:lstStyle/>
        <a:p>
          <a:endParaRPr lang="pl-PL"/>
        </a:p>
      </dgm:t>
    </dgm:pt>
  </dgm:ptLst>
  <dgm:cxnLst>
    <dgm:cxn modelId="{BF831188-EEFA-44A7-94A5-7A50BAD6D181}" type="presOf" srcId="{FD40C15E-6D51-4356-90E8-AE8942DA150F}" destId="{17EC559A-2F77-484B-B216-28D901412E98}" srcOrd="0" destOrd="0" presId="urn:microsoft.com/office/officeart/2005/8/layout/gear1"/>
    <dgm:cxn modelId="{806BA7C9-33CF-4397-AE75-7FC0746C28F5}" type="presOf" srcId="{3782AD9B-6B2E-4683-90D2-213B8766F26B}" destId="{A1BB229F-7EC8-4A41-919D-A75B7DC15D80}" srcOrd="1" destOrd="0" presId="urn:microsoft.com/office/officeart/2005/8/layout/gear1"/>
    <dgm:cxn modelId="{574C211E-BC4B-4D29-B689-329DF5983298}" srcId="{FD40C15E-6D51-4356-90E8-AE8942DA150F}" destId="{AC8F70EC-34A5-4872-920A-3CAFFE950169}" srcOrd="0" destOrd="0" parTransId="{0933B359-F52C-4D22-B1AE-C66B5C2BBF17}" sibTransId="{01C54205-55BD-4CA3-AEC6-45AFA92C3617}"/>
    <dgm:cxn modelId="{7406DCBA-E531-410C-806C-CABF9908A8A2}" type="presOf" srcId="{3782AD9B-6B2E-4683-90D2-213B8766F26B}" destId="{DA7135E4-D147-4821-BB84-528E8041E7A6}" srcOrd="3" destOrd="0" presId="urn:microsoft.com/office/officeart/2005/8/layout/gear1"/>
    <dgm:cxn modelId="{763CDE4E-F946-4811-989D-77E7FFABB0D0}" type="presOf" srcId="{CAEE1D36-FB7B-4CFB-AAC7-ABBFBF576AAE}" destId="{B150B399-8E71-4795-A3F5-6600EDA6E3CB}" srcOrd="0" destOrd="0" presId="urn:microsoft.com/office/officeart/2005/8/layout/gear1"/>
    <dgm:cxn modelId="{896951F5-28E8-4DD9-9303-C7CB6094C0D0}" type="presOf" srcId="{3782AD9B-6B2E-4683-90D2-213B8766F26B}" destId="{D75EABB6-9172-480E-A5AD-B9C8753AC6F9}" srcOrd="2" destOrd="0" presId="urn:microsoft.com/office/officeart/2005/8/layout/gear1"/>
    <dgm:cxn modelId="{0082ECE1-5276-4CC5-9A88-202344745DAD}" type="presOf" srcId="{859CF541-E736-488D-9081-E0435391E8D8}" destId="{C2606073-79BA-473F-865C-E5FADD3BA4D0}" srcOrd="0" destOrd="0" presId="urn:microsoft.com/office/officeart/2005/8/layout/gear1"/>
    <dgm:cxn modelId="{EF7CF5A0-6FBC-4762-A943-7FC1F80A8105}" type="presOf" srcId="{01C54205-55BD-4CA3-AEC6-45AFA92C3617}" destId="{7BE74843-DB1C-4DAC-9346-6495DC26C872}" srcOrd="0" destOrd="0" presId="urn:microsoft.com/office/officeart/2005/8/layout/gear1"/>
    <dgm:cxn modelId="{21D9F144-A2C2-456E-A989-43086A68A450}" type="presOf" srcId="{CAEE1D36-FB7B-4CFB-AAC7-ABBFBF576AAE}" destId="{933CDCE3-DCC5-4784-8272-F01DFB3D21EB}" srcOrd="1" destOrd="0" presId="urn:microsoft.com/office/officeart/2005/8/layout/gear1"/>
    <dgm:cxn modelId="{C2028C7E-4C84-40FE-8F54-FE73C4BACDA2}" type="presOf" srcId="{AC8F70EC-34A5-4872-920A-3CAFFE950169}" destId="{65BCEC3A-D31A-4A23-A9B9-6135B215BF8B}" srcOrd="0" destOrd="0" presId="urn:microsoft.com/office/officeart/2005/8/layout/gear1"/>
    <dgm:cxn modelId="{CF70AC9E-CF01-4C21-B18E-3D2E6CD56AD9}" type="presOf" srcId="{3782AD9B-6B2E-4683-90D2-213B8766F26B}" destId="{206DF6A6-4B81-4125-8787-DA5F4DF4D1EE}" srcOrd="0" destOrd="0" presId="urn:microsoft.com/office/officeart/2005/8/layout/gear1"/>
    <dgm:cxn modelId="{2BFA11B3-53CD-4B2F-8956-DE02E893B3DD}" type="presOf" srcId="{AC8F70EC-34A5-4872-920A-3CAFFE950169}" destId="{3B51A140-2883-44D6-B5AB-4EEBDDDBB50B}" srcOrd="2" destOrd="0" presId="urn:microsoft.com/office/officeart/2005/8/layout/gear1"/>
    <dgm:cxn modelId="{7E59D621-CD86-4A37-B9A7-D644F71CF1F6}" type="presOf" srcId="{CAEE1D36-FB7B-4CFB-AAC7-ABBFBF576AAE}" destId="{ACDF91BE-C15C-4A5D-9035-399C7EB93173}" srcOrd="2" destOrd="0" presId="urn:microsoft.com/office/officeart/2005/8/layout/gear1"/>
    <dgm:cxn modelId="{70089726-7F2B-46EC-9C1E-2161FD78EB2F}" srcId="{FD40C15E-6D51-4356-90E8-AE8942DA150F}" destId="{3782AD9B-6B2E-4683-90D2-213B8766F26B}" srcOrd="2" destOrd="0" parTransId="{5859FF67-0237-48F8-8A52-E429A4E798C5}" sibTransId="{859CF541-E736-488D-9081-E0435391E8D8}"/>
    <dgm:cxn modelId="{53766FE9-A2B9-4D7A-BA91-7CBE51351C8B}" srcId="{FD40C15E-6D51-4356-90E8-AE8942DA150F}" destId="{CAEE1D36-FB7B-4CFB-AAC7-ABBFBF576AAE}" srcOrd="1" destOrd="0" parTransId="{C492B58C-107A-4092-96F2-346FD2146576}" sibTransId="{C096914B-592C-4A17-814B-8F71646BCC2B}"/>
    <dgm:cxn modelId="{7F33BABD-32EB-429E-B1EB-4E580045FF69}" type="presOf" srcId="{AC8F70EC-34A5-4872-920A-3CAFFE950169}" destId="{07AF4923-66D6-4D2E-A0FB-DA909AD3BB6D}" srcOrd="1" destOrd="0" presId="urn:microsoft.com/office/officeart/2005/8/layout/gear1"/>
    <dgm:cxn modelId="{5AB20188-5DC5-411E-BDE7-679BB2E6F97B}" type="presOf" srcId="{C096914B-592C-4A17-814B-8F71646BCC2B}" destId="{A18B8D9B-E178-428A-8EA9-7BA7C79CFDAE}" srcOrd="0" destOrd="0" presId="urn:microsoft.com/office/officeart/2005/8/layout/gear1"/>
    <dgm:cxn modelId="{CECFDEFB-5451-4D4E-9396-4DE4ED39AFF7}" type="presParOf" srcId="{17EC559A-2F77-484B-B216-28D901412E98}" destId="{65BCEC3A-D31A-4A23-A9B9-6135B215BF8B}" srcOrd="0" destOrd="0" presId="urn:microsoft.com/office/officeart/2005/8/layout/gear1"/>
    <dgm:cxn modelId="{EB408E4F-AE0C-4FDD-B007-E0A5A67E28B6}" type="presParOf" srcId="{17EC559A-2F77-484B-B216-28D901412E98}" destId="{07AF4923-66D6-4D2E-A0FB-DA909AD3BB6D}" srcOrd="1" destOrd="0" presId="urn:microsoft.com/office/officeart/2005/8/layout/gear1"/>
    <dgm:cxn modelId="{52E84514-DCC5-41BE-9FEA-DE39F84AD878}" type="presParOf" srcId="{17EC559A-2F77-484B-B216-28D901412E98}" destId="{3B51A140-2883-44D6-B5AB-4EEBDDDBB50B}" srcOrd="2" destOrd="0" presId="urn:microsoft.com/office/officeart/2005/8/layout/gear1"/>
    <dgm:cxn modelId="{C8FEDD5A-C7C4-42E9-B068-0E6199544D37}" type="presParOf" srcId="{17EC559A-2F77-484B-B216-28D901412E98}" destId="{B150B399-8E71-4795-A3F5-6600EDA6E3CB}" srcOrd="3" destOrd="0" presId="urn:microsoft.com/office/officeart/2005/8/layout/gear1"/>
    <dgm:cxn modelId="{D182A576-515B-4032-B996-EEB0EDC077EF}" type="presParOf" srcId="{17EC559A-2F77-484B-B216-28D901412E98}" destId="{933CDCE3-DCC5-4784-8272-F01DFB3D21EB}" srcOrd="4" destOrd="0" presId="urn:microsoft.com/office/officeart/2005/8/layout/gear1"/>
    <dgm:cxn modelId="{57FCA183-E81E-4015-8516-CE37BE29C27B}" type="presParOf" srcId="{17EC559A-2F77-484B-B216-28D901412E98}" destId="{ACDF91BE-C15C-4A5D-9035-399C7EB93173}" srcOrd="5" destOrd="0" presId="urn:microsoft.com/office/officeart/2005/8/layout/gear1"/>
    <dgm:cxn modelId="{30854B30-2803-44F8-9612-68E660259C10}" type="presParOf" srcId="{17EC559A-2F77-484B-B216-28D901412E98}" destId="{206DF6A6-4B81-4125-8787-DA5F4DF4D1EE}" srcOrd="6" destOrd="0" presId="urn:microsoft.com/office/officeart/2005/8/layout/gear1"/>
    <dgm:cxn modelId="{60B3F877-A237-410D-9A8D-769411552E38}" type="presParOf" srcId="{17EC559A-2F77-484B-B216-28D901412E98}" destId="{A1BB229F-7EC8-4A41-919D-A75B7DC15D80}" srcOrd="7" destOrd="0" presId="urn:microsoft.com/office/officeart/2005/8/layout/gear1"/>
    <dgm:cxn modelId="{305AE431-2891-4532-BDE1-597D34BC44D9}" type="presParOf" srcId="{17EC559A-2F77-484B-B216-28D901412E98}" destId="{D75EABB6-9172-480E-A5AD-B9C8753AC6F9}" srcOrd="8" destOrd="0" presId="urn:microsoft.com/office/officeart/2005/8/layout/gear1"/>
    <dgm:cxn modelId="{2ADC0AE5-4839-4096-A0B5-4D042744B172}" type="presParOf" srcId="{17EC559A-2F77-484B-B216-28D901412E98}" destId="{DA7135E4-D147-4821-BB84-528E8041E7A6}" srcOrd="9" destOrd="0" presId="urn:microsoft.com/office/officeart/2005/8/layout/gear1"/>
    <dgm:cxn modelId="{01548732-37B2-46FD-9DCB-524AD32EA51E}" type="presParOf" srcId="{17EC559A-2F77-484B-B216-28D901412E98}" destId="{7BE74843-DB1C-4DAC-9346-6495DC26C872}" srcOrd="10" destOrd="0" presId="urn:microsoft.com/office/officeart/2005/8/layout/gear1"/>
    <dgm:cxn modelId="{1853E5C1-5A7C-4B31-B457-E6B5877668CF}" type="presParOf" srcId="{17EC559A-2F77-484B-B216-28D901412E98}" destId="{A18B8D9B-E178-428A-8EA9-7BA7C79CFDAE}" srcOrd="11" destOrd="0" presId="urn:microsoft.com/office/officeart/2005/8/layout/gear1"/>
    <dgm:cxn modelId="{F3DDCA5F-F1B9-432A-82D1-533462813925}" type="presParOf" srcId="{17EC559A-2F77-484B-B216-28D901412E98}" destId="{C2606073-79BA-473F-865C-E5FADD3BA4D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0C15E-6D51-4356-90E8-AE8942DA150F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AC8F70EC-34A5-4872-920A-3CAFFE950169}">
      <dgm:prSet phldrT="[Tekst]"/>
      <dgm:spPr/>
      <dgm:t>
        <a:bodyPr/>
        <a:lstStyle/>
        <a:p>
          <a:r>
            <a:rPr lang="pl-PL" dirty="0" smtClean="0"/>
            <a:t>Service</a:t>
          </a:r>
          <a:br>
            <a:rPr lang="pl-PL" dirty="0" smtClean="0"/>
          </a:br>
          <a:r>
            <a:rPr lang="pl-PL" dirty="0" smtClean="0"/>
            <a:t>B</a:t>
          </a:r>
          <a:endParaRPr lang="pl-PL" dirty="0"/>
        </a:p>
      </dgm:t>
    </dgm:pt>
    <dgm:pt modelId="{0933B359-F52C-4D22-B1AE-C66B5C2BBF17}" type="parTrans" cxnId="{574C211E-BC4B-4D29-B689-329DF5983298}">
      <dgm:prSet/>
      <dgm:spPr/>
      <dgm:t>
        <a:bodyPr/>
        <a:lstStyle/>
        <a:p>
          <a:endParaRPr lang="pl-PL"/>
        </a:p>
      </dgm:t>
    </dgm:pt>
    <dgm:pt modelId="{01C54205-55BD-4CA3-AEC6-45AFA92C3617}" type="sibTrans" cxnId="{574C211E-BC4B-4D29-B689-329DF5983298}">
      <dgm:prSet/>
      <dgm:spPr/>
      <dgm:t>
        <a:bodyPr/>
        <a:lstStyle/>
        <a:p>
          <a:endParaRPr lang="pl-PL"/>
        </a:p>
      </dgm:t>
    </dgm:pt>
    <dgm:pt modelId="{CAEE1D36-FB7B-4CFB-AAC7-ABBFBF576AAE}">
      <dgm:prSet phldrT="[Tekst]"/>
      <dgm:spPr/>
      <dgm:t>
        <a:bodyPr/>
        <a:lstStyle/>
        <a:p>
          <a:r>
            <a:rPr lang="pl-PL" dirty="0" smtClean="0"/>
            <a:t>Router</a:t>
          </a:r>
          <a:endParaRPr lang="pl-PL" dirty="0"/>
        </a:p>
      </dgm:t>
    </dgm:pt>
    <dgm:pt modelId="{C492B58C-107A-4092-96F2-346FD2146576}" type="parTrans" cxnId="{53766FE9-A2B9-4D7A-BA91-7CBE51351C8B}">
      <dgm:prSet/>
      <dgm:spPr/>
      <dgm:t>
        <a:bodyPr/>
        <a:lstStyle/>
        <a:p>
          <a:endParaRPr lang="pl-PL"/>
        </a:p>
      </dgm:t>
    </dgm:pt>
    <dgm:pt modelId="{C096914B-592C-4A17-814B-8F71646BCC2B}" type="sibTrans" cxnId="{53766FE9-A2B9-4D7A-BA91-7CBE51351C8B}">
      <dgm:prSet/>
      <dgm:spPr/>
      <dgm:t>
        <a:bodyPr/>
        <a:lstStyle/>
        <a:p>
          <a:endParaRPr lang="pl-PL"/>
        </a:p>
      </dgm:t>
    </dgm:pt>
    <dgm:pt modelId="{3782AD9B-6B2E-4683-90D2-213B8766F26B}">
      <dgm:prSet phldrT="[Tekst]"/>
      <dgm:spPr/>
      <dgm:t>
        <a:bodyPr/>
        <a:lstStyle/>
        <a:p>
          <a:r>
            <a:rPr lang="pl-PL" dirty="0" smtClean="0"/>
            <a:t>LB</a:t>
          </a:r>
          <a:endParaRPr lang="pl-PL" dirty="0"/>
        </a:p>
      </dgm:t>
    </dgm:pt>
    <dgm:pt modelId="{5859FF67-0237-48F8-8A52-E429A4E798C5}" type="parTrans" cxnId="{70089726-7F2B-46EC-9C1E-2161FD78EB2F}">
      <dgm:prSet/>
      <dgm:spPr/>
      <dgm:t>
        <a:bodyPr/>
        <a:lstStyle/>
        <a:p>
          <a:endParaRPr lang="pl-PL"/>
        </a:p>
      </dgm:t>
    </dgm:pt>
    <dgm:pt modelId="{859CF541-E736-488D-9081-E0435391E8D8}" type="sibTrans" cxnId="{70089726-7F2B-46EC-9C1E-2161FD78EB2F}">
      <dgm:prSet/>
      <dgm:spPr/>
      <dgm:t>
        <a:bodyPr/>
        <a:lstStyle/>
        <a:p>
          <a:endParaRPr lang="pl-PL"/>
        </a:p>
      </dgm:t>
    </dgm:pt>
    <dgm:pt modelId="{17EC559A-2F77-484B-B216-28D901412E98}" type="pres">
      <dgm:prSet presAssocID="{FD40C15E-6D51-4356-90E8-AE8942DA150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5BCEC3A-D31A-4A23-A9B9-6135B215BF8B}" type="pres">
      <dgm:prSet presAssocID="{AC8F70EC-34A5-4872-920A-3CAFFE9501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AF4923-66D6-4D2E-A0FB-DA909AD3BB6D}" type="pres">
      <dgm:prSet presAssocID="{AC8F70EC-34A5-4872-920A-3CAFFE950169}" presName="gear1srcNode" presStyleLbl="node1" presStyleIdx="0" presStyleCnt="3"/>
      <dgm:spPr/>
      <dgm:t>
        <a:bodyPr/>
        <a:lstStyle/>
        <a:p>
          <a:endParaRPr lang="pl-PL"/>
        </a:p>
      </dgm:t>
    </dgm:pt>
    <dgm:pt modelId="{3B51A140-2883-44D6-B5AB-4EEBDDDBB50B}" type="pres">
      <dgm:prSet presAssocID="{AC8F70EC-34A5-4872-920A-3CAFFE950169}" presName="gear1dstNode" presStyleLbl="node1" presStyleIdx="0" presStyleCnt="3"/>
      <dgm:spPr/>
      <dgm:t>
        <a:bodyPr/>
        <a:lstStyle/>
        <a:p>
          <a:endParaRPr lang="pl-PL"/>
        </a:p>
      </dgm:t>
    </dgm:pt>
    <dgm:pt modelId="{B150B399-8E71-4795-A3F5-6600EDA6E3CB}" type="pres">
      <dgm:prSet presAssocID="{CAEE1D36-FB7B-4CFB-AAC7-ABBFBF576AA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3CDCE3-DCC5-4784-8272-F01DFB3D21EB}" type="pres">
      <dgm:prSet presAssocID="{CAEE1D36-FB7B-4CFB-AAC7-ABBFBF576AAE}" presName="gear2srcNode" presStyleLbl="node1" presStyleIdx="1" presStyleCnt="3"/>
      <dgm:spPr/>
      <dgm:t>
        <a:bodyPr/>
        <a:lstStyle/>
        <a:p>
          <a:endParaRPr lang="pl-PL"/>
        </a:p>
      </dgm:t>
    </dgm:pt>
    <dgm:pt modelId="{ACDF91BE-C15C-4A5D-9035-399C7EB93173}" type="pres">
      <dgm:prSet presAssocID="{CAEE1D36-FB7B-4CFB-AAC7-ABBFBF576AAE}" presName="gear2dstNode" presStyleLbl="node1" presStyleIdx="1" presStyleCnt="3"/>
      <dgm:spPr/>
      <dgm:t>
        <a:bodyPr/>
        <a:lstStyle/>
        <a:p>
          <a:endParaRPr lang="pl-PL"/>
        </a:p>
      </dgm:t>
    </dgm:pt>
    <dgm:pt modelId="{206DF6A6-4B81-4125-8787-DA5F4DF4D1EE}" type="pres">
      <dgm:prSet presAssocID="{3782AD9B-6B2E-4683-90D2-213B8766F26B}" presName="gear3" presStyleLbl="node1" presStyleIdx="2" presStyleCnt="3"/>
      <dgm:spPr/>
      <dgm:t>
        <a:bodyPr/>
        <a:lstStyle/>
        <a:p>
          <a:endParaRPr lang="pl-PL"/>
        </a:p>
      </dgm:t>
    </dgm:pt>
    <dgm:pt modelId="{A1BB229F-7EC8-4A41-919D-A75B7DC15D80}" type="pres">
      <dgm:prSet presAssocID="{3782AD9B-6B2E-4683-90D2-213B8766F26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5EABB6-9172-480E-A5AD-B9C8753AC6F9}" type="pres">
      <dgm:prSet presAssocID="{3782AD9B-6B2E-4683-90D2-213B8766F26B}" presName="gear3srcNode" presStyleLbl="node1" presStyleIdx="2" presStyleCnt="3"/>
      <dgm:spPr/>
      <dgm:t>
        <a:bodyPr/>
        <a:lstStyle/>
        <a:p>
          <a:endParaRPr lang="pl-PL"/>
        </a:p>
      </dgm:t>
    </dgm:pt>
    <dgm:pt modelId="{DA7135E4-D147-4821-BB84-528E8041E7A6}" type="pres">
      <dgm:prSet presAssocID="{3782AD9B-6B2E-4683-90D2-213B8766F26B}" presName="gear3dstNode" presStyleLbl="node1" presStyleIdx="2" presStyleCnt="3"/>
      <dgm:spPr/>
      <dgm:t>
        <a:bodyPr/>
        <a:lstStyle/>
        <a:p>
          <a:endParaRPr lang="pl-PL"/>
        </a:p>
      </dgm:t>
    </dgm:pt>
    <dgm:pt modelId="{7BE74843-DB1C-4DAC-9346-6495DC26C872}" type="pres">
      <dgm:prSet presAssocID="{01C54205-55BD-4CA3-AEC6-45AFA92C3617}" presName="connector1" presStyleLbl="sibTrans2D1" presStyleIdx="0" presStyleCnt="3" custAng="7414232" custLinFactNeighborX="-6392" custLinFactNeighborY="10640"/>
      <dgm:spPr/>
      <dgm:t>
        <a:bodyPr/>
        <a:lstStyle/>
        <a:p>
          <a:endParaRPr lang="pl-PL"/>
        </a:p>
      </dgm:t>
    </dgm:pt>
    <dgm:pt modelId="{A18B8D9B-E178-428A-8EA9-7BA7C79CFDAE}" type="pres">
      <dgm:prSet presAssocID="{C096914B-592C-4A17-814B-8F71646BCC2B}" presName="connector2" presStyleLbl="sibTrans2D1" presStyleIdx="1" presStyleCnt="3"/>
      <dgm:spPr/>
      <dgm:t>
        <a:bodyPr/>
        <a:lstStyle/>
        <a:p>
          <a:endParaRPr lang="pl-PL"/>
        </a:p>
      </dgm:t>
    </dgm:pt>
    <dgm:pt modelId="{C2606073-79BA-473F-865C-E5FADD3BA4D0}" type="pres">
      <dgm:prSet presAssocID="{859CF541-E736-488D-9081-E0435391E8D8}" presName="connector3" presStyleLbl="sibTrans2D1" presStyleIdx="2" presStyleCnt="3"/>
      <dgm:spPr/>
      <dgm:t>
        <a:bodyPr/>
        <a:lstStyle/>
        <a:p>
          <a:endParaRPr lang="pl-PL"/>
        </a:p>
      </dgm:t>
    </dgm:pt>
  </dgm:ptLst>
  <dgm:cxnLst>
    <dgm:cxn modelId="{BF831188-EEFA-44A7-94A5-7A50BAD6D181}" type="presOf" srcId="{FD40C15E-6D51-4356-90E8-AE8942DA150F}" destId="{17EC559A-2F77-484B-B216-28D901412E98}" srcOrd="0" destOrd="0" presId="urn:microsoft.com/office/officeart/2005/8/layout/gear1"/>
    <dgm:cxn modelId="{806BA7C9-33CF-4397-AE75-7FC0746C28F5}" type="presOf" srcId="{3782AD9B-6B2E-4683-90D2-213B8766F26B}" destId="{A1BB229F-7EC8-4A41-919D-A75B7DC15D80}" srcOrd="1" destOrd="0" presId="urn:microsoft.com/office/officeart/2005/8/layout/gear1"/>
    <dgm:cxn modelId="{574C211E-BC4B-4D29-B689-329DF5983298}" srcId="{FD40C15E-6D51-4356-90E8-AE8942DA150F}" destId="{AC8F70EC-34A5-4872-920A-3CAFFE950169}" srcOrd="0" destOrd="0" parTransId="{0933B359-F52C-4D22-B1AE-C66B5C2BBF17}" sibTransId="{01C54205-55BD-4CA3-AEC6-45AFA92C3617}"/>
    <dgm:cxn modelId="{7406DCBA-E531-410C-806C-CABF9908A8A2}" type="presOf" srcId="{3782AD9B-6B2E-4683-90D2-213B8766F26B}" destId="{DA7135E4-D147-4821-BB84-528E8041E7A6}" srcOrd="3" destOrd="0" presId="urn:microsoft.com/office/officeart/2005/8/layout/gear1"/>
    <dgm:cxn modelId="{763CDE4E-F946-4811-989D-77E7FFABB0D0}" type="presOf" srcId="{CAEE1D36-FB7B-4CFB-AAC7-ABBFBF576AAE}" destId="{B150B399-8E71-4795-A3F5-6600EDA6E3CB}" srcOrd="0" destOrd="0" presId="urn:microsoft.com/office/officeart/2005/8/layout/gear1"/>
    <dgm:cxn modelId="{896951F5-28E8-4DD9-9303-C7CB6094C0D0}" type="presOf" srcId="{3782AD9B-6B2E-4683-90D2-213B8766F26B}" destId="{D75EABB6-9172-480E-A5AD-B9C8753AC6F9}" srcOrd="2" destOrd="0" presId="urn:microsoft.com/office/officeart/2005/8/layout/gear1"/>
    <dgm:cxn modelId="{0082ECE1-5276-4CC5-9A88-202344745DAD}" type="presOf" srcId="{859CF541-E736-488D-9081-E0435391E8D8}" destId="{C2606073-79BA-473F-865C-E5FADD3BA4D0}" srcOrd="0" destOrd="0" presId="urn:microsoft.com/office/officeart/2005/8/layout/gear1"/>
    <dgm:cxn modelId="{EF7CF5A0-6FBC-4762-A943-7FC1F80A8105}" type="presOf" srcId="{01C54205-55BD-4CA3-AEC6-45AFA92C3617}" destId="{7BE74843-DB1C-4DAC-9346-6495DC26C872}" srcOrd="0" destOrd="0" presId="urn:microsoft.com/office/officeart/2005/8/layout/gear1"/>
    <dgm:cxn modelId="{21D9F144-A2C2-456E-A989-43086A68A450}" type="presOf" srcId="{CAEE1D36-FB7B-4CFB-AAC7-ABBFBF576AAE}" destId="{933CDCE3-DCC5-4784-8272-F01DFB3D21EB}" srcOrd="1" destOrd="0" presId="urn:microsoft.com/office/officeart/2005/8/layout/gear1"/>
    <dgm:cxn modelId="{C2028C7E-4C84-40FE-8F54-FE73C4BACDA2}" type="presOf" srcId="{AC8F70EC-34A5-4872-920A-3CAFFE950169}" destId="{65BCEC3A-D31A-4A23-A9B9-6135B215BF8B}" srcOrd="0" destOrd="0" presId="urn:microsoft.com/office/officeart/2005/8/layout/gear1"/>
    <dgm:cxn modelId="{CF70AC9E-CF01-4C21-B18E-3D2E6CD56AD9}" type="presOf" srcId="{3782AD9B-6B2E-4683-90D2-213B8766F26B}" destId="{206DF6A6-4B81-4125-8787-DA5F4DF4D1EE}" srcOrd="0" destOrd="0" presId="urn:microsoft.com/office/officeart/2005/8/layout/gear1"/>
    <dgm:cxn modelId="{2BFA11B3-53CD-4B2F-8956-DE02E893B3DD}" type="presOf" srcId="{AC8F70EC-34A5-4872-920A-3CAFFE950169}" destId="{3B51A140-2883-44D6-B5AB-4EEBDDDBB50B}" srcOrd="2" destOrd="0" presId="urn:microsoft.com/office/officeart/2005/8/layout/gear1"/>
    <dgm:cxn modelId="{7E59D621-CD86-4A37-B9A7-D644F71CF1F6}" type="presOf" srcId="{CAEE1D36-FB7B-4CFB-AAC7-ABBFBF576AAE}" destId="{ACDF91BE-C15C-4A5D-9035-399C7EB93173}" srcOrd="2" destOrd="0" presId="urn:microsoft.com/office/officeart/2005/8/layout/gear1"/>
    <dgm:cxn modelId="{70089726-7F2B-46EC-9C1E-2161FD78EB2F}" srcId="{FD40C15E-6D51-4356-90E8-AE8942DA150F}" destId="{3782AD9B-6B2E-4683-90D2-213B8766F26B}" srcOrd="2" destOrd="0" parTransId="{5859FF67-0237-48F8-8A52-E429A4E798C5}" sibTransId="{859CF541-E736-488D-9081-E0435391E8D8}"/>
    <dgm:cxn modelId="{53766FE9-A2B9-4D7A-BA91-7CBE51351C8B}" srcId="{FD40C15E-6D51-4356-90E8-AE8942DA150F}" destId="{CAEE1D36-FB7B-4CFB-AAC7-ABBFBF576AAE}" srcOrd="1" destOrd="0" parTransId="{C492B58C-107A-4092-96F2-346FD2146576}" sibTransId="{C096914B-592C-4A17-814B-8F71646BCC2B}"/>
    <dgm:cxn modelId="{7F33BABD-32EB-429E-B1EB-4E580045FF69}" type="presOf" srcId="{AC8F70EC-34A5-4872-920A-3CAFFE950169}" destId="{07AF4923-66D6-4D2E-A0FB-DA909AD3BB6D}" srcOrd="1" destOrd="0" presId="urn:microsoft.com/office/officeart/2005/8/layout/gear1"/>
    <dgm:cxn modelId="{5AB20188-5DC5-411E-BDE7-679BB2E6F97B}" type="presOf" srcId="{C096914B-592C-4A17-814B-8F71646BCC2B}" destId="{A18B8D9B-E178-428A-8EA9-7BA7C79CFDAE}" srcOrd="0" destOrd="0" presId="urn:microsoft.com/office/officeart/2005/8/layout/gear1"/>
    <dgm:cxn modelId="{CECFDEFB-5451-4D4E-9396-4DE4ED39AFF7}" type="presParOf" srcId="{17EC559A-2F77-484B-B216-28D901412E98}" destId="{65BCEC3A-D31A-4A23-A9B9-6135B215BF8B}" srcOrd="0" destOrd="0" presId="urn:microsoft.com/office/officeart/2005/8/layout/gear1"/>
    <dgm:cxn modelId="{EB408E4F-AE0C-4FDD-B007-E0A5A67E28B6}" type="presParOf" srcId="{17EC559A-2F77-484B-B216-28D901412E98}" destId="{07AF4923-66D6-4D2E-A0FB-DA909AD3BB6D}" srcOrd="1" destOrd="0" presId="urn:microsoft.com/office/officeart/2005/8/layout/gear1"/>
    <dgm:cxn modelId="{52E84514-DCC5-41BE-9FEA-DE39F84AD878}" type="presParOf" srcId="{17EC559A-2F77-484B-B216-28D901412E98}" destId="{3B51A140-2883-44D6-B5AB-4EEBDDDBB50B}" srcOrd="2" destOrd="0" presId="urn:microsoft.com/office/officeart/2005/8/layout/gear1"/>
    <dgm:cxn modelId="{C8FEDD5A-C7C4-42E9-B068-0E6199544D37}" type="presParOf" srcId="{17EC559A-2F77-484B-B216-28D901412E98}" destId="{B150B399-8E71-4795-A3F5-6600EDA6E3CB}" srcOrd="3" destOrd="0" presId="urn:microsoft.com/office/officeart/2005/8/layout/gear1"/>
    <dgm:cxn modelId="{D182A576-515B-4032-B996-EEB0EDC077EF}" type="presParOf" srcId="{17EC559A-2F77-484B-B216-28D901412E98}" destId="{933CDCE3-DCC5-4784-8272-F01DFB3D21EB}" srcOrd="4" destOrd="0" presId="urn:microsoft.com/office/officeart/2005/8/layout/gear1"/>
    <dgm:cxn modelId="{57FCA183-E81E-4015-8516-CE37BE29C27B}" type="presParOf" srcId="{17EC559A-2F77-484B-B216-28D901412E98}" destId="{ACDF91BE-C15C-4A5D-9035-399C7EB93173}" srcOrd="5" destOrd="0" presId="urn:microsoft.com/office/officeart/2005/8/layout/gear1"/>
    <dgm:cxn modelId="{30854B30-2803-44F8-9612-68E660259C10}" type="presParOf" srcId="{17EC559A-2F77-484B-B216-28D901412E98}" destId="{206DF6A6-4B81-4125-8787-DA5F4DF4D1EE}" srcOrd="6" destOrd="0" presId="urn:microsoft.com/office/officeart/2005/8/layout/gear1"/>
    <dgm:cxn modelId="{60B3F877-A237-410D-9A8D-769411552E38}" type="presParOf" srcId="{17EC559A-2F77-484B-B216-28D901412E98}" destId="{A1BB229F-7EC8-4A41-919D-A75B7DC15D80}" srcOrd="7" destOrd="0" presId="urn:microsoft.com/office/officeart/2005/8/layout/gear1"/>
    <dgm:cxn modelId="{305AE431-2891-4532-BDE1-597D34BC44D9}" type="presParOf" srcId="{17EC559A-2F77-484B-B216-28D901412E98}" destId="{D75EABB6-9172-480E-A5AD-B9C8753AC6F9}" srcOrd="8" destOrd="0" presId="urn:microsoft.com/office/officeart/2005/8/layout/gear1"/>
    <dgm:cxn modelId="{2ADC0AE5-4839-4096-A0B5-4D042744B172}" type="presParOf" srcId="{17EC559A-2F77-484B-B216-28D901412E98}" destId="{DA7135E4-D147-4821-BB84-528E8041E7A6}" srcOrd="9" destOrd="0" presId="urn:microsoft.com/office/officeart/2005/8/layout/gear1"/>
    <dgm:cxn modelId="{01548732-37B2-46FD-9DCB-524AD32EA51E}" type="presParOf" srcId="{17EC559A-2F77-484B-B216-28D901412E98}" destId="{7BE74843-DB1C-4DAC-9346-6495DC26C872}" srcOrd="10" destOrd="0" presId="urn:microsoft.com/office/officeart/2005/8/layout/gear1"/>
    <dgm:cxn modelId="{1853E5C1-5A7C-4B31-B457-E6B5877668CF}" type="presParOf" srcId="{17EC559A-2F77-484B-B216-28D901412E98}" destId="{A18B8D9B-E178-428A-8EA9-7BA7C79CFDAE}" srcOrd="11" destOrd="0" presId="urn:microsoft.com/office/officeart/2005/8/layout/gear1"/>
    <dgm:cxn modelId="{F3DDCA5F-F1B9-432A-82D1-533462813925}" type="presParOf" srcId="{17EC559A-2F77-484B-B216-28D901412E98}" destId="{C2606073-79BA-473F-865C-E5FADD3BA4D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C833EF-3969-4F84-8037-DDCEFF47B186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8DD1345D-9470-4A85-A470-97B1BBE14FE2}">
      <dgm:prSet phldrT="[Teks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8702F187-01A9-4362-BA7D-2308E233CE1A}" type="parTrans" cxnId="{20559C01-4798-4B60-BDB1-369EC96B93BA}">
      <dgm:prSet/>
      <dgm:spPr/>
      <dgm:t>
        <a:bodyPr/>
        <a:lstStyle/>
        <a:p>
          <a:endParaRPr lang="pl-PL"/>
        </a:p>
      </dgm:t>
    </dgm:pt>
    <dgm:pt modelId="{86F81BA3-A3D6-4BC9-A010-B4468406F62F}" type="sibTrans" cxnId="{20559C01-4798-4B60-BDB1-369EC96B93BA}">
      <dgm:prSet/>
      <dgm:spPr/>
      <dgm:t>
        <a:bodyPr/>
        <a:lstStyle/>
        <a:p>
          <a:endParaRPr lang="pl-PL"/>
        </a:p>
      </dgm:t>
    </dgm:pt>
    <dgm:pt modelId="{21B03EC6-DED2-48DC-BB32-0ED22B4E1F62}">
      <dgm:prSet phldrT="[Tekst]"/>
      <dgm:spPr/>
      <dgm:t>
        <a:bodyPr/>
        <a:lstStyle/>
        <a:p>
          <a:r>
            <a:rPr lang="pl-PL" dirty="0" err="1" smtClean="0"/>
            <a:t>Where</a:t>
          </a:r>
          <a:endParaRPr lang="pl-PL" dirty="0"/>
        </a:p>
      </dgm:t>
    </dgm:pt>
    <dgm:pt modelId="{F2DB1659-6BDF-48FB-BA4D-FD9BFDAB154E}" type="parTrans" cxnId="{93B59F80-A72D-44C9-994D-079CC2B96B08}">
      <dgm:prSet/>
      <dgm:spPr/>
      <dgm:t>
        <a:bodyPr/>
        <a:lstStyle/>
        <a:p>
          <a:endParaRPr lang="pl-PL"/>
        </a:p>
      </dgm:t>
    </dgm:pt>
    <dgm:pt modelId="{00BBDE65-38EF-432D-B5DA-437AF0749195}" type="sibTrans" cxnId="{93B59F80-A72D-44C9-994D-079CC2B96B08}">
      <dgm:prSet/>
      <dgm:spPr/>
      <dgm:t>
        <a:bodyPr/>
        <a:lstStyle/>
        <a:p>
          <a:endParaRPr lang="pl-PL"/>
        </a:p>
      </dgm:t>
    </dgm:pt>
    <dgm:pt modelId="{88398DAA-3E6D-4838-820F-A98643F23C5F}">
      <dgm:prSet phldrT="[Teks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3F3BC5AE-E144-47A1-A885-A3A7D629650F}" type="parTrans" cxnId="{E24A0337-3273-4639-A1D8-3C491C28D03C}">
      <dgm:prSet/>
      <dgm:spPr/>
      <dgm:t>
        <a:bodyPr/>
        <a:lstStyle/>
        <a:p>
          <a:endParaRPr lang="pl-PL"/>
        </a:p>
      </dgm:t>
    </dgm:pt>
    <dgm:pt modelId="{F07AE1DC-A667-4AFA-B436-35B0AC54E00B}" type="sibTrans" cxnId="{E24A0337-3273-4639-A1D8-3C491C28D03C}">
      <dgm:prSet/>
      <dgm:spPr/>
      <dgm:t>
        <a:bodyPr/>
        <a:lstStyle/>
        <a:p>
          <a:endParaRPr lang="pl-PL"/>
        </a:p>
      </dgm:t>
    </dgm:pt>
    <dgm:pt modelId="{A3CE26F4-6349-410C-A3B9-141DCF27B52E}">
      <dgm:prSet phldrT="[Tekst]"/>
      <dgm:spPr/>
      <dgm:t>
        <a:bodyPr/>
        <a:lstStyle/>
        <a:p>
          <a:r>
            <a:rPr lang="pl-PL" dirty="0" smtClean="0"/>
            <a:t>How</a:t>
          </a:r>
          <a:endParaRPr lang="pl-PL" dirty="0"/>
        </a:p>
      </dgm:t>
    </dgm:pt>
    <dgm:pt modelId="{B73B514E-86FD-418B-BA34-5A0B9C72D05F}" type="parTrans" cxnId="{54935250-C7E8-4027-970D-59C001FF58A1}">
      <dgm:prSet/>
      <dgm:spPr/>
      <dgm:t>
        <a:bodyPr/>
        <a:lstStyle/>
        <a:p>
          <a:endParaRPr lang="pl-PL"/>
        </a:p>
      </dgm:t>
    </dgm:pt>
    <dgm:pt modelId="{2CB070D2-E638-4C89-9891-BF4E4399D4A2}" type="sibTrans" cxnId="{54935250-C7E8-4027-970D-59C001FF58A1}">
      <dgm:prSet/>
      <dgm:spPr/>
      <dgm:t>
        <a:bodyPr/>
        <a:lstStyle/>
        <a:p>
          <a:endParaRPr lang="pl-PL"/>
        </a:p>
      </dgm:t>
    </dgm:pt>
    <dgm:pt modelId="{D35C1AC8-3B5E-49F8-A179-DFCF40FEFF3B}">
      <dgm:prSet phldrT="[Teks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07C6E20A-7FF7-4B66-A4C3-F4E5D8F6B1D0}" type="parTrans" cxnId="{6AE51AC1-BEFA-40E0-BDC2-F28A4D676B0A}">
      <dgm:prSet/>
      <dgm:spPr/>
      <dgm:t>
        <a:bodyPr/>
        <a:lstStyle/>
        <a:p>
          <a:endParaRPr lang="pl-PL"/>
        </a:p>
      </dgm:t>
    </dgm:pt>
    <dgm:pt modelId="{6A980CCE-A697-44E8-A67E-E33BCBD7D221}" type="sibTrans" cxnId="{6AE51AC1-BEFA-40E0-BDC2-F28A4D676B0A}">
      <dgm:prSet/>
      <dgm:spPr/>
      <dgm:t>
        <a:bodyPr/>
        <a:lstStyle/>
        <a:p>
          <a:endParaRPr lang="pl-PL"/>
        </a:p>
      </dgm:t>
    </dgm:pt>
    <dgm:pt modelId="{E1564F08-E4AE-4B5D-B276-0EC5706D8BBD}">
      <dgm:prSet phldrT="[Tekst]"/>
      <dgm:spPr/>
      <dgm:t>
        <a:bodyPr/>
        <a:lstStyle/>
        <a:p>
          <a:r>
            <a:rPr lang="pl-PL" dirty="0" err="1" smtClean="0"/>
            <a:t>What</a:t>
          </a:r>
          <a:endParaRPr lang="pl-PL" dirty="0"/>
        </a:p>
      </dgm:t>
    </dgm:pt>
    <dgm:pt modelId="{D8419A8B-2E1F-4A2A-BCA7-A45DA07DCECC}" type="parTrans" cxnId="{158049A0-A113-4712-BBAD-4C984BA84371}">
      <dgm:prSet/>
      <dgm:spPr/>
      <dgm:t>
        <a:bodyPr/>
        <a:lstStyle/>
        <a:p>
          <a:endParaRPr lang="pl-PL"/>
        </a:p>
      </dgm:t>
    </dgm:pt>
    <dgm:pt modelId="{A062CF18-7A73-4EA3-AE4A-994326CAA7D8}" type="sibTrans" cxnId="{158049A0-A113-4712-BBAD-4C984BA84371}">
      <dgm:prSet/>
      <dgm:spPr/>
      <dgm:t>
        <a:bodyPr/>
        <a:lstStyle/>
        <a:p>
          <a:endParaRPr lang="pl-PL"/>
        </a:p>
      </dgm:t>
    </dgm:pt>
    <dgm:pt modelId="{6F7F9593-F83F-465B-9B7A-4B47110C4A5B}" type="pres">
      <dgm:prSet presAssocID="{A3C833EF-3969-4F84-8037-DDCEFF47B1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0966079D-055A-4522-A937-667AA3E12C96}" type="pres">
      <dgm:prSet presAssocID="{8DD1345D-9470-4A85-A470-97B1BBE14FE2}" presName="composite" presStyleCnt="0"/>
      <dgm:spPr/>
    </dgm:pt>
    <dgm:pt modelId="{D91FE6EA-84E2-42CF-AE60-43FFF79DBECF}" type="pres">
      <dgm:prSet presAssocID="{8DD1345D-9470-4A85-A470-97B1BBE14FE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322448F-C327-4064-B8F3-2DB166EC1B5E}" type="pres">
      <dgm:prSet presAssocID="{8DD1345D-9470-4A85-A470-97B1BBE14FE2}" presName="descendantText" presStyleLbl="alignAcc1" presStyleIdx="0" presStyleCnt="3" custLinFactNeighborX="6501" custLinFactNeighborY="-4248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EF2999B-CD7E-4E24-86AE-591FE5FE93D8}" type="pres">
      <dgm:prSet presAssocID="{86F81BA3-A3D6-4BC9-A010-B4468406F62F}" presName="sp" presStyleCnt="0"/>
      <dgm:spPr/>
    </dgm:pt>
    <dgm:pt modelId="{86F7A1E2-DA2E-45E7-8B24-4ABAFCE5DD7E}" type="pres">
      <dgm:prSet presAssocID="{88398DAA-3E6D-4838-820F-A98643F23C5F}" presName="composite" presStyleCnt="0"/>
      <dgm:spPr/>
    </dgm:pt>
    <dgm:pt modelId="{45BA19BF-E551-4011-BFDA-E08350BE2358}" type="pres">
      <dgm:prSet presAssocID="{88398DAA-3E6D-4838-820F-A98643F23C5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EC4BE97-96FB-4DCC-8E5B-9D9133FAAEB1}" type="pres">
      <dgm:prSet presAssocID="{88398DAA-3E6D-4838-820F-A98643F23C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F08D763-920F-4899-93CE-8E0E9E7F209D}" type="pres">
      <dgm:prSet presAssocID="{F07AE1DC-A667-4AFA-B436-35B0AC54E00B}" presName="sp" presStyleCnt="0"/>
      <dgm:spPr/>
    </dgm:pt>
    <dgm:pt modelId="{5F20C066-CF28-4C54-B82A-E2FCADB2A66C}" type="pres">
      <dgm:prSet presAssocID="{D35C1AC8-3B5E-49F8-A179-DFCF40FEFF3B}" presName="composite" presStyleCnt="0"/>
      <dgm:spPr/>
    </dgm:pt>
    <dgm:pt modelId="{2C7FEC59-24D4-40FF-819E-545AF3C9494B}" type="pres">
      <dgm:prSet presAssocID="{D35C1AC8-3B5E-49F8-A179-DFCF40FEFF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C2D608-852C-44E3-89BB-8091721F8034}" type="pres">
      <dgm:prSet presAssocID="{D35C1AC8-3B5E-49F8-A179-DFCF40FEFF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3B59F80-A72D-44C9-994D-079CC2B96B08}" srcId="{8DD1345D-9470-4A85-A470-97B1BBE14FE2}" destId="{21B03EC6-DED2-48DC-BB32-0ED22B4E1F62}" srcOrd="0" destOrd="0" parTransId="{F2DB1659-6BDF-48FB-BA4D-FD9BFDAB154E}" sibTransId="{00BBDE65-38EF-432D-B5DA-437AF0749195}"/>
    <dgm:cxn modelId="{54935250-C7E8-4027-970D-59C001FF58A1}" srcId="{88398DAA-3E6D-4838-820F-A98643F23C5F}" destId="{A3CE26F4-6349-410C-A3B9-141DCF27B52E}" srcOrd="0" destOrd="0" parTransId="{B73B514E-86FD-418B-BA34-5A0B9C72D05F}" sibTransId="{2CB070D2-E638-4C89-9891-BF4E4399D4A2}"/>
    <dgm:cxn modelId="{E10352C5-0497-485D-B8E9-536F4E0B7541}" type="presOf" srcId="{8DD1345D-9470-4A85-A470-97B1BBE14FE2}" destId="{D91FE6EA-84E2-42CF-AE60-43FFF79DBECF}" srcOrd="0" destOrd="0" presId="urn:microsoft.com/office/officeart/2005/8/layout/chevron2"/>
    <dgm:cxn modelId="{158049A0-A113-4712-BBAD-4C984BA84371}" srcId="{D35C1AC8-3B5E-49F8-A179-DFCF40FEFF3B}" destId="{E1564F08-E4AE-4B5D-B276-0EC5706D8BBD}" srcOrd="0" destOrd="0" parTransId="{D8419A8B-2E1F-4A2A-BCA7-A45DA07DCECC}" sibTransId="{A062CF18-7A73-4EA3-AE4A-994326CAA7D8}"/>
    <dgm:cxn modelId="{3C76D94A-88FD-4448-8F31-0BC798F25C7A}" type="presOf" srcId="{21B03EC6-DED2-48DC-BB32-0ED22B4E1F62}" destId="{6322448F-C327-4064-B8F3-2DB166EC1B5E}" srcOrd="0" destOrd="0" presId="urn:microsoft.com/office/officeart/2005/8/layout/chevron2"/>
    <dgm:cxn modelId="{9C4A7B3A-34AE-4FA7-879B-1B0004E98140}" type="presOf" srcId="{A3C833EF-3969-4F84-8037-DDCEFF47B186}" destId="{6F7F9593-F83F-465B-9B7A-4B47110C4A5B}" srcOrd="0" destOrd="0" presId="urn:microsoft.com/office/officeart/2005/8/layout/chevron2"/>
    <dgm:cxn modelId="{8DAFC51F-814B-43F7-B7EE-3CB8D6782493}" type="presOf" srcId="{E1564F08-E4AE-4B5D-B276-0EC5706D8BBD}" destId="{2FC2D608-852C-44E3-89BB-8091721F8034}" srcOrd="0" destOrd="0" presId="urn:microsoft.com/office/officeart/2005/8/layout/chevron2"/>
    <dgm:cxn modelId="{7BE0BB67-137A-4353-8B43-21661D3EEBBF}" type="presOf" srcId="{A3CE26F4-6349-410C-A3B9-141DCF27B52E}" destId="{CEC4BE97-96FB-4DCC-8E5B-9D9133FAAEB1}" srcOrd="0" destOrd="0" presId="urn:microsoft.com/office/officeart/2005/8/layout/chevron2"/>
    <dgm:cxn modelId="{6B13007B-EBC0-44B1-AF9D-0CA19246A56F}" type="presOf" srcId="{D35C1AC8-3B5E-49F8-A179-DFCF40FEFF3B}" destId="{2C7FEC59-24D4-40FF-819E-545AF3C9494B}" srcOrd="0" destOrd="0" presId="urn:microsoft.com/office/officeart/2005/8/layout/chevron2"/>
    <dgm:cxn modelId="{20559C01-4798-4B60-BDB1-369EC96B93BA}" srcId="{A3C833EF-3969-4F84-8037-DDCEFF47B186}" destId="{8DD1345D-9470-4A85-A470-97B1BBE14FE2}" srcOrd="0" destOrd="0" parTransId="{8702F187-01A9-4362-BA7D-2308E233CE1A}" sibTransId="{86F81BA3-A3D6-4BC9-A010-B4468406F62F}"/>
    <dgm:cxn modelId="{6AE51AC1-BEFA-40E0-BDC2-F28A4D676B0A}" srcId="{A3C833EF-3969-4F84-8037-DDCEFF47B186}" destId="{D35C1AC8-3B5E-49F8-A179-DFCF40FEFF3B}" srcOrd="2" destOrd="0" parTransId="{07C6E20A-7FF7-4B66-A4C3-F4E5D8F6B1D0}" sibTransId="{6A980CCE-A697-44E8-A67E-E33BCBD7D221}"/>
    <dgm:cxn modelId="{6DDDBC3A-7E1E-448C-A16B-384BA33A1937}" type="presOf" srcId="{88398DAA-3E6D-4838-820F-A98643F23C5F}" destId="{45BA19BF-E551-4011-BFDA-E08350BE2358}" srcOrd="0" destOrd="0" presId="urn:microsoft.com/office/officeart/2005/8/layout/chevron2"/>
    <dgm:cxn modelId="{E24A0337-3273-4639-A1D8-3C491C28D03C}" srcId="{A3C833EF-3969-4F84-8037-DDCEFF47B186}" destId="{88398DAA-3E6D-4838-820F-A98643F23C5F}" srcOrd="1" destOrd="0" parTransId="{3F3BC5AE-E144-47A1-A885-A3A7D629650F}" sibTransId="{F07AE1DC-A667-4AFA-B436-35B0AC54E00B}"/>
    <dgm:cxn modelId="{91C3DE62-2095-46DC-A164-3AC37EF9C13D}" type="presParOf" srcId="{6F7F9593-F83F-465B-9B7A-4B47110C4A5B}" destId="{0966079D-055A-4522-A937-667AA3E12C96}" srcOrd="0" destOrd="0" presId="urn:microsoft.com/office/officeart/2005/8/layout/chevron2"/>
    <dgm:cxn modelId="{DC7AE1EF-1A37-4C01-8789-1B5FF5F39CD8}" type="presParOf" srcId="{0966079D-055A-4522-A937-667AA3E12C96}" destId="{D91FE6EA-84E2-42CF-AE60-43FFF79DBECF}" srcOrd="0" destOrd="0" presId="urn:microsoft.com/office/officeart/2005/8/layout/chevron2"/>
    <dgm:cxn modelId="{7E3456B2-8D14-4DB9-9E6D-C31CAE7EBDF8}" type="presParOf" srcId="{0966079D-055A-4522-A937-667AA3E12C96}" destId="{6322448F-C327-4064-B8F3-2DB166EC1B5E}" srcOrd="1" destOrd="0" presId="urn:microsoft.com/office/officeart/2005/8/layout/chevron2"/>
    <dgm:cxn modelId="{DA39269A-F6F2-4590-B984-AF903039E836}" type="presParOf" srcId="{6F7F9593-F83F-465B-9B7A-4B47110C4A5B}" destId="{DEF2999B-CD7E-4E24-86AE-591FE5FE93D8}" srcOrd="1" destOrd="0" presId="urn:microsoft.com/office/officeart/2005/8/layout/chevron2"/>
    <dgm:cxn modelId="{6E5367AD-FC3A-487F-ACFD-46948F131346}" type="presParOf" srcId="{6F7F9593-F83F-465B-9B7A-4B47110C4A5B}" destId="{86F7A1E2-DA2E-45E7-8B24-4ABAFCE5DD7E}" srcOrd="2" destOrd="0" presId="urn:microsoft.com/office/officeart/2005/8/layout/chevron2"/>
    <dgm:cxn modelId="{32AFB8DC-F173-4E0F-A02D-9DE893BBEAA7}" type="presParOf" srcId="{86F7A1E2-DA2E-45E7-8B24-4ABAFCE5DD7E}" destId="{45BA19BF-E551-4011-BFDA-E08350BE2358}" srcOrd="0" destOrd="0" presId="urn:microsoft.com/office/officeart/2005/8/layout/chevron2"/>
    <dgm:cxn modelId="{92FF3FC8-B0EE-4B76-954A-F68EC858E6A3}" type="presParOf" srcId="{86F7A1E2-DA2E-45E7-8B24-4ABAFCE5DD7E}" destId="{CEC4BE97-96FB-4DCC-8E5B-9D9133FAAEB1}" srcOrd="1" destOrd="0" presId="urn:microsoft.com/office/officeart/2005/8/layout/chevron2"/>
    <dgm:cxn modelId="{1513ADD0-F6BC-40E5-AC05-4051F3D88312}" type="presParOf" srcId="{6F7F9593-F83F-465B-9B7A-4B47110C4A5B}" destId="{8F08D763-920F-4899-93CE-8E0E9E7F209D}" srcOrd="3" destOrd="0" presId="urn:microsoft.com/office/officeart/2005/8/layout/chevron2"/>
    <dgm:cxn modelId="{0C9E5BE5-CA25-493A-B8F7-9B68953A934B}" type="presParOf" srcId="{6F7F9593-F83F-465B-9B7A-4B47110C4A5B}" destId="{5F20C066-CF28-4C54-B82A-E2FCADB2A66C}" srcOrd="4" destOrd="0" presId="urn:microsoft.com/office/officeart/2005/8/layout/chevron2"/>
    <dgm:cxn modelId="{E8BDB5B3-1F48-41C4-9AA5-9618B062D472}" type="presParOf" srcId="{5F20C066-CF28-4C54-B82A-E2FCADB2A66C}" destId="{2C7FEC59-24D4-40FF-819E-545AF3C9494B}" srcOrd="0" destOrd="0" presId="urn:microsoft.com/office/officeart/2005/8/layout/chevron2"/>
    <dgm:cxn modelId="{C5A617F4-2549-449F-83FF-E12DD6CCDB9E}" type="presParOf" srcId="{5F20C066-CF28-4C54-B82A-E2FCADB2A66C}" destId="{2FC2D608-852C-44E3-89BB-8091721F80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BE25C-82B2-4E27-89FF-4E2544761BC2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63936CFF-6FC8-47E2-BAD4-677F38FE0DEB}">
      <dgm:prSet phldrT="[Tekst]"/>
      <dgm:spPr/>
      <dgm:t>
        <a:bodyPr/>
        <a:lstStyle/>
        <a:p>
          <a:r>
            <a:rPr lang="pl-PL" dirty="0" smtClean="0"/>
            <a:t>.SVC</a:t>
          </a:r>
          <a:endParaRPr lang="pl-PL" dirty="0"/>
        </a:p>
      </dgm:t>
    </dgm:pt>
    <dgm:pt modelId="{672B57D0-7DF4-421D-8411-53BE69E9710E}" type="parTrans" cxnId="{11412CF8-0CCF-4C94-ABF9-AC8BEFC716E7}">
      <dgm:prSet/>
      <dgm:spPr/>
      <dgm:t>
        <a:bodyPr/>
        <a:lstStyle/>
        <a:p>
          <a:endParaRPr lang="pl-PL"/>
        </a:p>
      </dgm:t>
    </dgm:pt>
    <dgm:pt modelId="{9F53B054-CCDE-4452-A3B5-CC4B98EA4983}" type="sibTrans" cxnId="{11412CF8-0CCF-4C94-ABF9-AC8BEFC716E7}">
      <dgm:prSet/>
      <dgm:spPr/>
      <dgm:t>
        <a:bodyPr/>
        <a:lstStyle/>
        <a:p>
          <a:endParaRPr lang="pl-PL"/>
        </a:p>
      </dgm:t>
    </dgm:pt>
    <dgm:pt modelId="{D63D5767-166C-4539-A408-E2954CD154DA}">
      <dgm:prSet phldrT="[Tekst]"/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reference</a:t>
          </a:r>
          <a:endParaRPr lang="pl-PL" dirty="0"/>
        </a:p>
      </dgm:t>
    </dgm:pt>
    <dgm:pt modelId="{B04C5F49-9788-4E26-A734-2F9AB72F7E4F}" type="parTrans" cxnId="{58728EEA-7030-4207-BB55-BB6CD7C62018}">
      <dgm:prSet/>
      <dgm:spPr/>
      <dgm:t>
        <a:bodyPr/>
        <a:lstStyle/>
        <a:p>
          <a:endParaRPr lang="pl-PL"/>
        </a:p>
      </dgm:t>
    </dgm:pt>
    <dgm:pt modelId="{1B4B6F87-A2C6-4F5F-B303-E1F893661C1A}" type="sibTrans" cxnId="{58728EEA-7030-4207-BB55-BB6CD7C62018}">
      <dgm:prSet/>
      <dgm:spPr/>
      <dgm:t>
        <a:bodyPr/>
        <a:lstStyle/>
        <a:p>
          <a:endParaRPr lang="pl-PL"/>
        </a:p>
      </dgm:t>
    </dgm:pt>
    <dgm:pt modelId="{F38996DD-CA6A-4102-A406-38FD13F940EC}">
      <dgm:prSet phldrT="[Tekst]"/>
      <dgm:spPr/>
      <dgm:t>
        <a:bodyPr/>
        <a:lstStyle/>
        <a:p>
          <a:r>
            <a:rPr lang="pl-PL" dirty="0" smtClean="0"/>
            <a:t>Channel </a:t>
          </a:r>
          <a:r>
            <a:rPr lang="pl-PL" dirty="0" err="1" smtClean="0"/>
            <a:t>Factory</a:t>
          </a:r>
          <a:endParaRPr lang="pl-PL" dirty="0"/>
        </a:p>
      </dgm:t>
    </dgm:pt>
    <dgm:pt modelId="{B0366C99-858E-4AD0-A14D-54245DEEF5E0}" type="parTrans" cxnId="{5081C535-6A62-46CB-AACF-B78DAC7C1748}">
      <dgm:prSet/>
      <dgm:spPr/>
      <dgm:t>
        <a:bodyPr/>
        <a:lstStyle/>
        <a:p>
          <a:endParaRPr lang="pl-PL"/>
        </a:p>
      </dgm:t>
    </dgm:pt>
    <dgm:pt modelId="{000EE6B6-323D-4174-8EB8-BA79DDD71E6D}" type="sibTrans" cxnId="{5081C535-6A62-46CB-AACF-B78DAC7C1748}">
      <dgm:prSet/>
      <dgm:spPr/>
      <dgm:t>
        <a:bodyPr/>
        <a:lstStyle/>
        <a:p>
          <a:endParaRPr lang="pl-PL"/>
        </a:p>
      </dgm:t>
    </dgm:pt>
    <dgm:pt modelId="{5ECCDD88-6E60-4B32-9814-8955D5E89A08}">
      <dgm:prSet phldrT="[Tekst]"/>
      <dgm:spPr/>
      <dgm:t>
        <a:bodyPr/>
        <a:lstStyle/>
        <a:p>
          <a:r>
            <a:rPr lang="pl-PL" dirty="0" err="1" smtClean="0"/>
            <a:t>jQuerys</a:t>
          </a:r>
          <a:r>
            <a:rPr lang="pl-PL" dirty="0" smtClean="0"/>
            <a:t/>
          </a:r>
          <a:br>
            <a:rPr lang="pl-PL" dirty="0" smtClean="0"/>
          </a:br>
          <a:r>
            <a:rPr lang="pl-PL" dirty="0" smtClean="0"/>
            <a:t>AJAX</a:t>
          </a:r>
          <a:endParaRPr lang="pl-PL" dirty="0"/>
        </a:p>
      </dgm:t>
    </dgm:pt>
    <dgm:pt modelId="{0293C09D-4A5A-4941-B006-1860FE90F5FB}" type="parTrans" cxnId="{B0981B4A-E4BF-4F95-A81D-8C3F47806A61}">
      <dgm:prSet/>
      <dgm:spPr/>
      <dgm:t>
        <a:bodyPr/>
        <a:lstStyle/>
        <a:p>
          <a:endParaRPr lang="pl-PL"/>
        </a:p>
      </dgm:t>
    </dgm:pt>
    <dgm:pt modelId="{3D77D3AF-7907-4DCF-A76D-3D2B0E5E035B}" type="sibTrans" cxnId="{B0981B4A-E4BF-4F95-A81D-8C3F47806A61}">
      <dgm:prSet/>
      <dgm:spPr/>
      <dgm:t>
        <a:bodyPr/>
        <a:lstStyle/>
        <a:p>
          <a:endParaRPr lang="pl-PL"/>
        </a:p>
      </dgm:t>
    </dgm:pt>
    <dgm:pt modelId="{96548116-04F8-4869-92FE-C16906EEF6EA}" type="pres">
      <dgm:prSet presAssocID="{12EBE25C-82B2-4E27-89FF-4E2544761B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2CFF0A02-6278-4F05-9408-3A4D2A2E2DC2}" type="pres">
      <dgm:prSet presAssocID="{63936CFF-6FC8-47E2-BAD4-677F38FE0DEB}" presName="centerShape" presStyleLbl="node0" presStyleIdx="0" presStyleCnt="1"/>
      <dgm:spPr/>
      <dgm:t>
        <a:bodyPr/>
        <a:lstStyle/>
        <a:p>
          <a:endParaRPr lang="pl-PL"/>
        </a:p>
      </dgm:t>
    </dgm:pt>
    <dgm:pt modelId="{1E061567-DBFD-4032-873C-F2129A4D8B6D}" type="pres">
      <dgm:prSet presAssocID="{B04C5F49-9788-4E26-A734-2F9AB72F7E4F}" presName="parTrans" presStyleLbl="sibTrans2D1" presStyleIdx="0" presStyleCnt="3" custAng="10800000"/>
      <dgm:spPr/>
      <dgm:t>
        <a:bodyPr/>
        <a:lstStyle/>
        <a:p>
          <a:endParaRPr lang="pl-PL"/>
        </a:p>
      </dgm:t>
    </dgm:pt>
    <dgm:pt modelId="{3463F48C-6A42-4F2D-BCC5-7F2463E16BAC}" type="pres">
      <dgm:prSet presAssocID="{B04C5F49-9788-4E26-A734-2F9AB72F7E4F}" presName="connectorText" presStyleLbl="sibTrans2D1" presStyleIdx="0" presStyleCnt="3"/>
      <dgm:spPr/>
      <dgm:t>
        <a:bodyPr/>
        <a:lstStyle/>
        <a:p>
          <a:endParaRPr lang="pl-PL"/>
        </a:p>
      </dgm:t>
    </dgm:pt>
    <dgm:pt modelId="{F5E5A3E4-0CFF-4103-A9E0-E3BB87721A77}" type="pres">
      <dgm:prSet presAssocID="{D63D5767-166C-4539-A408-E2954CD154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6F03B13-94F4-4791-9724-161010C1BD3E}" type="pres">
      <dgm:prSet presAssocID="{B0366C99-858E-4AD0-A14D-54245DEEF5E0}" presName="parTrans" presStyleLbl="sibTrans2D1" presStyleIdx="1" presStyleCnt="3" custAng="10800000"/>
      <dgm:spPr/>
      <dgm:t>
        <a:bodyPr/>
        <a:lstStyle/>
        <a:p>
          <a:endParaRPr lang="pl-PL"/>
        </a:p>
      </dgm:t>
    </dgm:pt>
    <dgm:pt modelId="{5F889FE3-EFEA-41F0-BD8F-FB4F22FDC225}" type="pres">
      <dgm:prSet presAssocID="{B0366C99-858E-4AD0-A14D-54245DEEF5E0}" presName="connectorText" presStyleLbl="sibTrans2D1" presStyleIdx="1" presStyleCnt="3"/>
      <dgm:spPr/>
      <dgm:t>
        <a:bodyPr/>
        <a:lstStyle/>
        <a:p>
          <a:endParaRPr lang="pl-PL"/>
        </a:p>
      </dgm:t>
    </dgm:pt>
    <dgm:pt modelId="{24C7CD72-899A-4EE2-AFF3-9F2B4A67381A}" type="pres">
      <dgm:prSet presAssocID="{F38996DD-CA6A-4102-A406-38FD13F940E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F696F80-16F2-4154-B4C1-78965832C5F3}" type="pres">
      <dgm:prSet presAssocID="{0293C09D-4A5A-4941-B006-1860FE90F5FB}" presName="parTrans" presStyleLbl="sibTrans2D1" presStyleIdx="2" presStyleCnt="3" custAng="10800000"/>
      <dgm:spPr/>
      <dgm:t>
        <a:bodyPr/>
        <a:lstStyle/>
        <a:p>
          <a:endParaRPr lang="pl-PL"/>
        </a:p>
      </dgm:t>
    </dgm:pt>
    <dgm:pt modelId="{F91E509A-FB7B-4B5D-B1E5-59DC1E3D1C23}" type="pres">
      <dgm:prSet presAssocID="{0293C09D-4A5A-4941-B006-1860FE90F5FB}" presName="connectorText" presStyleLbl="sibTrans2D1" presStyleIdx="2" presStyleCnt="3"/>
      <dgm:spPr/>
      <dgm:t>
        <a:bodyPr/>
        <a:lstStyle/>
        <a:p>
          <a:endParaRPr lang="pl-PL"/>
        </a:p>
      </dgm:t>
    </dgm:pt>
    <dgm:pt modelId="{CD61AD83-1AE4-41FB-BBFB-664BE57ED62A}" type="pres">
      <dgm:prSet presAssocID="{5ECCDD88-6E60-4B32-9814-8955D5E89A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8728EEA-7030-4207-BB55-BB6CD7C62018}" srcId="{63936CFF-6FC8-47E2-BAD4-677F38FE0DEB}" destId="{D63D5767-166C-4539-A408-E2954CD154DA}" srcOrd="0" destOrd="0" parTransId="{B04C5F49-9788-4E26-A734-2F9AB72F7E4F}" sibTransId="{1B4B6F87-A2C6-4F5F-B303-E1F893661C1A}"/>
    <dgm:cxn modelId="{176340DC-7990-4B6A-98A0-07AC66FE6195}" type="presOf" srcId="{12EBE25C-82B2-4E27-89FF-4E2544761BC2}" destId="{96548116-04F8-4869-92FE-C16906EEF6EA}" srcOrd="0" destOrd="0" presId="urn:microsoft.com/office/officeart/2005/8/layout/radial5"/>
    <dgm:cxn modelId="{BEB7599A-B31C-4D5C-B0A1-044733BA1A77}" type="presOf" srcId="{63936CFF-6FC8-47E2-BAD4-677F38FE0DEB}" destId="{2CFF0A02-6278-4F05-9408-3A4D2A2E2DC2}" srcOrd="0" destOrd="0" presId="urn:microsoft.com/office/officeart/2005/8/layout/radial5"/>
    <dgm:cxn modelId="{800FF8B0-5419-4CF1-B463-C64D437DA093}" type="presOf" srcId="{0293C09D-4A5A-4941-B006-1860FE90F5FB}" destId="{F91E509A-FB7B-4B5D-B1E5-59DC1E3D1C23}" srcOrd="1" destOrd="0" presId="urn:microsoft.com/office/officeart/2005/8/layout/radial5"/>
    <dgm:cxn modelId="{5081C535-6A62-46CB-AACF-B78DAC7C1748}" srcId="{63936CFF-6FC8-47E2-BAD4-677F38FE0DEB}" destId="{F38996DD-CA6A-4102-A406-38FD13F940EC}" srcOrd="1" destOrd="0" parTransId="{B0366C99-858E-4AD0-A14D-54245DEEF5E0}" sibTransId="{000EE6B6-323D-4174-8EB8-BA79DDD71E6D}"/>
    <dgm:cxn modelId="{542AF50E-9610-4507-B5C7-59C5ADDB6272}" type="presOf" srcId="{F38996DD-CA6A-4102-A406-38FD13F940EC}" destId="{24C7CD72-899A-4EE2-AFF3-9F2B4A67381A}" srcOrd="0" destOrd="0" presId="urn:microsoft.com/office/officeart/2005/8/layout/radial5"/>
    <dgm:cxn modelId="{BFE5DC1F-7EAE-455B-99F2-D74BA2E4763E}" type="presOf" srcId="{0293C09D-4A5A-4941-B006-1860FE90F5FB}" destId="{EF696F80-16F2-4154-B4C1-78965832C5F3}" srcOrd="0" destOrd="0" presId="urn:microsoft.com/office/officeart/2005/8/layout/radial5"/>
    <dgm:cxn modelId="{D29733F3-DAC8-4B80-A25C-4EB64B6BA24D}" type="presOf" srcId="{B0366C99-858E-4AD0-A14D-54245DEEF5E0}" destId="{5F889FE3-EFEA-41F0-BD8F-FB4F22FDC225}" srcOrd="1" destOrd="0" presId="urn:microsoft.com/office/officeart/2005/8/layout/radial5"/>
    <dgm:cxn modelId="{574AD9CA-5F1F-46BB-8108-69EEC8B2E3CD}" type="presOf" srcId="{B04C5F49-9788-4E26-A734-2F9AB72F7E4F}" destId="{3463F48C-6A42-4F2D-BCC5-7F2463E16BAC}" srcOrd="1" destOrd="0" presId="urn:microsoft.com/office/officeart/2005/8/layout/radial5"/>
    <dgm:cxn modelId="{DDD80C2B-E462-4676-8662-1A9E91C06863}" type="presOf" srcId="{D63D5767-166C-4539-A408-E2954CD154DA}" destId="{F5E5A3E4-0CFF-4103-A9E0-E3BB87721A77}" srcOrd="0" destOrd="0" presId="urn:microsoft.com/office/officeart/2005/8/layout/radial5"/>
    <dgm:cxn modelId="{D36EF47D-C88F-43B5-A9B4-20D761603DED}" type="presOf" srcId="{5ECCDD88-6E60-4B32-9814-8955D5E89A08}" destId="{CD61AD83-1AE4-41FB-BBFB-664BE57ED62A}" srcOrd="0" destOrd="0" presId="urn:microsoft.com/office/officeart/2005/8/layout/radial5"/>
    <dgm:cxn modelId="{907AB511-AF34-487D-99C8-2AF6E112A9B6}" type="presOf" srcId="{B0366C99-858E-4AD0-A14D-54245DEEF5E0}" destId="{D6F03B13-94F4-4791-9724-161010C1BD3E}" srcOrd="0" destOrd="0" presId="urn:microsoft.com/office/officeart/2005/8/layout/radial5"/>
    <dgm:cxn modelId="{11412CF8-0CCF-4C94-ABF9-AC8BEFC716E7}" srcId="{12EBE25C-82B2-4E27-89FF-4E2544761BC2}" destId="{63936CFF-6FC8-47E2-BAD4-677F38FE0DEB}" srcOrd="0" destOrd="0" parTransId="{672B57D0-7DF4-421D-8411-53BE69E9710E}" sibTransId="{9F53B054-CCDE-4452-A3B5-CC4B98EA4983}"/>
    <dgm:cxn modelId="{B0981B4A-E4BF-4F95-A81D-8C3F47806A61}" srcId="{63936CFF-6FC8-47E2-BAD4-677F38FE0DEB}" destId="{5ECCDD88-6E60-4B32-9814-8955D5E89A08}" srcOrd="2" destOrd="0" parTransId="{0293C09D-4A5A-4941-B006-1860FE90F5FB}" sibTransId="{3D77D3AF-7907-4DCF-A76D-3D2B0E5E035B}"/>
    <dgm:cxn modelId="{8A780341-0E2B-4034-942E-727E99BF2A58}" type="presOf" srcId="{B04C5F49-9788-4E26-A734-2F9AB72F7E4F}" destId="{1E061567-DBFD-4032-873C-F2129A4D8B6D}" srcOrd="0" destOrd="0" presId="urn:microsoft.com/office/officeart/2005/8/layout/radial5"/>
    <dgm:cxn modelId="{1C781704-34ED-4B04-81CB-5958D78F6645}" type="presParOf" srcId="{96548116-04F8-4869-92FE-C16906EEF6EA}" destId="{2CFF0A02-6278-4F05-9408-3A4D2A2E2DC2}" srcOrd="0" destOrd="0" presId="urn:microsoft.com/office/officeart/2005/8/layout/radial5"/>
    <dgm:cxn modelId="{9B2B12AC-2851-4CE9-A2A3-2AE4766C090B}" type="presParOf" srcId="{96548116-04F8-4869-92FE-C16906EEF6EA}" destId="{1E061567-DBFD-4032-873C-F2129A4D8B6D}" srcOrd="1" destOrd="0" presId="urn:microsoft.com/office/officeart/2005/8/layout/radial5"/>
    <dgm:cxn modelId="{BEAD99AA-F0F6-44E2-A3AA-E7D9A201B741}" type="presParOf" srcId="{1E061567-DBFD-4032-873C-F2129A4D8B6D}" destId="{3463F48C-6A42-4F2D-BCC5-7F2463E16BAC}" srcOrd="0" destOrd="0" presId="urn:microsoft.com/office/officeart/2005/8/layout/radial5"/>
    <dgm:cxn modelId="{D2A029D7-0C64-4B99-8420-BD1AC34CC86E}" type="presParOf" srcId="{96548116-04F8-4869-92FE-C16906EEF6EA}" destId="{F5E5A3E4-0CFF-4103-A9E0-E3BB87721A77}" srcOrd="2" destOrd="0" presId="urn:microsoft.com/office/officeart/2005/8/layout/radial5"/>
    <dgm:cxn modelId="{07D13AF9-8780-47F0-8FFB-FDF2B9C2AA33}" type="presParOf" srcId="{96548116-04F8-4869-92FE-C16906EEF6EA}" destId="{D6F03B13-94F4-4791-9724-161010C1BD3E}" srcOrd="3" destOrd="0" presId="urn:microsoft.com/office/officeart/2005/8/layout/radial5"/>
    <dgm:cxn modelId="{07D886A9-5235-469C-855B-A994A9D18F79}" type="presParOf" srcId="{D6F03B13-94F4-4791-9724-161010C1BD3E}" destId="{5F889FE3-EFEA-41F0-BD8F-FB4F22FDC225}" srcOrd="0" destOrd="0" presId="urn:microsoft.com/office/officeart/2005/8/layout/radial5"/>
    <dgm:cxn modelId="{BFD7BB28-B537-4921-82A1-F4F2CC27D492}" type="presParOf" srcId="{96548116-04F8-4869-92FE-C16906EEF6EA}" destId="{24C7CD72-899A-4EE2-AFF3-9F2B4A67381A}" srcOrd="4" destOrd="0" presId="urn:microsoft.com/office/officeart/2005/8/layout/radial5"/>
    <dgm:cxn modelId="{CC8499E6-5E94-4B8A-92BB-B5C5A04FE440}" type="presParOf" srcId="{96548116-04F8-4869-92FE-C16906EEF6EA}" destId="{EF696F80-16F2-4154-B4C1-78965832C5F3}" srcOrd="5" destOrd="0" presId="urn:microsoft.com/office/officeart/2005/8/layout/radial5"/>
    <dgm:cxn modelId="{30EDC68A-E84F-43A0-AB2C-4179807BE8D0}" type="presParOf" srcId="{EF696F80-16F2-4154-B4C1-78965832C5F3}" destId="{F91E509A-FB7B-4B5D-B1E5-59DC1E3D1C23}" srcOrd="0" destOrd="0" presId="urn:microsoft.com/office/officeart/2005/8/layout/radial5"/>
    <dgm:cxn modelId="{F5E0E9D5-5038-4F8D-BB4F-F2EA6795AF3F}" type="presParOf" srcId="{96548116-04F8-4869-92FE-C16906EEF6EA}" destId="{CD61AD83-1AE4-41FB-BBFB-664BE57ED62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CEC3A-D31A-4A23-A9B9-6135B215BF8B}">
      <dsp:nvSpPr>
        <dsp:cNvPr id="0" name=""/>
        <dsp:cNvSpPr/>
      </dsp:nvSpPr>
      <dsp:spPr>
        <a:xfrm>
          <a:off x="2773480" y="1815069"/>
          <a:ext cx="2218418" cy="221841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Service</a:t>
          </a:r>
          <a:br>
            <a:rPr lang="pl-PL" sz="2100" kern="1200" dirty="0" smtClean="0"/>
          </a:br>
          <a:r>
            <a:rPr lang="pl-PL" sz="2100" kern="1200" dirty="0" smtClean="0"/>
            <a:t>A</a:t>
          </a:r>
          <a:endParaRPr lang="pl-PL" sz="2100" kern="1200" dirty="0"/>
        </a:p>
      </dsp:txBody>
      <dsp:txXfrm>
        <a:off x="3219481" y="2334723"/>
        <a:ext cx="1326416" cy="1140312"/>
      </dsp:txXfrm>
    </dsp:sp>
    <dsp:sp modelId="{B150B399-8E71-4795-A3F5-6600EDA6E3CB}">
      <dsp:nvSpPr>
        <dsp:cNvPr id="0" name=""/>
        <dsp:cNvSpPr/>
      </dsp:nvSpPr>
      <dsp:spPr>
        <a:xfrm>
          <a:off x="1482763" y="1290716"/>
          <a:ext cx="1613395" cy="1613395"/>
        </a:xfrm>
        <a:prstGeom prst="gear6">
          <a:avLst/>
        </a:prstGeom>
        <a:solidFill>
          <a:schemeClr val="accent2">
            <a:hueOff val="3110461"/>
            <a:satOff val="0"/>
            <a:lumOff val="-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Client</a:t>
          </a:r>
          <a:endParaRPr lang="pl-PL" sz="2100" kern="1200" dirty="0"/>
        </a:p>
      </dsp:txBody>
      <dsp:txXfrm>
        <a:off x="1888940" y="1699348"/>
        <a:ext cx="801041" cy="796131"/>
      </dsp:txXfrm>
    </dsp:sp>
    <dsp:sp modelId="{206DF6A6-4B81-4125-8787-DA5F4DF4D1EE}">
      <dsp:nvSpPr>
        <dsp:cNvPr id="0" name=""/>
        <dsp:cNvSpPr/>
      </dsp:nvSpPr>
      <dsp:spPr>
        <a:xfrm rot="20700000">
          <a:off x="2386429" y="177638"/>
          <a:ext cx="1580797" cy="1580797"/>
        </a:xfrm>
        <a:prstGeom prst="gear6">
          <a:avLst/>
        </a:prstGeom>
        <a:solidFill>
          <a:schemeClr val="accent2">
            <a:hueOff val="6220922"/>
            <a:satOff val="0"/>
            <a:lumOff val="-1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Service </a:t>
          </a:r>
          <a:r>
            <a:rPr lang="pl-PL" sz="2100" kern="1200" dirty="0" err="1" smtClean="0"/>
            <a:t>Catalog</a:t>
          </a:r>
          <a:endParaRPr lang="pl-PL" sz="2100" kern="1200" dirty="0"/>
        </a:p>
      </dsp:txBody>
      <dsp:txXfrm rot="-20700000">
        <a:off x="2733145" y="524353"/>
        <a:ext cx="887367" cy="887367"/>
      </dsp:txXfrm>
    </dsp:sp>
    <dsp:sp modelId="{7BE74843-DB1C-4DAC-9346-6495DC26C872}">
      <dsp:nvSpPr>
        <dsp:cNvPr id="0" name=""/>
        <dsp:cNvSpPr/>
      </dsp:nvSpPr>
      <dsp:spPr>
        <a:xfrm>
          <a:off x="2601144" y="1481310"/>
          <a:ext cx="2839575" cy="2839575"/>
        </a:xfrm>
        <a:prstGeom prst="circularArrow">
          <a:avLst>
            <a:gd name="adj1" fmla="val 4688"/>
            <a:gd name="adj2" fmla="val 299029"/>
            <a:gd name="adj3" fmla="val 2512317"/>
            <a:gd name="adj4" fmla="val 1586959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B8D9B-E178-428A-8EA9-7BA7C79CFDAE}">
      <dsp:nvSpPr>
        <dsp:cNvPr id="0" name=""/>
        <dsp:cNvSpPr/>
      </dsp:nvSpPr>
      <dsp:spPr>
        <a:xfrm>
          <a:off x="1197034" y="934422"/>
          <a:ext cx="2063129" cy="20631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3110461"/>
            <a:satOff val="0"/>
            <a:lumOff val="-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6073-79BA-473F-865C-E5FADD3BA4D0}">
      <dsp:nvSpPr>
        <dsp:cNvPr id="0" name=""/>
        <dsp:cNvSpPr/>
      </dsp:nvSpPr>
      <dsp:spPr>
        <a:xfrm>
          <a:off x="2020775" y="-167925"/>
          <a:ext cx="2224468" cy="22244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6220922"/>
            <a:satOff val="0"/>
            <a:lumOff val="-1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CEC3A-D31A-4A23-A9B9-6135B215BF8B}">
      <dsp:nvSpPr>
        <dsp:cNvPr id="0" name=""/>
        <dsp:cNvSpPr/>
      </dsp:nvSpPr>
      <dsp:spPr>
        <a:xfrm>
          <a:off x="2773480" y="1815069"/>
          <a:ext cx="2218418" cy="2218418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Service</a:t>
          </a:r>
          <a:br>
            <a:rPr lang="pl-PL" sz="2100" kern="1200" dirty="0" smtClean="0"/>
          </a:br>
          <a:r>
            <a:rPr lang="pl-PL" sz="2100" kern="1200" dirty="0" smtClean="0"/>
            <a:t>B</a:t>
          </a:r>
          <a:endParaRPr lang="pl-PL" sz="2100" kern="1200" dirty="0"/>
        </a:p>
      </dsp:txBody>
      <dsp:txXfrm>
        <a:off x="3219481" y="2334723"/>
        <a:ext cx="1326416" cy="1140312"/>
      </dsp:txXfrm>
    </dsp:sp>
    <dsp:sp modelId="{B150B399-8E71-4795-A3F5-6600EDA6E3CB}">
      <dsp:nvSpPr>
        <dsp:cNvPr id="0" name=""/>
        <dsp:cNvSpPr/>
      </dsp:nvSpPr>
      <dsp:spPr>
        <a:xfrm>
          <a:off x="1482763" y="1290716"/>
          <a:ext cx="1613395" cy="1613395"/>
        </a:xfrm>
        <a:prstGeom prst="gear6">
          <a:avLst/>
        </a:prstGeom>
        <a:solidFill>
          <a:schemeClr val="accent5">
            <a:hueOff val="6118095"/>
            <a:satOff val="0"/>
            <a:lumOff val="-6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Router</a:t>
          </a:r>
          <a:endParaRPr lang="pl-PL" sz="2100" kern="1200" dirty="0"/>
        </a:p>
      </dsp:txBody>
      <dsp:txXfrm>
        <a:off x="1888940" y="1699348"/>
        <a:ext cx="801041" cy="796131"/>
      </dsp:txXfrm>
    </dsp:sp>
    <dsp:sp modelId="{206DF6A6-4B81-4125-8787-DA5F4DF4D1EE}">
      <dsp:nvSpPr>
        <dsp:cNvPr id="0" name=""/>
        <dsp:cNvSpPr/>
      </dsp:nvSpPr>
      <dsp:spPr>
        <a:xfrm rot="20700000">
          <a:off x="2386429" y="177638"/>
          <a:ext cx="1580797" cy="1580797"/>
        </a:xfrm>
        <a:prstGeom prst="gear6">
          <a:avLst/>
        </a:prstGeom>
        <a:solidFill>
          <a:schemeClr val="accent5">
            <a:hueOff val="12236190"/>
            <a:satOff val="0"/>
            <a:lumOff val="-1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LB</a:t>
          </a:r>
          <a:endParaRPr lang="pl-PL" sz="2100" kern="1200" dirty="0"/>
        </a:p>
      </dsp:txBody>
      <dsp:txXfrm rot="-20700000">
        <a:off x="2733145" y="524353"/>
        <a:ext cx="887367" cy="887367"/>
      </dsp:txXfrm>
    </dsp:sp>
    <dsp:sp modelId="{7BE74843-DB1C-4DAC-9346-6495DC26C872}">
      <dsp:nvSpPr>
        <dsp:cNvPr id="0" name=""/>
        <dsp:cNvSpPr/>
      </dsp:nvSpPr>
      <dsp:spPr>
        <a:xfrm rot="7414232">
          <a:off x="2419638" y="1783441"/>
          <a:ext cx="2839575" cy="2839575"/>
        </a:xfrm>
        <a:prstGeom prst="circularArrow">
          <a:avLst>
            <a:gd name="adj1" fmla="val 4688"/>
            <a:gd name="adj2" fmla="val 299029"/>
            <a:gd name="adj3" fmla="val 2512317"/>
            <a:gd name="adj4" fmla="val 15869593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B8D9B-E178-428A-8EA9-7BA7C79CFDAE}">
      <dsp:nvSpPr>
        <dsp:cNvPr id="0" name=""/>
        <dsp:cNvSpPr/>
      </dsp:nvSpPr>
      <dsp:spPr>
        <a:xfrm>
          <a:off x="1197034" y="934422"/>
          <a:ext cx="2063129" cy="20631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6118095"/>
            <a:satOff val="0"/>
            <a:lumOff val="-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6073-79BA-473F-865C-E5FADD3BA4D0}">
      <dsp:nvSpPr>
        <dsp:cNvPr id="0" name=""/>
        <dsp:cNvSpPr/>
      </dsp:nvSpPr>
      <dsp:spPr>
        <a:xfrm>
          <a:off x="2020775" y="-167925"/>
          <a:ext cx="2224468" cy="22244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12236190"/>
            <a:satOff val="0"/>
            <a:lumOff val="-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E6EA-84E2-42CF-AE60-43FFF79DBE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A</a:t>
          </a:r>
          <a:endParaRPr lang="pl-PL" sz="3800" kern="1200" dirty="0"/>
        </a:p>
      </dsp:txBody>
      <dsp:txXfrm rot="-5400000">
        <a:off x="1" y="679096"/>
        <a:ext cx="1352020" cy="579438"/>
      </dsp:txXfrm>
    </dsp:sp>
    <dsp:sp modelId="{6322448F-C327-4064-B8F3-2DB166EC1B5E}">
      <dsp:nvSpPr>
        <dsp:cNvPr id="0" name=""/>
        <dsp:cNvSpPr/>
      </dsp:nvSpPr>
      <dsp:spPr>
        <a:xfrm rot="5400000">
          <a:off x="2775611" y="-1423590"/>
          <a:ext cx="1255447" cy="4102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6300" kern="1200" dirty="0" err="1" smtClean="0"/>
            <a:t>Where</a:t>
          </a:r>
          <a:endParaRPr lang="pl-PL" sz="6300" kern="1200" dirty="0"/>
        </a:p>
      </dsp:txBody>
      <dsp:txXfrm rot="-5400000">
        <a:off x="1352020" y="61287"/>
        <a:ext cx="4041343" cy="1132875"/>
      </dsp:txXfrm>
    </dsp:sp>
    <dsp:sp modelId="{45BA19BF-E551-4011-BFDA-E08350BE2358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B</a:t>
          </a:r>
          <a:endParaRPr lang="pl-PL" sz="3800" kern="1200" dirty="0"/>
        </a:p>
      </dsp:txBody>
      <dsp:txXfrm rot="-5400000">
        <a:off x="1" y="2419614"/>
        <a:ext cx="1352020" cy="579438"/>
      </dsp:txXfrm>
    </dsp:sp>
    <dsp:sp modelId="{CEC4BE97-96FB-4DCC-8E5B-9D9133FAAEB1}">
      <dsp:nvSpPr>
        <dsp:cNvPr id="0" name=""/>
        <dsp:cNvSpPr/>
      </dsp:nvSpPr>
      <dsp:spPr>
        <a:xfrm rot="5400000">
          <a:off x="2775611" y="320013"/>
          <a:ext cx="1255447" cy="4102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6300" kern="1200" dirty="0" smtClean="0"/>
            <a:t>How</a:t>
          </a:r>
          <a:endParaRPr lang="pl-PL" sz="6300" kern="1200" dirty="0"/>
        </a:p>
      </dsp:txBody>
      <dsp:txXfrm rot="-5400000">
        <a:off x="1352020" y="1804890"/>
        <a:ext cx="4041343" cy="1132875"/>
      </dsp:txXfrm>
    </dsp:sp>
    <dsp:sp modelId="{2C7FEC59-24D4-40FF-819E-545AF3C9494B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800" kern="1200" dirty="0" smtClean="0"/>
            <a:t>C</a:t>
          </a:r>
          <a:endParaRPr lang="pl-PL" sz="3800" kern="1200" dirty="0"/>
        </a:p>
      </dsp:txBody>
      <dsp:txXfrm rot="-5400000">
        <a:off x="1" y="4160131"/>
        <a:ext cx="1352020" cy="579438"/>
      </dsp:txXfrm>
    </dsp:sp>
    <dsp:sp modelId="{2FC2D608-852C-44E3-89BB-8091721F8034}">
      <dsp:nvSpPr>
        <dsp:cNvPr id="0" name=""/>
        <dsp:cNvSpPr/>
      </dsp:nvSpPr>
      <dsp:spPr>
        <a:xfrm rot="5400000">
          <a:off x="2775611" y="2060531"/>
          <a:ext cx="1255447" cy="4102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6300" kern="1200" dirty="0" err="1" smtClean="0"/>
            <a:t>What</a:t>
          </a:r>
          <a:endParaRPr lang="pl-PL" sz="6300" kern="1200" dirty="0"/>
        </a:p>
      </dsp:txBody>
      <dsp:txXfrm rot="-5400000">
        <a:off x="1352020" y="3545408"/>
        <a:ext cx="4041343" cy="113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F0A02-6278-4F05-9408-3A4D2A2E2DC2}">
      <dsp:nvSpPr>
        <dsp:cNvPr id="0" name=""/>
        <dsp:cNvSpPr/>
      </dsp:nvSpPr>
      <dsp:spPr>
        <a:xfrm>
          <a:off x="3190874" y="2447145"/>
          <a:ext cx="1746249" cy="1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800" kern="1200" dirty="0" smtClean="0"/>
            <a:t>.SVC</a:t>
          </a:r>
          <a:endParaRPr lang="pl-PL" sz="4800" kern="1200" dirty="0"/>
        </a:p>
      </dsp:txBody>
      <dsp:txXfrm>
        <a:off x="3446606" y="2702877"/>
        <a:ext cx="1234785" cy="1234785"/>
      </dsp:txXfrm>
    </dsp:sp>
    <dsp:sp modelId="{1E061567-DBFD-4032-873C-F2129A4D8B6D}">
      <dsp:nvSpPr>
        <dsp:cNvPr id="0" name=""/>
        <dsp:cNvSpPr/>
      </dsp:nvSpPr>
      <dsp:spPr>
        <a:xfrm rot="5400000">
          <a:off x="3879163" y="1811996"/>
          <a:ext cx="369673" cy="59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300" kern="1200"/>
        </a:p>
      </dsp:txBody>
      <dsp:txXfrm>
        <a:off x="3934614" y="1875290"/>
        <a:ext cx="258771" cy="356234"/>
      </dsp:txXfrm>
    </dsp:sp>
    <dsp:sp modelId="{F5E5A3E4-0CFF-4103-A9E0-E3BB87721A77}">
      <dsp:nvSpPr>
        <dsp:cNvPr id="0" name=""/>
        <dsp:cNvSpPr/>
      </dsp:nvSpPr>
      <dsp:spPr>
        <a:xfrm>
          <a:off x="3190874" y="3398"/>
          <a:ext cx="1746249" cy="17462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Service </a:t>
          </a:r>
          <a:r>
            <a:rPr lang="pl-PL" sz="2300" kern="1200" dirty="0" err="1" smtClean="0"/>
            <a:t>reference</a:t>
          </a:r>
          <a:endParaRPr lang="pl-PL" sz="2300" kern="1200" dirty="0"/>
        </a:p>
      </dsp:txBody>
      <dsp:txXfrm>
        <a:off x="3446606" y="259130"/>
        <a:ext cx="1234785" cy="1234785"/>
      </dsp:txXfrm>
    </dsp:sp>
    <dsp:sp modelId="{D6F03B13-94F4-4791-9724-161010C1BD3E}">
      <dsp:nvSpPr>
        <dsp:cNvPr id="0" name=""/>
        <dsp:cNvSpPr/>
      </dsp:nvSpPr>
      <dsp:spPr>
        <a:xfrm rot="12600000">
          <a:off x="4928275" y="3629113"/>
          <a:ext cx="369673" cy="59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300" kern="1200"/>
        </a:p>
      </dsp:txBody>
      <dsp:txXfrm>
        <a:off x="5031748" y="3775584"/>
        <a:ext cx="258771" cy="356234"/>
      </dsp:txXfrm>
    </dsp:sp>
    <dsp:sp modelId="{24C7CD72-899A-4EE2-AFF3-9F2B4A67381A}">
      <dsp:nvSpPr>
        <dsp:cNvPr id="0" name=""/>
        <dsp:cNvSpPr/>
      </dsp:nvSpPr>
      <dsp:spPr>
        <a:xfrm>
          <a:off x="5307221" y="3669018"/>
          <a:ext cx="1746249" cy="17462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Channel </a:t>
          </a:r>
          <a:r>
            <a:rPr lang="pl-PL" sz="2300" kern="1200" dirty="0" err="1" smtClean="0"/>
            <a:t>Factory</a:t>
          </a:r>
          <a:endParaRPr lang="pl-PL" sz="2300" kern="1200" dirty="0"/>
        </a:p>
      </dsp:txBody>
      <dsp:txXfrm>
        <a:off x="5562953" y="3924750"/>
        <a:ext cx="1234785" cy="1234785"/>
      </dsp:txXfrm>
    </dsp:sp>
    <dsp:sp modelId="{EF696F80-16F2-4154-B4C1-78965832C5F3}">
      <dsp:nvSpPr>
        <dsp:cNvPr id="0" name=""/>
        <dsp:cNvSpPr/>
      </dsp:nvSpPr>
      <dsp:spPr>
        <a:xfrm rot="19800000">
          <a:off x="2830050" y="3629113"/>
          <a:ext cx="369673" cy="59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300" kern="1200"/>
        </a:p>
      </dsp:txBody>
      <dsp:txXfrm rot="10800000">
        <a:off x="2837479" y="3775584"/>
        <a:ext cx="258771" cy="356234"/>
      </dsp:txXfrm>
    </dsp:sp>
    <dsp:sp modelId="{CD61AD83-1AE4-41FB-BBFB-664BE57ED62A}">
      <dsp:nvSpPr>
        <dsp:cNvPr id="0" name=""/>
        <dsp:cNvSpPr/>
      </dsp:nvSpPr>
      <dsp:spPr>
        <a:xfrm>
          <a:off x="1074528" y="3669018"/>
          <a:ext cx="1746249" cy="17462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jQuerys</a:t>
          </a:r>
          <a:r>
            <a:rPr lang="pl-PL" sz="2300" kern="1200" dirty="0" smtClean="0"/>
            <a:t/>
          </a:r>
          <a:br>
            <a:rPr lang="pl-PL" sz="2300" kern="1200" dirty="0" smtClean="0"/>
          </a:br>
          <a:r>
            <a:rPr lang="pl-PL" sz="2300" kern="1200" dirty="0" smtClean="0"/>
            <a:t>AJAX</a:t>
          </a:r>
          <a:endParaRPr lang="pl-PL" sz="2300" kern="1200" dirty="0"/>
        </a:p>
      </dsp:txBody>
      <dsp:txXfrm>
        <a:off x="1330260" y="3924750"/>
        <a:ext cx="1234785" cy="123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WCF Services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AJAX-ENABLED WCF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12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Windows </a:t>
            </a:r>
            <a:r>
              <a:rPr lang="pl-PL" dirty="0" err="1" smtClean="0"/>
              <a:t>Communication</a:t>
            </a:r>
            <a:r>
              <a:rPr lang="pl-PL" dirty="0" smtClean="0"/>
              <a:t> Foundation</a:t>
            </a:r>
          </a:p>
          <a:p>
            <a:r>
              <a:rPr lang="pl-PL" dirty="0" err="1" smtClean="0"/>
              <a:t>Kind</a:t>
            </a:r>
            <a:r>
              <a:rPr lang="pl-PL" dirty="0" smtClean="0"/>
              <a:t> of services</a:t>
            </a:r>
          </a:p>
          <a:p>
            <a:r>
              <a:rPr lang="pl-PL" dirty="0" smtClean="0"/>
              <a:t>WCF </a:t>
            </a:r>
            <a:r>
              <a:rPr lang="pl-PL" dirty="0" err="1" smtClean="0"/>
              <a:t>ABCs</a:t>
            </a:r>
            <a:endParaRPr lang="pl-PL" dirty="0" smtClean="0"/>
          </a:p>
          <a:p>
            <a:r>
              <a:rPr lang="pl-PL" dirty="0" smtClean="0"/>
              <a:t>Using services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772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Windows </a:t>
            </a:r>
            <a:r>
              <a:rPr lang="pl-PL" dirty="0" err="1" smtClean="0"/>
              <a:t>Communication</a:t>
            </a:r>
            <a:r>
              <a:rPr lang="pl-PL" dirty="0" smtClean="0"/>
              <a:t> Foundation</a:t>
            </a:r>
          </a:p>
          <a:p>
            <a:r>
              <a:rPr lang="pl-PL" dirty="0" err="1" smtClean="0"/>
              <a:t>Kind</a:t>
            </a:r>
            <a:r>
              <a:rPr lang="pl-PL" dirty="0" smtClean="0"/>
              <a:t> of services</a:t>
            </a:r>
          </a:p>
          <a:p>
            <a:r>
              <a:rPr lang="pl-PL" dirty="0" smtClean="0"/>
              <a:t>WCF </a:t>
            </a:r>
            <a:r>
              <a:rPr lang="pl-PL" dirty="0" err="1" smtClean="0"/>
              <a:t>ABCs</a:t>
            </a:r>
            <a:endParaRPr lang="pl-PL" dirty="0" smtClean="0"/>
          </a:p>
          <a:p>
            <a:r>
              <a:rPr lang="pl-PL" dirty="0" smtClean="0"/>
              <a:t>Using services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369994" y="2143421"/>
            <a:ext cx="9257773" cy="4061292"/>
            <a:chOff x="-194240" y="1651000"/>
            <a:chExt cx="9257773" cy="4061292"/>
          </a:xfrm>
        </p:grpSpPr>
        <p:sp>
          <p:nvSpPr>
            <p:cNvPr id="8" name="Prostokąt zaokrąglony 7"/>
            <p:cNvSpPr/>
            <p:nvPr/>
          </p:nvSpPr>
          <p:spPr>
            <a:xfrm>
              <a:off x="-194240" y="4138673"/>
              <a:ext cx="3255632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  <p:sp>
        <p:nvSpPr>
          <p:cNvPr id="15" name="Prostokąt z rogami zaokrąglonymi po przekątnej 14"/>
          <p:cNvSpPr/>
          <p:nvPr/>
        </p:nvSpPr>
        <p:spPr>
          <a:xfrm>
            <a:off x="1637386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WCF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Windows </a:t>
            </a:r>
            <a:r>
              <a:rPr lang="pl-PL" dirty="0" err="1" smtClean="0"/>
              <a:t>Communication</a:t>
            </a:r>
            <a:r>
              <a:rPr lang="pl-PL" dirty="0" smtClean="0"/>
              <a:t> Foundation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.NET Framework for </a:t>
            </a:r>
            <a:r>
              <a:rPr lang="pl-PL" dirty="0" err="1" smtClean="0"/>
              <a:t>building</a:t>
            </a:r>
            <a:r>
              <a:rPr lang="pl-PL" dirty="0" smtClean="0"/>
              <a:t> SOA </a:t>
            </a:r>
            <a:r>
              <a:rPr lang="pl-PL" dirty="0" err="1" smtClean="0"/>
              <a:t>applications</a:t>
            </a:r>
            <a:endParaRPr lang="pl-PL" dirty="0" smtClean="0"/>
          </a:p>
          <a:p>
            <a:pPr lvl="1"/>
            <a:r>
              <a:rPr lang="pl-PL" dirty="0" smtClean="0"/>
              <a:t>Service </a:t>
            </a:r>
            <a:r>
              <a:rPr lang="pl-PL" dirty="0" err="1" smtClean="0"/>
              <a:t>oriented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3692825" y="1690688"/>
            <a:ext cx="8782648" cy="4675018"/>
            <a:chOff x="3654725" y="2467155"/>
            <a:chExt cx="8782648" cy="467501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97755818"/>
                </p:ext>
              </p:extLst>
            </p:nvPr>
          </p:nvGraphicFramePr>
          <p:xfrm>
            <a:off x="6487064" y="2467155"/>
            <a:ext cx="5950309" cy="4033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962671069"/>
                </p:ext>
              </p:extLst>
            </p:nvPr>
          </p:nvGraphicFramePr>
          <p:xfrm>
            <a:off x="3654725" y="3108685"/>
            <a:ext cx="5950309" cy="4033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503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Kinds</a:t>
            </a:r>
            <a:r>
              <a:rPr lang="pl-PL" dirty="0" smtClean="0"/>
              <a:t> of Services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/>
          <a:lstStyle/>
          <a:p>
            <a:r>
              <a:rPr lang="pl-PL" dirty="0" smtClean="0"/>
              <a:t>WCF</a:t>
            </a:r>
          </a:p>
          <a:p>
            <a:pPr lvl="1"/>
            <a:r>
              <a:rPr lang="pl-PL" dirty="0" smtClean="0"/>
              <a:t>Classic SOAP</a:t>
            </a:r>
          </a:p>
          <a:p>
            <a:pPr lvl="1"/>
            <a:r>
              <a:rPr lang="pl-PL" dirty="0" smtClean="0"/>
              <a:t>AJAX-</a:t>
            </a:r>
            <a:r>
              <a:rPr lang="pl-PL" dirty="0" err="1" smtClean="0"/>
              <a:t>Enabled</a:t>
            </a:r>
            <a:endParaRPr lang="pl-PL" dirty="0" smtClean="0"/>
          </a:p>
          <a:p>
            <a:pPr lvl="1"/>
            <a:r>
              <a:rPr lang="pl-PL" dirty="0" smtClean="0"/>
              <a:t>Data Service</a:t>
            </a:r>
          </a:p>
          <a:p>
            <a:r>
              <a:rPr lang="pl-PL" dirty="0" smtClean="0"/>
              <a:t>Web API</a:t>
            </a:r>
          </a:p>
          <a:p>
            <a:pPr lvl="1"/>
            <a:r>
              <a:rPr lang="pl-PL" dirty="0" smtClean="0"/>
              <a:t>REST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93" y="1690688"/>
            <a:ext cx="7591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WCF </a:t>
            </a:r>
            <a:r>
              <a:rPr lang="pl-PL" dirty="0" err="1" smtClean="0"/>
              <a:t>ABC’s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Address</a:t>
            </a:r>
            <a:endParaRPr lang="pl-PL" dirty="0" smtClean="0"/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the service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Binding</a:t>
            </a:r>
            <a:endParaRPr lang="pl-PL" dirty="0" smtClean="0"/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r>
              <a:rPr lang="pl-PL" dirty="0" err="1" smtClean="0"/>
              <a:t>Contract</a:t>
            </a:r>
            <a:endParaRPr lang="pl-PL" dirty="0" smtClean="0"/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do</a:t>
            </a:r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and data </a:t>
            </a:r>
            <a:r>
              <a:rPr lang="pl-PL" dirty="0" err="1" smtClean="0"/>
              <a:t>does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expose</a:t>
            </a:r>
            <a:endParaRPr lang="pl-P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09891326"/>
              </p:ext>
            </p:extLst>
          </p:nvPr>
        </p:nvGraphicFramePr>
        <p:xfrm>
          <a:off x="6280150" y="758296"/>
          <a:ext cx="54546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8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IIS .SVC </a:t>
            </a:r>
            <a:r>
              <a:rPr lang="pl-PL" dirty="0" err="1" smtClean="0"/>
              <a:t>Files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Simply</a:t>
            </a:r>
            <a:r>
              <a:rPr lang="pl-PL" dirty="0" smtClean="0"/>
              <a:t> </a:t>
            </a:r>
            <a:r>
              <a:rPr lang="pl-PL" dirty="0" err="1" smtClean="0"/>
              <a:t>activation</a:t>
            </a:r>
            <a:r>
              <a:rPr lang="pl-PL" dirty="0" smtClean="0"/>
              <a:t> point for a </a:t>
            </a:r>
            <a:r>
              <a:rPr lang="pl-PL" dirty="0" err="1" smtClean="0"/>
              <a:t>class</a:t>
            </a:r>
            <a:endParaRPr lang="pl-PL" dirty="0" smtClean="0"/>
          </a:p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 a service </a:t>
            </a:r>
            <a:r>
              <a:rPr lang="pl-PL" dirty="0" err="1" smtClean="0"/>
              <a:t>class</a:t>
            </a:r>
            <a:r>
              <a:rPr lang="pl-PL" dirty="0" smtClean="0"/>
              <a:t>, IIS host </a:t>
            </a:r>
            <a:r>
              <a:rPr lang="pl-PL" dirty="0" err="1" smtClean="0"/>
              <a:t>it</a:t>
            </a:r>
            <a:r>
              <a:rPr lang="pl-PL" dirty="0" smtClean="0"/>
              <a:t> for </a:t>
            </a:r>
            <a:r>
              <a:rPr lang="pl-PL" dirty="0" err="1" smtClean="0"/>
              <a:t>you</a:t>
            </a:r>
            <a:endParaRPr lang="pl-PL" dirty="0" smtClean="0"/>
          </a:p>
          <a:p>
            <a:r>
              <a:rPr lang="pl-PL" dirty="0" err="1" smtClean="0"/>
              <a:t>Provide</a:t>
            </a:r>
            <a:r>
              <a:rPr lang="pl-PL" dirty="0" smtClean="0"/>
              <a:t> .SVC </a:t>
            </a:r>
            <a:r>
              <a:rPr lang="pl-PL" dirty="0" err="1" smtClean="0"/>
              <a:t>class</a:t>
            </a:r>
            <a:r>
              <a:rPr lang="pl-PL" dirty="0" smtClean="0"/>
              <a:t> to </a:t>
            </a:r>
            <a:r>
              <a:rPr lang="pl-PL" dirty="0" err="1" smtClean="0"/>
              <a:t>tell</a:t>
            </a:r>
            <a:r>
              <a:rPr lang="pl-PL" dirty="0" smtClean="0"/>
              <a:t> IIS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must</a:t>
            </a:r>
            <a:r>
              <a:rPr lang="pl-PL" dirty="0" smtClean="0"/>
              <a:t> run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074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Using services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a service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9256685"/>
              </p:ext>
            </p:extLst>
          </p:nvPr>
        </p:nvGraphicFramePr>
        <p:xfrm>
          <a:off x="4064000" y="884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2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Setting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 WCF data 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8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1436</TotalTime>
  <Words>174</Words>
  <Application>Microsoft Office PowerPoint</Application>
  <PresentationFormat>Panoramiczny</PresentationFormat>
  <Paragraphs>73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Windows Communication Foundation</vt:lpstr>
      <vt:lpstr>Kinds of Services</vt:lpstr>
      <vt:lpstr>WCF ABC’s</vt:lpstr>
      <vt:lpstr>IIS .SVC Files</vt:lpstr>
      <vt:lpstr>Using services</vt:lpstr>
      <vt:lpstr>demo</vt:lpstr>
      <vt:lpstr>Prezentacja programu PowerPoint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36</cp:revision>
  <dcterms:created xsi:type="dcterms:W3CDTF">2015-12-21T20:24:16Z</dcterms:created>
  <dcterms:modified xsi:type="dcterms:W3CDTF">2016-01-08T09:51:25Z</dcterms:modified>
</cp:coreProperties>
</file>