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4" r:id="rId16"/>
    <p:sldId id="283" r:id="rId17"/>
    <p:sldId id="258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ewicz" initials="I" lastIdx="6" clrIdx="0"/>
  <p:cmAuthor id="2" name="azure1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7" autoAdjust="0"/>
    <p:restoredTop sz="94343" autoAdjust="0"/>
  </p:normalViewPr>
  <p:slideViewPr>
    <p:cSldViewPr snapToGrid="0">
      <p:cViewPr varScale="1">
        <p:scale>
          <a:sx n="61" d="100"/>
          <a:sy n="61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B380F4-49F7-4498-A2A5-25860E9586CF}" type="doc">
      <dgm:prSet loTypeId="urn:microsoft.com/office/officeart/2005/8/layout/radial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55BB4023-18D8-49DE-A0D6-8A622DBCD782}">
      <dgm:prSet phldrT="[Tekst]"/>
      <dgm:spPr/>
      <dgm:t>
        <a:bodyPr/>
        <a:lstStyle/>
        <a:p>
          <a:r>
            <a:rPr lang="pl-PL" b="1" dirty="0" smtClean="0"/>
            <a:t>HTTP</a:t>
          </a:r>
          <a:endParaRPr lang="pl-PL" b="1" dirty="0"/>
        </a:p>
      </dgm:t>
    </dgm:pt>
    <dgm:pt modelId="{3E0C3B08-FFB3-4180-B87A-AEE69532560E}" type="parTrans" cxnId="{B8559FD7-8BBF-4ACF-A5E7-C356428A5B40}">
      <dgm:prSet/>
      <dgm:spPr/>
      <dgm:t>
        <a:bodyPr/>
        <a:lstStyle/>
        <a:p>
          <a:endParaRPr lang="pl-PL" b="1"/>
        </a:p>
      </dgm:t>
    </dgm:pt>
    <dgm:pt modelId="{AD4D097A-715C-42C4-93C4-6A821A446B14}" type="sibTrans" cxnId="{B8559FD7-8BBF-4ACF-A5E7-C356428A5B40}">
      <dgm:prSet/>
      <dgm:spPr/>
      <dgm:t>
        <a:bodyPr/>
        <a:lstStyle/>
        <a:p>
          <a:endParaRPr lang="pl-PL" b="1"/>
        </a:p>
      </dgm:t>
    </dgm:pt>
    <dgm:pt modelId="{791E57DF-5489-472C-8440-AB70C342D07A}">
      <dgm:prSet phldrT="[Tekst]"/>
      <dgm:spPr/>
      <dgm:t>
        <a:bodyPr/>
        <a:lstStyle/>
        <a:p>
          <a:r>
            <a:rPr lang="pl-PL" b="1" dirty="0" smtClean="0"/>
            <a:t>GET</a:t>
          </a:r>
          <a:endParaRPr lang="pl-PL" b="1" dirty="0"/>
        </a:p>
      </dgm:t>
    </dgm:pt>
    <dgm:pt modelId="{3EF09202-BDF4-4E16-A3F8-851EE838E680}" type="parTrans" cxnId="{60F6B63D-B77C-4542-9710-D80162BAAA68}">
      <dgm:prSet/>
      <dgm:spPr/>
      <dgm:t>
        <a:bodyPr/>
        <a:lstStyle/>
        <a:p>
          <a:endParaRPr lang="pl-PL" b="1"/>
        </a:p>
      </dgm:t>
    </dgm:pt>
    <dgm:pt modelId="{AABFB40B-DB80-4E52-AC9B-2733B1724DA2}" type="sibTrans" cxnId="{60F6B63D-B77C-4542-9710-D80162BAAA68}">
      <dgm:prSet/>
      <dgm:spPr/>
      <dgm:t>
        <a:bodyPr/>
        <a:lstStyle/>
        <a:p>
          <a:endParaRPr lang="pl-PL" b="1"/>
        </a:p>
      </dgm:t>
    </dgm:pt>
    <dgm:pt modelId="{DD2EB6AD-0078-4E8E-BFAC-ED394CF36C7C}">
      <dgm:prSet phldrT="[Tekst]"/>
      <dgm:spPr/>
      <dgm:t>
        <a:bodyPr/>
        <a:lstStyle/>
        <a:p>
          <a:r>
            <a:rPr lang="pl-PL" b="1" dirty="0" smtClean="0"/>
            <a:t>POST</a:t>
          </a:r>
          <a:endParaRPr lang="pl-PL" b="1" dirty="0"/>
        </a:p>
      </dgm:t>
    </dgm:pt>
    <dgm:pt modelId="{9D4069AD-A18A-43CC-9190-3ED26D2060E6}" type="parTrans" cxnId="{89E9EC51-44FA-4AC6-BBD3-E8EECCA7094B}">
      <dgm:prSet/>
      <dgm:spPr/>
      <dgm:t>
        <a:bodyPr/>
        <a:lstStyle/>
        <a:p>
          <a:endParaRPr lang="pl-PL" b="1"/>
        </a:p>
      </dgm:t>
    </dgm:pt>
    <dgm:pt modelId="{6EE756B2-6B15-490C-BE36-6324F102D9B1}" type="sibTrans" cxnId="{89E9EC51-44FA-4AC6-BBD3-E8EECCA7094B}">
      <dgm:prSet/>
      <dgm:spPr/>
      <dgm:t>
        <a:bodyPr/>
        <a:lstStyle/>
        <a:p>
          <a:endParaRPr lang="pl-PL" b="1"/>
        </a:p>
      </dgm:t>
    </dgm:pt>
    <dgm:pt modelId="{DD1E7FA2-C4B8-4D2A-8795-716D5645A9DE}">
      <dgm:prSet phldrT="[Tekst]"/>
      <dgm:spPr/>
      <dgm:t>
        <a:bodyPr/>
        <a:lstStyle/>
        <a:p>
          <a:r>
            <a:rPr lang="pl-PL" b="1" dirty="0" smtClean="0"/>
            <a:t>PUT</a:t>
          </a:r>
          <a:endParaRPr lang="pl-PL" b="1" dirty="0"/>
        </a:p>
      </dgm:t>
    </dgm:pt>
    <dgm:pt modelId="{EEE9778A-1D72-4F9B-B340-74EF68F08BB6}" type="parTrans" cxnId="{4ABF1B84-1A34-4684-AFE1-20AD5709B44B}">
      <dgm:prSet/>
      <dgm:spPr/>
      <dgm:t>
        <a:bodyPr/>
        <a:lstStyle/>
        <a:p>
          <a:endParaRPr lang="pl-PL" b="1"/>
        </a:p>
      </dgm:t>
    </dgm:pt>
    <dgm:pt modelId="{76F0E4C8-271B-45BD-8E2F-238451996819}" type="sibTrans" cxnId="{4ABF1B84-1A34-4684-AFE1-20AD5709B44B}">
      <dgm:prSet/>
      <dgm:spPr/>
      <dgm:t>
        <a:bodyPr/>
        <a:lstStyle/>
        <a:p>
          <a:endParaRPr lang="pl-PL" b="1"/>
        </a:p>
      </dgm:t>
    </dgm:pt>
    <dgm:pt modelId="{D7C98A46-7A95-4C4B-AF53-11102FEE6F1F}">
      <dgm:prSet phldrT="[Tekst]"/>
      <dgm:spPr/>
      <dgm:t>
        <a:bodyPr/>
        <a:lstStyle/>
        <a:p>
          <a:r>
            <a:rPr lang="pl-PL" b="1" dirty="0" smtClean="0"/>
            <a:t>DELETE</a:t>
          </a:r>
          <a:endParaRPr lang="pl-PL" b="1" dirty="0"/>
        </a:p>
      </dgm:t>
    </dgm:pt>
    <dgm:pt modelId="{577C8F15-D463-42C6-A7C4-A964436F2A93}" type="parTrans" cxnId="{185D8DD0-88E1-45D0-8704-1B9AC1E0CB0A}">
      <dgm:prSet/>
      <dgm:spPr/>
      <dgm:t>
        <a:bodyPr/>
        <a:lstStyle/>
        <a:p>
          <a:endParaRPr lang="pl-PL" b="1"/>
        </a:p>
      </dgm:t>
    </dgm:pt>
    <dgm:pt modelId="{B36A47D3-74A8-4F3D-87A7-5BD99D36377D}" type="sibTrans" cxnId="{185D8DD0-88E1-45D0-8704-1B9AC1E0CB0A}">
      <dgm:prSet/>
      <dgm:spPr/>
      <dgm:t>
        <a:bodyPr/>
        <a:lstStyle/>
        <a:p>
          <a:endParaRPr lang="pl-PL" b="1"/>
        </a:p>
      </dgm:t>
    </dgm:pt>
    <dgm:pt modelId="{7CEE848A-A482-450E-9B10-5C4687C69E4A}" type="pres">
      <dgm:prSet presAssocID="{1AB380F4-49F7-4498-A2A5-25860E9586C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54DFADD2-6DD3-4C90-B21E-AED7F73B17E9}" type="pres">
      <dgm:prSet presAssocID="{55BB4023-18D8-49DE-A0D6-8A622DBCD782}" presName="centerShape" presStyleLbl="node0" presStyleIdx="0" presStyleCnt="1"/>
      <dgm:spPr/>
      <dgm:t>
        <a:bodyPr/>
        <a:lstStyle/>
        <a:p>
          <a:endParaRPr lang="pl-PL"/>
        </a:p>
      </dgm:t>
    </dgm:pt>
    <dgm:pt modelId="{45FFF1AB-8057-4604-9111-705EEEEA4714}" type="pres">
      <dgm:prSet presAssocID="{3EF09202-BDF4-4E16-A3F8-851EE838E680}" presName="parTrans" presStyleLbl="sibTrans2D1" presStyleIdx="0" presStyleCnt="4"/>
      <dgm:spPr/>
      <dgm:t>
        <a:bodyPr/>
        <a:lstStyle/>
        <a:p>
          <a:endParaRPr lang="pl-PL"/>
        </a:p>
      </dgm:t>
    </dgm:pt>
    <dgm:pt modelId="{ACBCC6C9-8BEB-4E92-B067-8C01D5AB90F8}" type="pres">
      <dgm:prSet presAssocID="{3EF09202-BDF4-4E16-A3F8-851EE838E680}" presName="connectorText" presStyleLbl="sibTrans2D1" presStyleIdx="0" presStyleCnt="4"/>
      <dgm:spPr/>
      <dgm:t>
        <a:bodyPr/>
        <a:lstStyle/>
        <a:p>
          <a:endParaRPr lang="pl-PL"/>
        </a:p>
      </dgm:t>
    </dgm:pt>
    <dgm:pt modelId="{303F67C8-2525-4AA6-9252-36DB83E62E39}" type="pres">
      <dgm:prSet presAssocID="{791E57DF-5489-472C-8440-AB70C342D07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4B050BA7-2D9A-48DF-A241-F65E5BCABE04}" type="pres">
      <dgm:prSet presAssocID="{9D4069AD-A18A-43CC-9190-3ED26D2060E6}" presName="parTrans" presStyleLbl="sibTrans2D1" presStyleIdx="1" presStyleCnt="4"/>
      <dgm:spPr/>
      <dgm:t>
        <a:bodyPr/>
        <a:lstStyle/>
        <a:p>
          <a:endParaRPr lang="pl-PL"/>
        </a:p>
      </dgm:t>
    </dgm:pt>
    <dgm:pt modelId="{25000035-A60E-4F1A-A165-BAB1F5118224}" type="pres">
      <dgm:prSet presAssocID="{9D4069AD-A18A-43CC-9190-3ED26D2060E6}" presName="connectorText" presStyleLbl="sibTrans2D1" presStyleIdx="1" presStyleCnt="4"/>
      <dgm:spPr/>
      <dgm:t>
        <a:bodyPr/>
        <a:lstStyle/>
        <a:p>
          <a:endParaRPr lang="pl-PL"/>
        </a:p>
      </dgm:t>
    </dgm:pt>
    <dgm:pt modelId="{C2522207-F616-4C16-B563-620700D553EC}" type="pres">
      <dgm:prSet presAssocID="{DD2EB6AD-0078-4E8E-BFAC-ED394CF36C7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C9237A1D-FD75-44D5-A2F3-E8093EEDA36C}" type="pres">
      <dgm:prSet presAssocID="{EEE9778A-1D72-4F9B-B340-74EF68F08BB6}" presName="parTrans" presStyleLbl="sibTrans2D1" presStyleIdx="2" presStyleCnt="4"/>
      <dgm:spPr/>
      <dgm:t>
        <a:bodyPr/>
        <a:lstStyle/>
        <a:p>
          <a:endParaRPr lang="pl-PL"/>
        </a:p>
      </dgm:t>
    </dgm:pt>
    <dgm:pt modelId="{DBC8A630-D570-49AF-812D-6FAFACF582FF}" type="pres">
      <dgm:prSet presAssocID="{EEE9778A-1D72-4F9B-B340-74EF68F08BB6}" presName="connectorText" presStyleLbl="sibTrans2D1" presStyleIdx="2" presStyleCnt="4"/>
      <dgm:spPr/>
      <dgm:t>
        <a:bodyPr/>
        <a:lstStyle/>
        <a:p>
          <a:endParaRPr lang="pl-PL"/>
        </a:p>
      </dgm:t>
    </dgm:pt>
    <dgm:pt modelId="{23376B73-9780-4425-B1CE-FC3B75444963}" type="pres">
      <dgm:prSet presAssocID="{DD1E7FA2-C4B8-4D2A-8795-716D5645A9D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F8F27E6-28BE-4582-8DD9-F8679A79FC06}" type="pres">
      <dgm:prSet presAssocID="{577C8F15-D463-42C6-A7C4-A964436F2A93}" presName="parTrans" presStyleLbl="sibTrans2D1" presStyleIdx="3" presStyleCnt="4"/>
      <dgm:spPr/>
      <dgm:t>
        <a:bodyPr/>
        <a:lstStyle/>
        <a:p>
          <a:endParaRPr lang="pl-PL"/>
        </a:p>
      </dgm:t>
    </dgm:pt>
    <dgm:pt modelId="{877EBEC5-2E79-4863-BD3D-10BE4232D240}" type="pres">
      <dgm:prSet presAssocID="{577C8F15-D463-42C6-A7C4-A964436F2A93}" presName="connectorText" presStyleLbl="sibTrans2D1" presStyleIdx="3" presStyleCnt="4"/>
      <dgm:spPr/>
      <dgm:t>
        <a:bodyPr/>
        <a:lstStyle/>
        <a:p>
          <a:endParaRPr lang="pl-PL"/>
        </a:p>
      </dgm:t>
    </dgm:pt>
    <dgm:pt modelId="{A26AA12F-26DB-4671-B495-C90E372FCBCC}" type="pres">
      <dgm:prSet presAssocID="{D7C98A46-7A95-4C4B-AF53-11102FEE6F1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C0CFABC1-08A7-4280-8A3F-7A5E27959836}" type="presOf" srcId="{1AB380F4-49F7-4498-A2A5-25860E9586CF}" destId="{7CEE848A-A482-450E-9B10-5C4687C69E4A}" srcOrd="0" destOrd="0" presId="urn:microsoft.com/office/officeart/2005/8/layout/radial5"/>
    <dgm:cxn modelId="{89E9EC51-44FA-4AC6-BBD3-E8EECCA7094B}" srcId="{55BB4023-18D8-49DE-A0D6-8A622DBCD782}" destId="{DD2EB6AD-0078-4E8E-BFAC-ED394CF36C7C}" srcOrd="1" destOrd="0" parTransId="{9D4069AD-A18A-43CC-9190-3ED26D2060E6}" sibTransId="{6EE756B2-6B15-490C-BE36-6324F102D9B1}"/>
    <dgm:cxn modelId="{F9782BE2-098A-4FD7-8D60-968C47AD1C6D}" type="presOf" srcId="{EEE9778A-1D72-4F9B-B340-74EF68F08BB6}" destId="{C9237A1D-FD75-44D5-A2F3-E8093EEDA36C}" srcOrd="0" destOrd="0" presId="urn:microsoft.com/office/officeart/2005/8/layout/radial5"/>
    <dgm:cxn modelId="{E971E84C-5949-42C4-99EF-5123EEAFEBC6}" type="presOf" srcId="{577C8F15-D463-42C6-A7C4-A964436F2A93}" destId="{877EBEC5-2E79-4863-BD3D-10BE4232D240}" srcOrd="1" destOrd="0" presId="urn:microsoft.com/office/officeart/2005/8/layout/radial5"/>
    <dgm:cxn modelId="{23A75026-838A-4E50-A457-97DDF1E262F0}" type="presOf" srcId="{577C8F15-D463-42C6-A7C4-A964436F2A93}" destId="{AF8F27E6-28BE-4582-8DD9-F8679A79FC06}" srcOrd="0" destOrd="0" presId="urn:microsoft.com/office/officeart/2005/8/layout/radial5"/>
    <dgm:cxn modelId="{142BE00F-BD00-4A33-AE03-93EEB22102B9}" type="presOf" srcId="{3EF09202-BDF4-4E16-A3F8-851EE838E680}" destId="{45FFF1AB-8057-4604-9111-705EEEEA4714}" srcOrd="0" destOrd="0" presId="urn:microsoft.com/office/officeart/2005/8/layout/radial5"/>
    <dgm:cxn modelId="{ACC237A1-9E65-4184-B817-921BB262E1E5}" type="presOf" srcId="{3EF09202-BDF4-4E16-A3F8-851EE838E680}" destId="{ACBCC6C9-8BEB-4E92-B067-8C01D5AB90F8}" srcOrd="1" destOrd="0" presId="urn:microsoft.com/office/officeart/2005/8/layout/radial5"/>
    <dgm:cxn modelId="{2C33495A-1993-4E84-86F8-A36756D38523}" type="presOf" srcId="{DD1E7FA2-C4B8-4D2A-8795-716D5645A9DE}" destId="{23376B73-9780-4425-B1CE-FC3B75444963}" srcOrd="0" destOrd="0" presId="urn:microsoft.com/office/officeart/2005/8/layout/radial5"/>
    <dgm:cxn modelId="{B8559FD7-8BBF-4ACF-A5E7-C356428A5B40}" srcId="{1AB380F4-49F7-4498-A2A5-25860E9586CF}" destId="{55BB4023-18D8-49DE-A0D6-8A622DBCD782}" srcOrd="0" destOrd="0" parTransId="{3E0C3B08-FFB3-4180-B87A-AEE69532560E}" sibTransId="{AD4D097A-715C-42C4-93C4-6A821A446B14}"/>
    <dgm:cxn modelId="{6FE456CC-B3FE-467B-B0F3-F0816D1DA00E}" type="presOf" srcId="{D7C98A46-7A95-4C4B-AF53-11102FEE6F1F}" destId="{A26AA12F-26DB-4671-B495-C90E372FCBCC}" srcOrd="0" destOrd="0" presId="urn:microsoft.com/office/officeart/2005/8/layout/radial5"/>
    <dgm:cxn modelId="{25A11F1C-7B99-42C9-866C-BEB29E85304B}" type="presOf" srcId="{55BB4023-18D8-49DE-A0D6-8A622DBCD782}" destId="{54DFADD2-6DD3-4C90-B21E-AED7F73B17E9}" srcOrd="0" destOrd="0" presId="urn:microsoft.com/office/officeart/2005/8/layout/radial5"/>
    <dgm:cxn modelId="{185D8DD0-88E1-45D0-8704-1B9AC1E0CB0A}" srcId="{55BB4023-18D8-49DE-A0D6-8A622DBCD782}" destId="{D7C98A46-7A95-4C4B-AF53-11102FEE6F1F}" srcOrd="3" destOrd="0" parTransId="{577C8F15-D463-42C6-A7C4-A964436F2A93}" sibTransId="{B36A47D3-74A8-4F3D-87A7-5BD99D36377D}"/>
    <dgm:cxn modelId="{810511A3-6614-4F95-9B4D-CD107E2CC7EA}" type="presOf" srcId="{9D4069AD-A18A-43CC-9190-3ED26D2060E6}" destId="{25000035-A60E-4F1A-A165-BAB1F5118224}" srcOrd="1" destOrd="0" presId="urn:microsoft.com/office/officeart/2005/8/layout/radial5"/>
    <dgm:cxn modelId="{5B2EEE10-74B0-4BDA-AC02-85AA4367DD0C}" type="presOf" srcId="{DD2EB6AD-0078-4E8E-BFAC-ED394CF36C7C}" destId="{C2522207-F616-4C16-B563-620700D553EC}" srcOrd="0" destOrd="0" presId="urn:microsoft.com/office/officeart/2005/8/layout/radial5"/>
    <dgm:cxn modelId="{6B99B801-4AAC-4E84-89DB-03C8BFA433C7}" type="presOf" srcId="{9D4069AD-A18A-43CC-9190-3ED26D2060E6}" destId="{4B050BA7-2D9A-48DF-A241-F65E5BCABE04}" srcOrd="0" destOrd="0" presId="urn:microsoft.com/office/officeart/2005/8/layout/radial5"/>
    <dgm:cxn modelId="{4ABF1B84-1A34-4684-AFE1-20AD5709B44B}" srcId="{55BB4023-18D8-49DE-A0D6-8A622DBCD782}" destId="{DD1E7FA2-C4B8-4D2A-8795-716D5645A9DE}" srcOrd="2" destOrd="0" parTransId="{EEE9778A-1D72-4F9B-B340-74EF68F08BB6}" sibTransId="{76F0E4C8-271B-45BD-8E2F-238451996819}"/>
    <dgm:cxn modelId="{719A7021-33C4-453A-90A5-DF80AEE9340F}" type="presOf" srcId="{EEE9778A-1D72-4F9B-B340-74EF68F08BB6}" destId="{DBC8A630-D570-49AF-812D-6FAFACF582FF}" srcOrd="1" destOrd="0" presId="urn:microsoft.com/office/officeart/2005/8/layout/radial5"/>
    <dgm:cxn modelId="{74426F96-E159-4552-871E-E987AE032A87}" type="presOf" srcId="{791E57DF-5489-472C-8440-AB70C342D07A}" destId="{303F67C8-2525-4AA6-9252-36DB83E62E39}" srcOrd="0" destOrd="0" presId="urn:microsoft.com/office/officeart/2005/8/layout/radial5"/>
    <dgm:cxn modelId="{60F6B63D-B77C-4542-9710-D80162BAAA68}" srcId="{55BB4023-18D8-49DE-A0D6-8A622DBCD782}" destId="{791E57DF-5489-472C-8440-AB70C342D07A}" srcOrd="0" destOrd="0" parTransId="{3EF09202-BDF4-4E16-A3F8-851EE838E680}" sibTransId="{AABFB40B-DB80-4E52-AC9B-2733B1724DA2}"/>
    <dgm:cxn modelId="{C6CF84CE-1240-4EE3-B044-0CDD0282951D}" type="presParOf" srcId="{7CEE848A-A482-450E-9B10-5C4687C69E4A}" destId="{54DFADD2-6DD3-4C90-B21E-AED7F73B17E9}" srcOrd="0" destOrd="0" presId="urn:microsoft.com/office/officeart/2005/8/layout/radial5"/>
    <dgm:cxn modelId="{C552346C-8589-4E01-A3E6-DE7A850AF50F}" type="presParOf" srcId="{7CEE848A-A482-450E-9B10-5C4687C69E4A}" destId="{45FFF1AB-8057-4604-9111-705EEEEA4714}" srcOrd="1" destOrd="0" presId="urn:microsoft.com/office/officeart/2005/8/layout/radial5"/>
    <dgm:cxn modelId="{6A82D798-C5B7-40AD-947C-DBE81548E0F9}" type="presParOf" srcId="{45FFF1AB-8057-4604-9111-705EEEEA4714}" destId="{ACBCC6C9-8BEB-4E92-B067-8C01D5AB90F8}" srcOrd="0" destOrd="0" presId="urn:microsoft.com/office/officeart/2005/8/layout/radial5"/>
    <dgm:cxn modelId="{151397AD-CABB-44DD-B8B1-6567670319EE}" type="presParOf" srcId="{7CEE848A-A482-450E-9B10-5C4687C69E4A}" destId="{303F67C8-2525-4AA6-9252-36DB83E62E39}" srcOrd="2" destOrd="0" presId="urn:microsoft.com/office/officeart/2005/8/layout/radial5"/>
    <dgm:cxn modelId="{0A54D90B-2523-4584-8DC9-E0B0503405BF}" type="presParOf" srcId="{7CEE848A-A482-450E-9B10-5C4687C69E4A}" destId="{4B050BA7-2D9A-48DF-A241-F65E5BCABE04}" srcOrd="3" destOrd="0" presId="urn:microsoft.com/office/officeart/2005/8/layout/radial5"/>
    <dgm:cxn modelId="{0777341D-48B9-4167-9B0B-DC63084D0F6D}" type="presParOf" srcId="{4B050BA7-2D9A-48DF-A241-F65E5BCABE04}" destId="{25000035-A60E-4F1A-A165-BAB1F5118224}" srcOrd="0" destOrd="0" presId="urn:microsoft.com/office/officeart/2005/8/layout/radial5"/>
    <dgm:cxn modelId="{70019E16-276B-4E98-8689-E72C20FC3532}" type="presParOf" srcId="{7CEE848A-A482-450E-9B10-5C4687C69E4A}" destId="{C2522207-F616-4C16-B563-620700D553EC}" srcOrd="4" destOrd="0" presId="urn:microsoft.com/office/officeart/2005/8/layout/radial5"/>
    <dgm:cxn modelId="{029BEB7F-5F42-45BA-9F04-B18B915B6BE1}" type="presParOf" srcId="{7CEE848A-A482-450E-9B10-5C4687C69E4A}" destId="{C9237A1D-FD75-44D5-A2F3-E8093EEDA36C}" srcOrd="5" destOrd="0" presId="urn:microsoft.com/office/officeart/2005/8/layout/radial5"/>
    <dgm:cxn modelId="{F0123131-E4D4-4504-8580-411841444387}" type="presParOf" srcId="{C9237A1D-FD75-44D5-A2F3-E8093EEDA36C}" destId="{DBC8A630-D570-49AF-812D-6FAFACF582FF}" srcOrd="0" destOrd="0" presId="urn:microsoft.com/office/officeart/2005/8/layout/radial5"/>
    <dgm:cxn modelId="{A2F1AE29-3191-4848-8CF2-60CB8675FB33}" type="presParOf" srcId="{7CEE848A-A482-450E-9B10-5C4687C69E4A}" destId="{23376B73-9780-4425-B1CE-FC3B75444963}" srcOrd="6" destOrd="0" presId="urn:microsoft.com/office/officeart/2005/8/layout/radial5"/>
    <dgm:cxn modelId="{374BE7ED-D98A-4981-A40C-B3217D578254}" type="presParOf" srcId="{7CEE848A-A482-450E-9B10-5C4687C69E4A}" destId="{AF8F27E6-28BE-4582-8DD9-F8679A79FC06}" srcOrd="7" destOrd="0" presId="urn:microsoft.com/office/officeart/2005/8/layout/radial5"/>
    <dgm:cxn modelId="{8DA87F22-BD3D-4F9F-A83F-017B16601227}" type="presParOf" srcId="{AF8F27E6-28BE-4582-8DD9-F8679A79FC06}" destId="{877EBEC5-2E79-4863-BD3D-10BE4232D240}" srcOrd="0" destOrd="0" presId="urn:microsoft.com/office/officeart/2005/8/layout/radial5"/>
    <dgm:cxn modelId="{8C016DA0-C8A4-4E7C-8EA5-013D7AE4D7C2}" type="presParOf" srcId="{7CEE848A-A482-450E-9B10-5C4687C69E4A}" destId="{A26AA12F-26DB-4671-B495-C90E372FCBCC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FADD2-6DD3-4C90-B21E-AED7F73B17E9}">
      <dsp:nvSpPr>
        <dsp:cNvPr id="0" name=""/>
        <dsp:cNvSpPr/>
      </dsp:nvSpPr>
      <dsp:spPr>
        <a:xfrm>
          <a:off x="2024873" y="1497823"/>
          <a:ext cx="1068353" cy="10683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500" b="1" kern="1200" dirty="0" smtClean="0"/>
            <a:t>HTTP</a:t>
          </a:r>
          <a:endParaRPr lang="pl-PL" sz="2500" b="1" kern="1200" dirty="0"/>
        </a:p>
      </dsp:txBody>
      <dsp:txXfrm>
        <a:off x="2181330" y="1654280"/>
        <a:ext cx="755439" cy="755439"/>
      </dsp:txXfrm>
    </dsp:sp>
    <dsp:sp modelId="{45FFF1AB-8057-4604-9111-705EEEEA4714}">
      <dsp:nvSpPr>
        <dsp:cNvPr id="0" name=""/>
        <dsp:cNvSpPr/>
      </dsp:nvSpPr>
      <dsp:spPr>
        <a:xfrm rot="16200000">
          <a:off x="2446055" y="1109402"/>
          <a:ext cx="225988" cy="363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500" b="1" kern="1200"/>
        </a:p>
      </dsp:txBody>
      <dsp:txXfrm>
        <a:off x="2479953" y="1215948"/>
        <a:ext cx="158192" cy="217944"/>
      </dsp:txXfrm>
    </dsp:sp>
    <dsp:sp modelId="{303F67C8-2525-4AA6-9252-36DB83E62E39}">
      <dsp:nvSpPr>
        <dsp:cNvPr id="0" name=""/>
        <dsp:cNvSpPr/>
      </dsp:nvSpPr>
      <dsp:spPr>
        <a:xfrm>
          <a:off x="2024873" y="3076"/>
          <a:ext cx="1068353" cy="106835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b="1" kern="1200" dirty="0" smtClean="0"/>
            <a:t>GET</a:t>
          </a:r>
          <a:endParaRPr lang="pl-PL" sz="1800" b="1" kern="1200" dirty="0"/>
        </a:p>
      </dsp:txBody>
      <dsp:txXfrm>
        <a:off x="2181330" y="159533"/>
        <a:ext cx="755439" cy="755439"/>
      </dsp:txXfrm>
    </dsp:sp>
    <dsp:sp modelId="{4B050BA7-2D9A-48DF-A241-F65E5BCABE04}">
      <dsp:nvSpPr>
        <dsp:cNvPr id="0" name=""/>
        <dsp:cNvSpPr/>
      </dsp:nvSpPr>
      <dsp:spPr>
        <a:xfrm>
          <a:off x="3187033" y="1850379"/>
          <a:ext cx="225988" cy="363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500" b="1" kern="1200"/>
        </a:p>
      </dsp:txBody>
      <dsp:txXfrm>
        <a:off x="3187033" y="1923027"/>
        <a:ext cx="158192" cy="217944"/>
      </dsp:txXfrm>
    </dsp:sp>
    <dsp:sp modelId="{C2522207-F616-4C16-B563-620700D553EC}">
      <dsp:nvSpPr>
        <dsp:cNvPr id="0" name=""/>
        <dsp:cNvSpPr/>
      </dsp:nvSpPr>
      <dsp:spPr>
        <a:xfrm>
          <a:off x="3519620" y="1497823"/>
          <a:ext cx="1068353" cy="106835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b="1" kern="1200" dirty="0" smtClean="0"/>
            <a:t>POST</a:t>
          </a:r>
          <a:endParaRPr lang="pl-PL" sz="1800" b="1" kern="1200" dirty="0"/>
        </a:p>
      </dsp:txBody>
      <dsp:txXfrm>
        <a:off x="3676077" y="1654280"/>
        <a:ext cx="755439" cy="755439"/>
      </dsp:txXfrm>
    </dsp:sp>
    <dsp:sp modelId="{C9237A1D-FD75-44D5-A2F3-E8093EEDA36C}">
      <dsp:nvSpPr>
        <dsp:cNvPr id="0" name=""/>
        <dsp:cNvSpPr/>
      </dsp:nvSpPr>
      <dsp:spPr>
        <a:xfrm rot="5400000">
          <a:off x="2446055" y="2591357"/>
          <a:ext cx="225988" cy="363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500" b="1" kern="1200"/>
        </a:p>
      </dsp:txBody>
      <dsp:txXfrm>
        <a:off x="2479953" y="2630107"/>
        <a:ext cx="158192" cy="217944"/>
      </dsp:txXfrm>
    </dsp:sp>
    <dsp:sp modelId="{23376B73-9780-4425-B1CE-FC3B75444963}">
      <dsp:nvSpPr>
        <dsp:cNvPr id="0" name=""/>
        <dsp:cNvSpPr/>
      </dsp:nvSpPr>
      <dsp:spPr>
        <a:xfrm>
          <a:off x="2024873" y="2992570"/>
          <a:ext cx="1068353" cy="106835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b="1" kern="1200" dirty="0" smtClean="0"/>
            <a:t>PUT</a:t>
          </a:r>
          <a:endParaRPr lang="pl-PL" sz="1800" b="1" kern="1200" dirty="0"/>
        </a:p>
      </dsp:txBody>
      <dsp:txXfrm>
        <a:off x="2181330" y="3149027"/>
        <a:ext cx="755439" cy="755439"/>
      </dsp:txXfrm>
    </dsp:sp>
    <dsp:sp modelId="{AF8F27E6-28BE-4582-8DD9-F8679A79FC06}">
      <dsp:nvSpPr>
        <dsp:cNvPr id="0" name=""/>
        <dsp:cNvSpPr/>
      </dsp:nvSpPr>
      <dsp:spPr>
        <a:xfrm rot="10800000">
          <a:off x="1705077" y="1850379"/>
          <a:ext cx="225988" cy="363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500" b="1" kern="1200"/>
        </a:p>
      </dsp:txBody>
      <dsp:txXfrm rot="10800000">
        <a:off x="1772873" y="1923027"/>
        <a:ext cx="158192" cy="217944"/>
      </dsp:txXfrm>
    </dsp:sp>
    <dsp:sp modelId="{A26AA12F-26DB-4671-B495-C90E372FCBCC}">
      <dsp:nvSpPr>
        <dsp:cNvPr id="0" name=""/>
        <dsp:cNvSpPr/>
      </dsp:nvSpPr>
      <dsp:spPr>
        <a:xfrm>
          <a:off x="530126" y="1497823"/>
          <a:ext cx="1068353" cy="106835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b="1" kern="1200" dirty="0" smtClean="0"/>
            <a:t>DELETE</a:t>
          </a:r>
          <a:endParaRPr lang="pl-PL" sz="1800" b="1" kern="1200" dirty="0"/>
        </a:p>
      </dsp:txBody>
      <dsp:txXfrm>
        <a:off x="686583" y="1654280"/>
        <a:ext cx="755439" cy="755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178A5-A0FB-49B4-BCF5-BFB35CF75E0C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63571-3142-42CF-A99B-95EE34AC0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72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r>
              <a:rPr lang="en-GB" noProof="0" dirty="0" smtClean="0"/>
              <a:t>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podtytułu</a:t>
            </a:r>
            <a:endParaRPr lang="en-GB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04DC5F3-29E5-458E-8DAF-BA91F5B4FA45}" type="datetimeFigureOut">
              <a:rPr lang="pl-PL" smtClean="0"/>
              <a:pPr/>
              <a:t>08.01.2016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097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108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ussion">
    <p:bg>
      <p:bgPr>
        <a:solidFill>
          <a:schemeClr val="accent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r>
              <a:rPr lang="en-GB" noProof="0" dirty="0" smtClean="0"/>
              <a:t>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podtytułu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chemeClr val="accent1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6" name="Prostokąt 5"/>
          <p:cNvSpPr/>
          <p:nvPr userDrawn="1"/>
        </p:nvSpPr>
        <p:spPr>
          <a:xfrm>
            <a:off x="7544230" y="959646"/>
            <a:ext cx="322024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</a:t>
            </a:r>
            <a:r>
              <a:rPr lang="pl-PL" sz="20200" b="0" i="0" baseline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 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367361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s">
    <p:bg>
      <p:bgPr>
        <a:solidFill>
          <a:srgbClr val="8CC60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r>
              <a:rPr lang="en-GB" noProof="0" dirty="0" smtClean="0"/>
              <a:t>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podtytułu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chemeClr val="accent4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4" name="Prostokąt 3"/>
          <p:cNvSpPr/>
          <p:nvPr userDrawn="1"/>
        </p:nvSpPr>
        <p:spPr>
          <a:xfrm>
            <a:off x="7805005" y="959646"/>
            <a:ext cx="2959465" cy="3200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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258376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bg>
      <p:bgPr>
        <a:solidFill>
          <a:schemeClr val="accent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Kliknij, aby edytować </a:t>
            </a:r>
            <a:r>
              <a:rPr lang="en-GB" noProof="0" dirty="0" err="1" smtClean="0"/>
              <a:t>styl</a:t>
            </a:r>
            <a:r>
              <a:rPr lang="pl-PL" dirty="0" smtClean="0"/>
              <a:t> wzorca podtytułu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chemeClr val="accent2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11" name="Prostokąt 10"/>
          <p:cNvSpPr/>
          <p:nvPr userDrawn="1"/>
        </p:nvSpPr>
        <p:spPr>
          <a:xfrm>
            <a:off x="8569910" y="959646"/>
            <a:ext cx="219456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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76275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k">
    <p:bg>
      <p:bgPr>
        <a:solidFill>
          <a:srgbClr val="FFBE0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Kliknij, aby edytować styl wzorca podtytułu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rgbClr val="FFE497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4" name="Prostokąt 3"/>
          <p:cNvSpPr/>
          <p:nvPr userDrawn="1"/>
        </p:nvSpPr>
        <p:spPr>
          <a:xfrm>
            <a:off x="9100232" y="959646"/>
            <a:ext cx="1664238" cy="3200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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348335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Drugi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Trzeci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Czwarty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Piąty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281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524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200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3"/>
          </p:nvPr>
        </p:nvSpPr>
        <p:spPr>
          <a:xfrm>
            <a:off x="366713" y="252413"/>
            <a:ext cx="11496675" cy="5935662"/>
          </a:xfrm>
        </p:spPr>
        <p:txBody>
          <a:bodyPr/>
          <a:lstStyle/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Drugi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Trzeci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Czwarty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Piąty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5487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037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720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524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972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Drugi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Trzeci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Czwarty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Piąty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04DC5F3-29E5-458E-8DAF-BA91F5B4FA45}" type="datetimeFigureOut">
              <a:rPr lang="en-GB" noProof="0" smtClean="0"/>
              <a:pPr/>
              <a:t>08/01/2016</a:t>
            </a:fld>
            <a:endParaRPr lang="en-GB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GB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4725FBEB-F3E3-49C3-8AA0-C0208E79BE4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5043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4" r:id="rId5"/>
    <p:sldLayoutId id="2147483651" r:id="rId6"/>
    <p:sldLayoutId id="2147483652" r:id="rId7"/>
    <p:sldLayoutId id="2147483653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ASP.NET MVC 5</a:t>
            </a:r>
            <a:br>
              <a:rPr lang="pl-PL" sz="3200" dirty="0" smtClean="0"/>
            </a:br>
            <a:r>
              <a:rPr lang="pl-PL" sz="3200" dirty="0" smtClean="0"/>
              <a:t>with </a:t>
            </a:r>
            <a:r>
              <a:rPr lang="en-GB" sz="3200" dirty="0" err="1" smtClean="0"/>
              <a:t>Developement</a:t>
            </a:r>
            <a:r>
              <a:rPr lang="pl-PL" sz="3200" dirty="0" smtClean="0"/>
              <a:t> </a:t>
            </a:r>
            <a:r>
              <a:rPr lang="en-GB" sz="3200" dirty="0" smtClean="0"/>
              <a:t>Patterns</a:t>
            </a:r>
            <a:endParaRPr lang="en-GB" sz="3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WEB API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153400" y="6352143"/>
            <a:ext cx="38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Copyright © 2016 Adrian Ilewicz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328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Content </a:t>
            </a:r>
            <a:r>
              <a:rPr lang="pl-PL" dirty="0" err="1" smtClean="0"/>
              <a:t>negotiation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WEB API </a:t>
            </a:r>
            <a:r>
              <a:rPr lang="pl-PL" dirty="0" err="1" smtClean="0"/>
              <a:t>automatically</a:t>
            </a:r>
            <a:r>
              <a:rPr lang="pl-PL" dirty="0" smtClean="0"/>
              <a:t> </a:t>
            </a:r>
            <a:r>
              <a:rPr lang="pl-PL" dirty="0" err="1" smtClean="0"/>
              <a:t>negotiates</a:t>
            </a:r>
            <a:r>
              <a:rPr lang="pl-PL" dirty="0" smtClean="0"/>
              <a:t> data </a:t>
            </a:r>
            <a:r>
              <a:rPr lang="pl-PL" dirty="0" err="1" smtClean="0"/>
              <a:t>type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XML </a:t>
            </a:r>
            <a:r>
              <a:rPr lang="pl-PL" dirty="0" err="1" smtClean="0"/>
              <a:t>or</a:t>
            </a:r>
            <a:r>
              <a:rPr lang="pl-PL" dirty="0" smtClean="0"/>
              <a:t> JSON</a:t>
            </a:r>
          </a:p>
          <a:p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configuration</a:t>
            </a:r>
            <a:r>
              <a:rPr lang="pl-PL" dirty="0" smtClean="0"/>
              <a:t> to </a:t>
            </a:r>
            <a:r>
              <a:rPr lang="pl-PL" dirty="0" err="1" smtClean="0"/>
              <a:t>control</a:t>
            </a:r>
            <a:r>
              <a:rPr lang="pl-PL" dirty="0" smtClean="0"/>
              <a:t>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behavior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14676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.NET </a:t>
            </a:r>
            <a:r>
              <a:rPr lang="pl-PL" dirty="0" err="1" smtClean="0"/>
              <a:t>client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Nuget</a:t>
            </a:r>
            <a:r>
              <a:rPr lang="pl-PL" dirty="0" smtClean="0"/>
              <a:t>: </a:t>
            </a:r>
            <a:r>
              <a:rPr lang="pl-PL" dirty="0" err="1" smtClean="0"/>
              <a:t>Microsoft.AspNet.WebApi.Client</a:t>
            </a:r>
            <a:endParaRPr lang="pl-PL" dirty="0" smtClean="0"/>
          </a:p>
          <a:p>
            <a:r>
              <a:rPr lang="pl-PL" dirty="0" err="1" smtClean="0"/>
              <a:t>Initialize</a:t>
            </a:r>
            <a:r>
              <a:rPr lang="pl-PL" dirty="0" smtClean="0"/>
              <a:t> </a:t>
            </a:r>
            <a:r>
              <a:rPr lang="pl-PL" dirty="0" err="1" smtClean="0">
                <a:latin typeface="Consolas" panose="020B0609020204030204" pitchFamily="49" charset="0"/>
              </a:rPr>
              <a:t>HttpClient</a:t>
            </a:r>
            <a:endParaRPr lang="pl-PL" dirty="0" smtClean="0">
              <a:latin typeface="Consolas" panose="020B0609020204030204" pitchFamily="49" charset="0"/>
            </a:endParaRPr>
          </a:p>
          <a:p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asynchronous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r>
              <a:rPr lang="pl-PL" dirty="0" smtClean="0"/>
              <a:t>:</a:t>
            </a:r>
          </a:p>
          <a:p>
            <a:pPr lvl="1"/>
            <a:r>
              <a:rPr lang="pl-PL" dirty="0" err="1" smtClean="0">
                <a:latin typeface="Consolas" panose="020B0609020204030204" pitchFamily="49" charset="0"/>
              </a:rPr>
              <a:t>GetAsync</a:t>
            </a:r>
            <a:endParaRPr lang="pl-PL" dirty="0" smtClean="0">
              <a:latin typeface="Consolas" panose="020B0609020204030204" pitchFamily="49" charset="0"/>
            </a:endParaRPr>
          </a:p>
          <a:p>
            <a:pPr lvl="1"/>
            <a:r>
              <a:rPr lang="pl-PL" dirty="0" err="1" smtClean="0">
                <a:latin typeface="Consolas" panose="020B0609020204030204" pitchFamily="49" charset="0"/>
              </a:rPr>
              <a:t>ReadAsAsync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064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JavaScript </a:t>
            </a:r>
            <a:r>
              <a:rPr lang="pl-PL" dirty="0" err="1" smtClean="0"/>
              <a:t>client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Classic </a:t>
            </a:r>
            <a:r>
              <a:rPr lang="pl-PL" dirty="0" err="1" smtClean="0"/>
              <a:t>jQuery</a:t>
            </a:r>
            <a:r>
              <a:rPr lang="pl-PL" dirty="0" smtClean="0"/>
              <a:t> </a:t>
            </a:r>
            <a:r>
              <a:rPr lang="pl-PL" dirty="0" smtClean="0">
                <a:latin typeface="Consolas" panose="020B0609020204030204" pitchFamily="49" charset="0"/>
              </a:rPr>
              <a:t>$.</a:t>
            </a:r>
            <a:r>
              <a:rPr lang="pl-PL" dirty="0" err="1" smtClean="0">
                <a:latin typeface="Consolas" panose="020B0609020204030204" pitchFamily="49" charset="0"/>
              </a:rPr>
              <a:t>ajax</a:t>
            </a:r>
            <a:r>
              <a:rPr lang="pl-PL" dirty="0" smtClean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pl-PL" dirty="0" smtClean="0">
                <a:latin typeface="Consolas" panose="020B0609020204030204" pitchFamily="49" charset="0"/>
              </a:rPr>
              <a:t>Data-</a:t>
            </a:r>
            <a:r>
              <a:rPr lang="pl-PL" dirty="0" err="1" smtClean="0">
                <a:latin typeface="Consolas" panose="020B0609020204030204" pitchFamily="49" charset="0"/>
              </a:rPr>
              <a:t>type</a:t>
            </a:r>
            <a:r>
              <a:rPr lang="pl-PL" dirty="0" smtClean="0">
                <a:latin typeface="Consolas" panose="020B0609020204030204" pitchFamily="49" charset="0"/>
              </a:rPr>
              <a:t>: JSON</a:t>
            </a:r>
          </a:p>
          <a:p>
            <a:r>
              <a:rPr lang="pl-PL" dirty="0" err="1" smtClean="0"/>
              <a:t>Make</a:t>
            </a:r>
            <a:r>
              <a:rPr lang="pl-PL" dirty="0" smtClean="0"/>
              <a:t> </a:t>
            </a:r>
            <a:r>
              <a:rPr lang="pl-PL" dirty="0" err="1" smtClean="0"/>
              <a:t>use</a:t>
            </a:r>
            <a:r>
              <a:rPr lang="pl-PL" dirty="0" smtClean="0"/>
              <a:t> of </a:t>
            </a:r>
            <a:r>
              <a:rPr lang="pl-PL" dirty="0" err="1" smtClean="0"/>
              <a:t>JSON.stringify</a:t>
            </a:r>
            <a:r>
              <a:rPr lang="pl-PL" dirty="0" smtClean="0"/>
              <a:t> and </a:t>
            </a:r>
            <a:r>
              <a:rPr lang="pl-PL" dirty="0" err="1" smtClean="0"/>
              <a:t>JSON.parse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</a:t>
            </a:r>
            <a:r>
              <a:rPr lang="pl-PL" dirty="0" err="1" smtClean="0"/>
              <a:t>helpers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5055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MVC WEB API </a:t>
            </a:r>
            <a:r>
              <a:rPr lang="pl-PL" dirty="0" err="1" smtClean="0"/>
              <a:t>scaffolding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852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MVC WEB API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LAB 11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2270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LAB Idea	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Make</a:t>
            </a:r>
            <a:r>
              <a:rPr lang="pl-PL" dirty="0" smtClean="0"/>
              <a:t> </a:t>
            </a:r>
            <a:r>
              <a:rPr lang="pl-PL" dirty="0" err="1" smtClean="0"/>
              <a:t>use</a:t>
            </a:r>
            <a:r>
              <a:rPr lang="pl-PL" dirty="0" smtClean="0"/>
              <a:t> of WEB API tutorial on </a:t>
            </a:r>
            <a:r>
              <a:rPr lang="pl-PL" dirty="0" err="1" smtClean="0"/>
              <a:t>your</a:t>
            </a:r>
            <a:r>
              <a:rPr lang="pl-PL" dirty="0" smtClean="0"/>
              <a:t> </a:t>
            </a:r>
            <a:r>
              <a:rPr lang="pl-PL" dirty="0" err="1" smtClean="0"/>
              <a:t>Ticket</a:t>
            </a:r>
            <a:r>
              <a:rPr lang="pl-PL" dirty="0" smtClean="0"/>
              <a:t> </a:t>
            </a:r>
            <a:r>
              <a:rPr lang="pl-PL" dirty="0" err="1" smtClean="0"/>
              <a:t>project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838200" y="3105835"/>
            <a:ext cx="6000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http://www.asp.net/web-api/overview/getting-started-with-aspnet-web-api/tutorial-your-first-web-api</a:t>
            </a:r>
          </a:p>
        </p:txBody>
      </p:sp>
    </p:spTree>
    <p:extLst>
      <p:ext uri="{BB962C8B-B14F-4D97-AF65-F5344CB8AC3E}">
        <p14:creationId xmlns:p14="http://schemas.microsoft.com/office/powerpoint/2010/main" val="3666735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Module </a:t>
            </a:r>
            <a:r>
              <a:rPr lang="pl-PL" dirty="0" err="1" smtClean="0"/>
              <a:t>summary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6849"/>
          </a:xfrm>
        </p:spPr>
        <p:txBody>
          <a:bodyPr>
            <a:normAutofit/>
          </a:bodyPr>
          <a:lstStyle/>
          <a:p>
            <a:r>
              <a:rPr lang="pl-PL" dirty="0" smtClean="0"/>
              <a:t>WHAT &amp; WHY</a:t>
            </a:r>
          </a:p>
          <a:p>
            <a:r>
              <a:rPr lang="pl-PL" dirty="0" smtClean="0"/>
              <a:t>REST Service</a:t>
            </a:r>
          </a:p>
          <a:p>
            <a:r>
              <a:rPr lang="pl-PL" dirty="0" smtClean="0"/>
              <a:t>WEB API vs WCF</a:t>
            </a:r>
          </a:p>
          <a:p>
            <a:r>
              <a:rPr lang="pl-PL" dirty="0"/>
              <a:t>ASP.NET </a:t>
            </a:r>
            <a:r>
              <a:rPr lang="pl-PL" dirty="0" smtClean="0"/>
              <a:t>Routing</a:t>
            </a:r>
          </a:p>
          <a:p>
            <a:r>
              <a:rPr lang="pl-PL" dirty="0" err="1"/>
              <a:t>Naming</a:t>
            </a:r>
            <a:r>
              <a:rPr lang="pl-PL" dirty="0"/>
              <a:t> </a:t>
            </a:r>
            <a:r>
              <a:rPr lang="pl-PL" dirty="0" err="1" smtClean="0"/>
              <a:t>conventions</a:t>
            </a:r>
            <a:endParaRPr lang="pl-PL" dirty="0" smtClean="0"/>
          </a:p>
          <a:p>
            <a:r>
              <a:rPr lang="pl-PL" dirty="0"/>
              <a:t>Content </a:t>
            </a:r>
            <a:r>
              <a:rPr lang="pl-PL" dirty="0" err="1" smtClean="0"/>
              <a:t>negotiation</a:t>
            </a:r>
            <a:endParaRPr lang="pl-PL" dirty="0" smtClean="0"/>
          </a:p>
          <a:p>
            <a:r>
              <a:rPr lang="pl-PL" dirty="0" smtClean="0"/>
              <a:t>.NET and JavaScript </a:t>
            </a:r>
            <a:r>
              <a:rPr lang="pl-PL" dirty="0" err="1" smtClean="0"/>
              <a:t>clients</a:t>
            </a:r>
            <a:endParaRPr lang="pl-PL" dirty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76263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Fragen</a:t>
            </a:r>
            <a:endParaRPr lang="pl-PL" dirty="0" smtClean="0"/>
          </a:p>
          <a:p>
            <a:r>
              <a:rPr lang="pl-PL" dirty="0" err="1" smtClean="0"/>
              <a:t>Spurningar</a:t>
            </a:r>
            <a:endParaRPr lang="pl-PL" dirty="0" smtClean="0"/>
          </a:p>
          <a:p>
            <a:r>
              <a:rPr lang="pl-PL" dirty="0" err="1" smtClean="0"/>
              <a:t>Vragen</a:t>
            </a:r>
            <a:endParaRPr lang="pl-PL" dirty="0" smtClean="0"/>
          </a:p>
          <a:p>
            <a:r>
              <a:rPr lang="pl-PL" dirty="0" smtClean="0"/>
              <a:t>Pytania</a:t>
            </a:r>
          </a:p>
          <a:p>
            <a:r>
              <a:rPr lang="pl-PL" dirty="0" err="1" smtClean="0"/>
              <a:t>Otázky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7066617" y="2025134"/>
            <a:ext cx="2811988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39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</a:t>
            </a:r>
            <a:endParaRPr lang="pl-PL" sz="239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8153400" y="6352143"/>
            <a:ext cx="38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Copyright © 2016 Adrian Ilewicz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9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Module 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6849"/>
          </a:xfrm>
        </p:spPr>
        <p:txBody>
          <a:bodyPr>
            <a:normAutofit/>
          </a:bodyPr>
          <a:lstStyle/>
          <a:p>
            <a:r>
              <a:rPr lang="pl-PL" dirty="0" smtClean="0"/>
              <a:t>WHAT &amp; WHY</a:t>
            </a:r>
          </a:p>
          <a:p>
            <a:r>
              <a:rPr lang="pl-PL" dirty="0" smtClean="0"/>
              <a:t>REST Service</a:t>
            </a:r>
          </a:p>
          <a:p>
            <a:r>
              <a:rPr lang="pl-PL" dirty="0" smtClean="0"/>
              <a:t>WEB API vs WCF</a:t>
            </a:r>
          </a:p>
          <a:p>
            <a:r>
              <a:rPr lang="pl-PL" dirty="0"/>
              <a:t>ASP.NET </a:t>
            </a:r>
            <a:r>
              <a:rPr lang="pl-PL" dirty="0" smtClean="0"/>
              <a:t>Routing</a:t>
            </a:r>
          </a:p>
          <a:p>
            <a:r>
              <a:rPr lang="pl-PL" dirty="0" err="1"/>
              <a:t>Naming</a:t>
            </a:r>
            <a:r>
              <a:rPr lang="pl-PL" dirty="0"/>
              <a:t> </a:t>
            </a:r>
            <a:r>
              <a:rPr lang="pl-PL" dirty="0" err="1" smtClean="0"/>
              <a:t>conventions</a:t>
            </a:r>
            <a:endParaRPr lang="pl-PL" dirty="0" smtClean="0"/>
          </a:p>
          <a:p>
            <a:r>
              <a:rPr lang="pl-PL" dirty="0"/>
              <a:t>Content </a:t>
            </a:r>
            <a:r>
              <a:rPr lang="pl-PL" dirty="0" err="1" smtClean="0"/>
              <a:t>negotiation</a:t>
            </a:r>
            <a:endParaRPr lang="pl-PL" dirty="0" smtClean="0"/>
          </a:p>
          <a:p>
            <a:r>
              <a:rPr lang="pl-PL" dirty="0" smtClean="0"/>
              <a:t>.NET and JavaScript </a:t>
            </a:r>
            <a:r>
              <a:rPr lang="pl-PL" dirty="0" err="1" smtClean="0"/>
              <a:t>clients</a:t>
            </a:r>
            <a:endParaRPr lang="pl-PL" dirty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507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MVC Components</a:t>
            </a:r>
            <a:endParaRPr lang="en-GB" dirty="0"/>
          </a:p>
        </p:txBody>
      </p:sp>
      <p:grpSp>
        <p:nvGrpSpPr>
          <p:cNvPr id="13" name="Grupa 12"/>
          <p:cNvGrpSpPr/>
          <p:nvPr/>
        </p:nvGrpSpPr>
        <p:grpSpPr>
          <a:xfrm>
            <a:off x="1369994" y="2143421"/>
            <a:ext cx="9257773" cy="4061292"/>
            <a:chOff x="-194240" y="1651000"/>
            <a:chExt cx="9257773" cy="4061292"/>
          </a:xfrm>
        </p:grpSpPr>
        <p:sp>
          <p:nvSpPr>
            <p:cNvPr id="8" name="Prostokąt zaokrąglony 7"/>
            <p:cNvSpPr/>
            <p:nvPr/>
          </p:nvSpPr>
          <p:spPr>
            <a:xfrm>
              <a:off x="-194240" y="4138673"/>
              <a:ext cx="3255632" cy="157361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Prostokąt z rogami zaokrąglonymi po przekątnej 8"/>
            <p:cNvSpPr/>
            <p:nvPr/>
          </p:nvSpPr>
          <p:spPr>
            <a:xfrm>
              <a:off x="73152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MODELS</a:t>
              </a:r>
              <a:endParaRPr lang="pl-PL" sz="2000" dirty="0"/>
            </a:p>
          </p:txBody>
        </p:sp>
        <p:sp>
          <p:nvSpPr>
            <p:cNvPr id="10" name="Prostokąt z rogami zaokrąglonymi po przekątnej 9"/>
            <p:cNvSpPr/>
            <p:nvPr/>
          </p:nvSpPr>
          <p:spPr>
            <a:xfrm>
              <a:off x="3207918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CONTROLLERS</a:t>
              </a:r>
              <a:endParaRPr lang="pl-PL" sz="2000" dirty="0"/>
            </a:p>
          </p:txBody>
        </p:sp>
        <p:sp>
          <p:nvSpPr>
            <p:cNvPr id="11" name="Prostokąt z rogami zaokrąglonymi po przekątnej 10"/>
            <p:cNvSpPr/>
            <p:nvPr/>
          </p:nvSpPr>
          <p:spPr>
            <a:xfrm>
              <a:off x="6342685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VIEWS</a:t>
              </a:r>
              <a:endParaRPr lang="pl-PL" sz="2000" dirty="0"/>
            </a:p>
          </p:txBody>
        </p:sp>
        <p:sp>
          <p:nvSpPr>
            <p:cNvPr id="12" name="Prostokąt z rogami zaokrąglonymi po przekątnej 11"/>
            <p:cNvSpPr/>
            <p:nvPr/>
          </p:nvSpPr>
          <p:spPr>
            <a:xfrm>
              <a:off x="3207918" y="16510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ROUTING</a:t>
              </a:r>
              <a:endParaRPr lang="pl-PL" sz="2000" dirty="0"/>
            </a:p>
          </p:txBody>
        </p:sp>
      </p:grpSp>
      <p:sp>
        <p:nvSpPr>
          <p:cNvPr id="14" name="Prostokąt z rogami zaokrąglonymi po przekątnej 13"/>
          <p:cNvSpPr/>
          <p:nvPr/>
        </p:nvSpPr>
        <p:spPr>
          <a:xfrm>
            <a:off x="4772152" y="5005154"/>
            <a:ext cx="2720848" cy="8255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TESTS</a:t>
            </a:r>
            <a:endParaRPr lang="pl-PL" sz="2000" dirty="0"/>
          </a:p>
        </p:txBody>
      </p:sp>
      <p:sp>
        <p:nvSpPr>
          <p:cNvPr id="15" name="Prostokąt z rogami zaokrąglonymi po przekątnej 14"/>
          <p:cNvSpPr/>
          <p:nvPr/>
        </p:nvSpPr>
        <p:spPr>
          <a:xfrm>
            <a:off x="1637386" y="5005154"/>
            <a:ext cx="2720848" cy="8255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WCF</a:t>
            </a:r>
            <a:endParaRPr lang="pl-PL" sz="2000" dirty="0"/>
          </a:p>
        </p:txBody>
      </p:sp>
      <p:sp>
        <p:nvSpPr>
          <p:cNvPr id="16" name="Prostokąt z rogami zaokrąglonymi po przekątnej 15"/>
          <p:cNvSpPr/>
          <p:nvPr/>
        </p:nvSpPr>
        <p:spPr>
          <a:xfrm>
            <a:off x="1789786" y="5157554"/>
            <a:ext cx="2720848" cy="8255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WEB API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26622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WHAT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Extensible</a:t>
            </a:r>
            <a:r>
              <a:rPr lang="pl-PL" dirty="0" smtClean="0"/>
              <a:t> </a:t>
            </a:r>
            <a:r>
              <a:rPr lang="pl-PL" dirty="0" err="1" smtClean="0"/>
              <a:t>framework</a:t>
            </a:r>
            <a:r>
              <a:rPr lang="pl-PL" dirty="0" smtClean="0"/>
              <a:t> for </a:t>
            </a:r>
            <a:r>
              <a:rPr lang="pl-PL" dirty="0" err="1" smtClean="0"/>
              <a:t>building</a:t>
            </a:r>
            <a:r>
              <a:rPr lang="pl-PL" dirty="0" smtClean="0"/>
              <a:t> http services</a:t>
            </a:r>
          </a:p>
          <a:p>
            <a:r>
              <a:rPr lang="pl-PL" dirty="0" err="1" smtClean="0"/>
              <a:t>Written</a:t>
            </a:r>
            <a:r>
              <a:rPr lang="pl-PL" dirty="0" smtClean="0"/>
              <a:t> from ASP.NET</a:t>
            </a:r>
          </a:p>
          <a:p>
            <a:pPr lvl="1"/>
            <a:r>
              <a:rPr lang="pl-PL" dirty="0" err="1" smtClean="0"/>
              <a:t>Users</a:t>
            </a:r>
            <a:r>
              <a:rPr lang="pl-PL" dirty="0" smtClean="0"/>
              <a:t> ASP.NET routing</a:t>
            </a:r>
          </a:p>
          <a:p>
            <a:r>
              <a:rPr lang="pl-PL" dirty="0" smtClean="0"/>
              <a:t>New HTTP </a:t>
            </a:r>
            <a:r>
              <a:rPr lang="pl-PL" dirty="0" err="1" smtClean="0"/>
              <a:t>client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3467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WHY?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build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HTML5 </a:t>
            </a:r>
            <a:r>
              <a:rPr lang="pl-PL" dirty="0" err="1" smtClean="0"/>
              <a:t>application</a:t>
            </a:r>
            <a:r>
              <a:rPr lang="pl-PL" dirty="0" smtClean="0"/>
              <a:t> with service </a:t>
            </a:r>
            <a:r>
              <a:rPr lang="pl-PL" dirty="0" err="1" smtClean="0"/>
              <a:t>layer</a:t>
            </a:r>
            <a:endParaRPr lang="pl-PL" dirty="0" smtClean="0"/>
          </a:p>
          <a:p>
            <a:pPr lvl="1"/>
            <a:r>
              <a:rPr lang="pl-PL" dirty="0" smtClean="0"/>
              <a:t>Mobile </a:t>
            </a:r>
            <a:r>
              <a:rPr lang="pl-PL" dirty="0" err="1" smtClean="0"/>
              <a:t>application</a:t>
            </a:r>
            <a:r>
              <a:rPr lang="pl-PL" dirty="0" smtClean="0"/>
              <a:t> with service API</a:t>
            </a:r>
          </a:p>
          <a:p>
            <a:pPr lvl="1"/>
            <a:r>
              <a:rPr lang="pl-PL" dirty="0" err="1" smtClean="0"/>
              <a:t>Client-server</a:t>
            </a:r>
            <a:r>
              <a:rPr lang="pl-PL" dirty="0" smtClean="0"/>
              <a:t> </a:t>
            </a:r>
            <a:r>
              <a:rPr lang="pl-PL" dirty="0" err="1" smtClean="0"/>
              <a:t>app</a:t>
            </a:r>
            <a:r>
              <a:rPr lang="pl-PL" dirty="0" smtClean="0"/>
              <a:t> </a:t>
            </a:r>
          </a:p>
          <a:p>
            <a:pPr lvl="1"/>
            <a:r>
              <a:rPr lang="pl-PL" dirty="0" smtClean="0"/>
              <a:t>……………….. with http service</a:t>
            </a:r>
            <a:endParaRPr lang="pl-PL" dirty="0"/>
          </a:p>
        </p:txBody>
      </p:sp>
      <p:cxnSp>
        <p:nvCxnSpPr>
          <p:cNvPr id="4" name="Łącznik prosty ze strzałką 3"/>
          <p:cNvCxnSpPr/>
          <p:nvPr/>
        </p:nvCxnSpPr>
        <p:spPr>
          <a:xfrm flipV="1">
            <a:off x="1392307" y="3824909"/>
            <a:ext cx="834886" cy="117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ole tekstowe 4"/>
          <p:cNvSpPr txBox="1"/>
          <p:nvPr/>
        </p:nvSpPr>
        <p:spPr>
          <a:xfrm>
            <a:off x="641350" y="5256143"/>
            <a:ext cx="488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Append</a:t>
            </a:r>
            <a:r>
              <a:rPr lang="pl-PL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3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pl-PL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3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own</a:t>
            </a:r>
            <a:endParaRPr lang="pl-PL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REST – </a:t>
            </a:r>
            <a:r>
              <a:rPr lang="pl-PL" dirty="0" err="1" smtClean="0"/>
              <a:t>what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WEB API </a:t>
            </a:r>
            <a:r>
              <a:rPr lang="pl-PL" dirty="0" err="1" smtClean="0"/>
              <a:t>doesn’t</a:t>
            </a:r>
            <a:r>
              <a:rPr lang="pl-PL" dirty="0" smtClean="0"/>
              <a:t> </a:t>
            </a:r>
            <a:r>
              <a:rPr lang="pl-PL" dirty="0" err="1" smtClean="0"/>
              <a:t>require</a:t>
            </a:r>
            <a:r>
              <a:rPr lang="pl-PL" dirty="0" smtClean="0"/>
              <a:t> </a:t>
            </a:r>
            <a:r>
              <a:rPr lang="pl-PL" dirty="0" err="1" smtClean="0"/>
              <a:t>architectural</a:t>
            </a:r>
            <a:r>
              <a:rPr lang="pl-PL" dirty="0" smtClean="0"/>
              <a:t> style</a:t>
            </a:r>
          </a:p>
          <a:p>
            <a:r>
              <a:rPr lang="pl-PL" dirty="0" err="1" smtClean="0"/>
              <a:t>REpresentional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r>
              <a:rPr lang="pl-PL" dirty="0" smtClean="0"/>
              <a:t> Transfer</a:t>
            </a:r>
          </a:p>
          <a:p>
            <a:r>
              <a:rPr lang="pl-PL" dirty="0" smtClean="0"/>
              <a:t>HTTP Service with </a:t>
            </a:r>
            <a:r>
              <a:rPr lang="pl-PL" dirty="0" err="1" smtClean="0"/>
              <a:t>method</a:t>
            </a:r>
            <a:r>
              <a:rPr lang="pl-PL" dirty="0" smtClean="0"/>
              <a:t> </a:t>
            </a:r>
            <a:r>
              <a:rPr lang="pl-PL" dirty="0" err="1" smtClean="0"/>
              <a:t>mapping</a:t>
            </a:r>
            <a:r>
              <a:rPr lang="pl-PL" dirty="0"/>
              <a:t> </a:t>
            </a:r>
            <a:r>
              <a:rPr lang="pl-PL" dirty="0" smtClean="0"/>
              <a:t>(one URL to </a:t>
            </a:r>
            <a:r>
              <a:rPr lang="pl-PL" dirty="0" err="1" smtClean="0"/>
              <a:t>rule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 </a:t>
            </a:r>
            <a:r>
              <a:rPr lang="pl-PL" dirty="0" err="1" smtClean="0"/>
              <a:t>all</a:t>
            </a:r>
            <a:r>
              <a:rPr lang="pl-PL" dirty="0" smtClean="0"/>
              <a:t>):</a:t>
            </a:r>
          </a:p>
          <a:p>
            <a:pPr lvl="1"/>
            <a:r>
              <a:rPr lang="pl-PL" dirty="0" smtClean="0"/>
              <a:t>GET – Read</a:t>
            </a:r>
          </a:p>
          <a:p>
            <a:pPr lvl="1"/>
            <a:r>
              <a:rPr lang="pl-PL" dirty="0" smtClean="0"/>
              <a:t>POST – Write</a:t>
            </a:r>
          </a:p>
          <a:p>
            <a:pPr lvl="1"/>
            <a:r>
              <a:rPr lang="pl-PL" dirty="0" smtClean="0"/>
              <a:t>PUT – update</a:t>
            </a:r>
          </a:p>
          <a:p>
            <a:pPr lvl="1"/>
            <a:r>
              <a:rPr lang="pl-PL" dirty="0" smtClean="0"/>
              <a:t>DELETE - </a:t>
            </a:r>
            <a:r>
              <a:rPr lang="pl-PL" dirty="0" err="1" smtClean="0"/>
              <a:t>delete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4789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8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FIGHT OF CENTURY</a:t>
            </a:r>
            <a:endParaRPr lang="pl-PL" sz="8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Symbol zastępczy tekstu 6"/>
          <p:cNvSpPr>
            <a:spLocks noGrp="1"/>
          </p:cNvSpPr>
          <p:nvPr>
            <p:ph type="body" idx="1"/>
          </p:nvPr>
        </p:nvSpPr>
        <p:spPr>
          <a:xfrm>
            <a:off x="2108609" y="1690688"/>
            <a:ext cx="4041468" cy="823912"/>
          </a:xfrm>
        </p:spPr>
        <p:txBody>
          <a:bodyPr>
            <a:normAutofit/>
          </a:bodyPr>
          <a:lstStyle/>
          <a:p>
            <a:pPr algn="ctr"/>
            <a:r>
              <a:rPr lang="pl-PL" sz="4800" dirty="0" smtClean="0"/>
              <a:t>WEB API</a:t>
            </a:r>
            <a:endParaRPr lang="pl-PL" sz="4800" dirty="0"/>
          </a:p>
        </p:txBody>
      </p:sp>
      <p:sp>
        <p:nvSpPr>
          <p:cNvPr id="8" name="Symbol zastępczy zawartości 7"/>
          <p:cNvSpPr>
            <a:spLocks noGrp="1"/>
          </p:cNvSpPr>
          <p:nvPr>
            <p:ph sz="half" idx="2"/>
          </p:nvPr>
        </p:nvSpPr>
        <p:spPr>
          <a:xfrm>
            <a:off x="2211388" y="2505075"/>
            <a:ext cx="3938689" cy="3684588"/>
          </a:xfrm>
        </p:spPr>
        <p:txBody>
          <a:bodyPr/>
          <a:lstStyle/>
          <a:p>
            <a:r>
              <a:rPr lang="pl-PL" dirty="0" smtClean="0"/>
              <a:t>HTTP </a:t>
            </a:r>
            <a:r>
              <a:rPr lang="pl-PL" dirty="0" err="1" smtClean="0"/>
              <a:t>only</a:t>
            </a:r>
            <a:endParaRPr lang="pl-PL" dirty="0" smtClean="0"/>
          </a:p>
          <a:p>
            <a:r>
              <a:rPr lang="pl-PL" dirty="0" smtClean="0"/>
              <a:t>REST</a:t>
            </a:r>
          </a:p>
          <a:p>
            <a:r>
              <a:rPr lang="pl-PL" dirty="0" smtClean="0"/>
              <a:t>XML / JSON</a:t>
            </a:r>
            <a:endParaRPr lang="pl-PL" dirty="0"/>
          </a:p>
        </p:txBody>
      </p:sp>
      <p:sp>
        <p:nvSpPr>
          <p:cNvPr id="9" name="Symbol zastępczy tekstu 8"/>
          <p:cNvSpPr>
            <a:spLocks noGrp="1"/>
          </p:cNvSpPr>
          <p:nvPr>
            <p:ph type="body" sz="quarter" idx="3"/>
          </p:nvPr>
        </p:nvSpPr>
        <p:spPr>
          <a:xfrm>
            <a:off x="6150077" y="1681163"/>
            <a:ext cx="3883869" cy="823912"/>
          </a:xfrm>
        </p:spPr>
        <p:txBody>
          <a:bodyPr>
            <a:normAutofit/>
          </a:bodyPr>
          <a:lstStyle/>
          <a:p>
            <a:pPr algn="ctr"/>
            <a:r>
              <a:rPr lang="pl-PL" sz="4800" dirty="0" smtClean="0"/>
              <a:t>WCF</a:t>
            </a:r>
            <a:endParaRPr lang="pl-PL" sz="4800" dirty="0"/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4"/>
          </p:nvPr>
        </p:nvSpPr>
        <p:spPr>
          <a:xfrm>
            <a:off x="6280251" y="2505075"/>
            <a:ext cx="3753695" cy="3684588"/>
          </a:xfrm>
        </p:spPr>
        <p:txBody>
          <a:bodyPr/>
          <a:lstStyle/>
          <a:p>
            <a:r>
              <a:rPr lang="pl-PL" dirty="0" err="1" smtClean="0"/>
              <a:t>Protocol</a:t>
            </a:r>
            <a:r>
              <a:rPr lang="pl-PL" dirty="0" smtClean="0"/>
              <a:t> independent</a:t>
            </a:r>
          </a:p>
          <a:p>
            <a:r>
              <a:rPr lang="pl-PL" dirty="0" smtClean="0"/>
              <a:t>BINDING + </a:t>
            </a:r>
            <a:r>
              <a:rPr lang="pl-PL" dirty="0" err="1" smtClean="0"/>
              <a:t>Contract</a:t>
            </a:r>
            <a:endParaRPr lang="pl-PL" dirty="0" smtClean="0"/>
          </a:p>
          <a:p>
            <a:r>
              <a:rPr lang="pl-PL" dirty="0" smtClean="0"/>
              <a:t>SOAP</a:t>
            </a:r>
            <a:endParaRPr lang="pl-PL" dirty="0"/>
          </a:p>
        </p:txBody>
      </p:sp>
      <p:pic>
        <p:nvPicPr>
          <p:cNvPr id="1026" name="Picture 2" descr="http://us.123rf.com/450wm/sararoom/sararoom1304/sararoom130400088/19258221-ilustracja-bok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5"/>
          <a:stretch/>
        </p:blipFill>
        <p:spPr bwMode="auto">
          <a:xfrm>
            <a:off x="0" y="3105149"/>
            <a:ext cx="2108609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us.123rf.com/450wm/sararoom/sararoom1304/sararoom130400088/19258221-ilustracja-bok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52"/>
          <a:stretch/>
        </p:blipFill>
        <p:spPr bwMode="auto">
          <a:xfrm>
            <a:off x="10033947" y="3006726"/>
            <a:ext cx="2158053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35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/>
      <p:bldP spid="8" grpId="0" build="p"/>
      <p:bldP spid="9" grpId="0" build="p"/>
      <p:bldP spid="1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ASP.NET Routing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Routing </a:t>
            </a:r>
            <a:r>
              <a:rPr lang="pl-PL" dirty="0" err="1" smtClean="0"/>
              <a:t>maps</a:t>
            </a:r>
            <a:r>
              <a:rPr lang="pl-PL" dirty="0" smtClean="0"/>
              <a:t> </a:t>
            </a:r>
            <a:r>
              <a:rPr lang="pl-PL" dirty="0" err="1" smtClean="0"/>
              <a:t>URLs</a:t>
            </a:r>
            <a:r>
              <a:rPr lang="pl-PL" dirty="0" smtClean="0"/>
              <a:t> to </a:t>
            </a:r>
            <a:r>
              <a:rPr lang="pl-PL" dirty="0" err="1" smtClean="0"/>
              <a:t>controllers</a:t>
            </a:r>
            <a:endParaRPr lang="pl-PL" dirty="0" smtClean="0"/>
          </a:p>
          <a:p>
            <a:r>
              <a:rPr lang="pl-PL" dirty="0" smtClean="0"/>
              <a:t>WEB API =&gt; </a:t>
            </a:r>
            <a:r>
              <a:rPr lang="pl-PL" dirty="0" err="1" smtClean="0">
                <a:latin typeface="Consolas" panose="020B0609020204030204" pitchFamily="49" charset="0"/>
              </a:rPr>
              <a:t>APIController</a:t>
            </a:r>
            <a:r>
              <a:rPr lang="pl-PL" dirty="0" smtClean="0"/>
              <a:t> </a:t>
            </a:r>
            <a:r>
              <a:rPr lang="pl-PL" dirty="0" err="1" smtClean="0"/>
              <a:t>inheritance</a:t>
            </a:r>
            <a:endParaRPr lang="pl-PL" dirty="0" smtClean="0"/>
          </a:p>
          <a:p>
            <a:r>
              <a:rPr lang="pl-PL" dirty="0" smtClean="0"/>
              <a:t>New </a:t>
            </a:r>
            <a:r>
              <a:rPr lang="pl-PL" dirty="0" err="1" smtClean="0"/>
              <a:t>mapping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: </a:t>
            </a:r>
            <a:r>
              <a:rPr lang="pl-PL" dirty="0" err="1" smtClean="0">
                <a:latin typeface="Consolas" panose="020B0609020204030204" pitchFamily="49" charset="0"/>
              </a:rPr>
              <a:t>MapHttpRoute</a:t>
            </a: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22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Naming</a:t>
            </a:r>
            <a:r>
              <a:rPr lang="pl-PL" dirty="0" smtClean="0"/>
              <a:t> </a:t>
            </a:r>
            <a:r>
              <a:rPr lang="pl-PL" dirty="0" err="1" smtClean="0"/>
              <a:t>conventions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Web API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naming</a:t>
            </a:r>
            <a:r>
              <a:rPr lang="pl-PL" dirty="0" smtClean="0"/>
              <a:t> </a:t>
            </a:r>
            <a:r>
              <a:rPr lang="pl-PL" dirty="0" err="1" smtClean="0"/>
              <a:t>conventions</a:t>
            </a:r>
            <a:r>
              <a:rPr lang="pl-PL" dirty="0" smtClean="0"/>
              <a:t> for </a:t>
            </a:r>
            <a:r>
              <a:rPr lang="pl-PL" dirty="0" err="1" smtClean="0"/>
              <a:t>mapping</a:t>
            </a:r>
            <a:r>
              <a:rPr lang="pl-PL" dirty="0" smtClean="0"/>
              <a:t> http </a:t>
            </a:r>
            <a:r>
              <a:rPr lang="pl-PL" dirty="0" err="1" smtClean="0"/>
              <a:t>methods</a:t>
            </a:r>
            <a:r>
              <a:rPr lang="pl-PL" dirty="0" smtClean="0"/>
              <a:t> to </a:t>
            </a:r>
            <a:r>
              <a:rPr lang="pl-PL" dirty="0" err="1" smtClean="0"/>
              <a:t>controllers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</a:t>
            </a:r>
            <a:r>
              <a:rPr lang="pl-PL" dirty="0" err="1" smtClean="0"/>
              <a:t>names</a:t>
            </a:r>
            <a:r>
              <a:rPr lang="pl-PL" dirty="0" smtClean="0"/>
              <a:t> 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</a:rPr>
              <a:t>www.komsky.com</a:t>
            </a:r>
          </a:p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</a:rPr>
              <a:t>/</a:t>
            </a:r>
            <a:r>
              <a:rPr lang="pl-PL" dirty="0" err="1" smtClean="0">
                <a:latin typeface="Consolas" panose="020B0609020204030204" pitchFamily="49" charset="0"/>
              </a:rPr>
              <a:t>Tickets</a:t>
            </a:r>
            <a:r>
              <a:rPr lang="pl-PL" dirty="0" smtClean="0">
                <a:latin typeface="Consolas" panose="020B0609020204030204" pitchFamily="49" charset="0"/>
              </a:rPr>
              <a:t>/1</a:t>
            </a:r>
            <a:endParaRPr lang="pl-PL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5334000" y="2649330"/>
          <a:ext cx="51181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705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KomskyColors">
      <a:dk1>
        <a:srgbClr val="292929"/>
      </a:dk1>
      <a:lt1>
        <a:srgbClr val="FFFFFF"/>
      </a:lt1>
      <a:dk2>
        <a:srgbClr val="5F5F5F"/>
      </a:dk2>
      <a:lt2>
        <a:srgbClr val="DDDDDD"/>
      </a:lt2>
      <a:accent1>
        <a:srgbClr val="FF8A00"/>
      </a:accent1>
      <a:accent2>
        <a:srgbClr val="00AEEF"/>
      </a:accent2>
      <a:accent3>
        <a:srgbClr val="910091"/>
      </a:accent3>
      <a:accent4>
        <a:srgbClr val="8CC600"/>
      </a:accent4>
      <a:accent5>
        <a:srgbClr val="FF0000"/>
      </a:accent5>
      <a:accent6>
        <a:srgbClr val="0071BC"/>
      </a:accent6>
      <a:hlink>
        <a:srgbClr val="0071BC"/>
      </a:hlink>
      <a:folHlink>
        <a:srgbClr val="00AEEF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17" id="{A355BE37-F1E6-4485-BA1A-C356C4957AC9}" vid="{17EA4152-2ECC-47A3-B76C-00700E5761A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KomskyLight</Template>
  <TotalTime>1471</TotalTime>
  <Words>289</Words>
  <Application>Microsoft Office PowerPoint</Application>
  <PresentationFormat>Panoramiczny</PresentationFormat>
  <Paragraphs>101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FontAwesome</vt:lpstr>
      <vt:lpstr>Segoe UI Light</vt:lpstr>
      <vt:lpstr>Motyw pakietu Office</vt:lpstr>
      <vt:lpstr>ASP.NET MVC 5 with Developement Patterns</vt:lpstr>
      <vt:lpstr>Module agenda</vt:lpstr>
      <vt:lpstr>MVC Components</vt:lpstr>
      <vt:lpstr>WHAT</vt:lpstr>
      <vt:lpstr>WHY?</vt:lpstr>
      <vt:lpstr>REST – what?</vt:lpstr>
      <vt:lpstr>FIGHT OF CENTURY</vt:lpstr>
      <vt:lpstr>ASP.NET Routing</vt:lpstr>
      <vt:lpstr>Naming conventions</vt:lpstr>
      <vt:lpstr>Content negotiation</vt:lpstr>
      <vt:lpstr>.NET client</vt:lpstr>
      <vt:lpstr>JavaScript client</vt:lpstr>
      <vt:lpstr>demo</vt:lpstr>
      <vt:lpstr>MVC WEB API</vt:lpstr>
      <vt:lpstr>LAB Idea </vt:lpstr>
      <vt:lpstr>Module 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5 with Developement Patterns</dc:title>
  <dc:creator>Adrian Ilewicz</dc:creator>
  <cp:lastModifiedBy>Adrian Ilewicz</cp:lastModifiedBy>
  <cp:revision>38</cp:revision>
  <dcterms:created xsi:type="dcterms:W3CDTF">2015-12-21T20:24:16Z</dcterms:created>
  <dcterms:modified xsi:type="dcterms:W3CDTF">2016-01-08T09:51:06Z</dcterms:modified>
</cp:coreProperties>
</file>