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8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ewicz" initials="I" lastIdx="6" clrIdx="0"/>
  <p:cmAuthor id="2" name="azure1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71533" autoAdjust="0"/>
  </p:normalViewPr>
  <p:slideViewPr>
    <p:cSldViewPr snapToGrid="0">
      <p:cViewPr varScale="1">
        <p:scale>
          <a:sx n="52" d="100"/>
          <a:sy n="52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http://adamyan.blogspot.com/2010/02/aspnet-mvc-2-localization-complete.html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9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http://adamyan.blogspot.com/2010/02/aspnet-mvc-2-localization-complete.html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3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http://adamyan.blogspot.com/2010/02/aspnet-mvc-2-localization-complete.html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public</a:t>
            </a:r>
            <a:r>
              <a:rPr lang="pl-PL" dirty="0" smtClean="0"/>
              <a:t> </a:t>
            </a:r>
            <a:r>
              <a:rPr lang="pl-PL" dirty="0" err="1" smtClean="0"/>
              <a:t>ActionResult</a:t>
            </a:r>
            <a:r>
              <a:rPr lang="pl-PL" dirty="0" smtClean="0"/>
              <a:t> </a:t>
            </a:r>
            <a:r>
              <a:rPr lang="pl-PL" dirty="0" err="1" smtClean="0"/>
              <a:t>ChangeCulture</a:t>
            </a:r>
            <a:r>
              <a:rPr lang="pl-PL" dirty="0" smtClean="0"/>
              <a:t>(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lang</a:t>
            </a:r>
            <a:r>
              <a:rPr lang="pl-PL" dirty="0" smtClean="0"/>
              <a:t>,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returnUrl</a:t>
            </a:r>
            <a:r>
              <a:rPr lang="pl-PL" dirty="0" smtClean="0"/>
              <a:t>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3: </a:t>
            </a:r>
            <a:r>
              <a:rPr lang="pl-PL" dirty="0" err="1" smtClean="0"/>
              <a:t>Session</a:t>
            </a:r>
            <a:r>
              <a:rPr lang="pl-PL" dirty="0" smtClean="0"/>
              <a:t>[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dirty="0" smtClean="0"/>
              <a:t>] 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dirty="0" smtClean="0"/>
              <a:t> </a:t>
            </a:r>
            <a:r>
              <a:rPr lang="pl-PL" dirty="0" err="1" smtClean="0"/>
              <a:t>CultureInfo</a:t>
            </a:r>
            <a:r>
              <a:rPr lang="pl-PL" dirty="0" smtClean="0"/>
              <a:t>(</a:t>
            </a:r>
            <a:r>
              <a:rPr lang="pl-PL" dirty="0" err="1" smtClean="0"/>
              <a:t>lang</a:t>
            </a:r>
            <a:r>
              <a:rPr lang="pl-PL" dirty="0" smtClean="0"/>
              <a:t>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4: return</a:t>
            </a:r>
            <a:r>
              <a:rPr lang="pl-PL" dirty="0" smtClean="0"/>
              <a:t> </a:t>
            </a:r>
            <a:r>
              <a:rPr lang="pl-PL" dirty="0" err="1" smtClean="0"/>
              <a:t>Redirect</a:t>
            </a:r>
            <a:r>
              <a:rPr lang="pl-PL" dirty="0" smtClean="0"/>
              <a:t>(</a:t>
            </a:r>
            <a:r>
              <a:rPr lang="pl-PL" dirty="0" err="1" smtClean="0"/>
              <a:t>returnUrl</a:t>
            </a:r>
            <a:r>
              <a:rPr lang="pl-PL" dirty="0" smtClean="0"/>
              <a:t>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5: </a:t>
            </a:r>
            <a:r>
              <a:rPr lang="pl-PL" dirty="0" smtClean="0"/>
              <a:t>}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pl-PL" dirty="0" smtClean="0"/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pl-PL" dirty="0" smtClean="0"/>
              <a:t> </a:t>
            </a:r>
            <a:r>
              <a:rPr lang="pl-PL" dirty="0" err="1" smtClean="0"/>
              <a:t>Application_AcquireRequestState</a:t>
            </a:r>
            <a:r>
              <a:rPr lang="pl-PL" dirty="0" smtClean="0"/>
              <a:t>(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sender</a:t>
            </a:r>
            <a:r>
              <a:rPr lang="pl-PL" dirty="0" smtClean="0"/>
              <a:t>, </a:t>
            </a:r>
            <a:r>
              <a:rPr lang="pl-PL" dirty="0" err="1" smtClean="0"/>
              <a:t>EventArgs</a:t>
            </a:r>
            <a:r>
              <a:rPr lang="pl-PL" dirty="0" smtClean="0"/>
              <a:t> e)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dirty="0" smtClean="0"/>
              <a:t> (</a:t>
            </a:r>
            <a:r>
              <a:rPr lang="pl-PL" dirty="0" err="1" smtClean="0"/>
              <a:t>HttpContext.Current.Session</a:t>
            </a:r>
            <a:r>
              <a:rPr lang="pl-PL" dirty="0" smtClean="0"/>
              <a:t> !=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dirty="0" smtClean="0"/>
              <a:t>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</a:t>
            </a:r>
            <a:r>
              <a:rPr lang="pl-PL" dirty="0" err="1" smtClean="0"/>
              <a:t>CultureInfo</a:t>
            </a:r>
            <a:r>
              <a:rPr lang="pl-PL" dirty="0" smtClean="0"/>
              <a:t> ci = (</a:t>
            </a:r>
            <a:r>
              <a:rPr lang="pl-PL" dirty="0" err="1" smtClean="0"/>
              <a:t>CultureInfo</a:t>
            </a:r>
            <a:r>
              <a:rPr lang="pl-PL" dirty="0" smtClean="0"/>
              <a:t>)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dirty="0" err="1" smtClean="0"/>
              <a:t>.Session</a:t>
            </a:r>
            <a:r>
              <a:rPr lang="pl-PL" dirty="0" smtClean="0"/>
              <a:t>[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dirty="0" smtClean="0"/>
              <a:t>];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//and set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dirty="0" smtClean="0"/>
              <a:t> (ci ==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dirty="0" smtClean="0"/>
              <a:t>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invariant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string</a:t>
            </a:r>
            <a:r>
              <a:rPr lang="pl-PL" dirty="0" smtClean="0"/>
              <a:t> </a:t>
            </a:r>
            <a:r>
              <a:rPr lang="pl-PL" dirty="0" err="1" smtClean="0"/>
              <a:t>langName</a:t>
            </a:r>
            <a:r>
              <a:rPr lang="pl-PL" dirty="0" smtClean="0"/>
              <a:t> =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"en"</a:t>
            </a:r>
            <a:r>
              <a:rPr lang="pl-PL" dirty="0" smtClean="0"/>
              <a:t>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15: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dirty="0" smtClean="0"/>
              <a:t> (</a:t>
            </a:r>
            <a:r>
              <a:rPr lang="pl-PL" dirty="0" err="1" smtClean="0"/>
              <a:t>HttpContext.Current.Request.UserLanguages</a:t>
            </a:r>
            <a:r>
              <a:rPr lang="pl-PL" dirty="0" smtClean="0"/>
              <a:t> !=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dirty="0" smtClean="0"/>
              <a:t> &amp;&amp; </a:t>
            </a:r>
            <a:r>
              <a:rPr lang="pl-PL" dirty="0" err="1" smtClean="0"/>
              <a:t>HttpContext.Current.Request.UserLanguages.Length</a:t>
            </a:r>
            <a:r>
              <a:rPr lang="pl-PL" dirty="0" smtClean="0"/>
              <a:t> != 0)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17: </a:t>
            </a:r>
            <a:r>
              <a:rPr lang="pl-PL" dirty="0" smtClean="0"/>
              <a:t>{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19: </a:t>
            </a:r>
            <a:r>
              <a:rPr lang="pl-PL" dirty="0" err="1" smtClean="0"/>
              <a:t>langName</a:t>
            </a:r>
            <a:r>
              <a:rPr lang="pl-PL" dirty="0" smtClean="0"/>
              <a:t> = </a:t>
            </a:r>
            <a:r>
              <a:rPr lang="pl-PL" dirty="0" err="1" smtClean="0"/>
              <a:t>HttpContext.Current.Request.UserLanguages</a:t>
            </a:r>
            <a:r>
              <a:rPr lang="pl-PL" dirty="0" smtClean="0"/>
              <a:t>[0].</a:t>
            </a:r>
            <a:r>
              <a:rPr lang="pl-PL" dirty="0" err="1" smtClean="0"/>
              <a:t>Substring</a:t>
            </a:r>
            <a:r>
              <a:rPr lang="pl-PL" dirty="0" smtClean="0"/>
              <a:t>(0, 2);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</a:t>
            </a:r>
            <a:r>
              <a:rPr lang="pl-PL" dirty="0" smtClean="0"/>
              <a:t>}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dirty="0" smtClean="0"/>
              <a:t>ci =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pl-PL" dirty="0" smtClean="0"/>
              <a:t> </a:t>
            </a:r>
            <a:r>
              <a:rPr lang="pl-PL" dirty="0" err="1" smtClean="0"/>
              <a:t>CultureInfo</a:t>
            </a:r>
            <a:r>
              <a:rPr lang="pl-PL" dirty="0" smtClean="0"/>
              <a:t>(</a:t>
            </a:r>
            <a:r>
              <a:rPr lang="pl-PL" dirty="0" err="1" smtClean="0"/>
              <a:t>langName</a:t>
            </a:r>
            <a:r>
              <a:rPr lang="pl-PL" dirty="0" smtClean="0"/>
              <a:t>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dirty="0" err="1" smtClean="0"/>
              <a:t>.Session</a:t>
            </a:r>
            <a:r>
              <a:rPr lang="pl-PL" dirty="0" smtClean="0"/>
              <a:t>[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dirty="0" smtClean="0"/>
              <a:t>] = ci;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</a:t>
            </a:r>
            <a:r>
              <a:rPr lang="pl-PL" dirty="0" smtClean="0"/>
              <a:t>}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24: //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25: </a:t>
            </a:r>
            <a:r>
              <a:rPr lang="pl-PL" dirty="0" err="1" smtClean="0"/>
              <a:t>Thread.CurrentThread.CurrentUICulture</a:t>
            </a:r>
            <a:r>
              <a:rPr lang="pl-PL" dirty="0" smtClean="0"/>
              <a:t> = ci;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26: </a:t>
            </a:r>
            <a:r>
              <a:rPr lang="pl-PL" dirty="0" err="1" smtClean="0"/>
              <a:t>Thread.CurrentThread.CurrentCulture</a:t>
            </a:r>
            <a:r>
              <a:rPr lang="pl-PL" dirty="0" smtClean="0"/>
              <a:t> = </a:t>
            </a:r>
            <a:r>
              <a:rPr lang="pl-PL" dirty="0" err="1" smtClean="0"/>
              <a:t>CultureInfo.CreateSpecificCulture</a:t>
            </a:r>
            <a:r>
              <a:rPr lang="pl-PL" dirty="0" smtClean="0"/>
              <a:t>(</a:t>
            </a:r>
            <a:r>
              <a:rPr lang="pl-PL" dirty="0" err="1" smtClean="0"/>
              <a:t>ci.Name</a:t>
            </a:r>
            <a:r>
              <a:rPr lang="pl-PL" dirty="0" smtClean="0"/>
              <a:t>);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27: </a:t>
            </a:r>
            <a:r>
              <a:rPr lang="pl-PL" dirty="0" smtClean="0"/>
              <a:t>}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28: </a:t>
            </a:r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2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GLOBALIZATION AND LOCALIZATION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45 min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Globalization</a:t>
            </a:r>
            <a:r>
              <a:rPr lang="pl-PL" dirty="0" smtClean="0"/>
              <a:t> and </a:t>
            </a:r>
            <a:r>
              <a:rPr lang="pl-PL" dirty="0" err="1" smtClean="0"/>
              <a:t>localization</a:t>
            </a:r>
            <a:r>
              <a:rPr lang="pl-PL" dirty="0" smtClean="0"/>
              <a:t> MVC </a:t>
            </a:r>
            <a:r>
              <a:rPr lang="pl-PL" dirty="0" err="1" smtClean="0"/>
              <a:t>Views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452466" y="6254942"/>
            <a:ext cx="9287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http://adamyan.blogspot.com/2010/02/aspnet-mvc-2-localization-complete.html</a:t>
            </a:r>
          </a:p>
        </p:txBody>
      </p:sp>
    </p:spTree>
    <p:extLst>
      <p:ext uri="{BB962C8B-B14F-4D97-AF65-F5344CB8AC3E}">
        <p14:creationId xmlns:p14="http://schemas.microsoft.com/office/powerpoint/2010/main" val="29590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Globalization</a:t>
            </a:r>
            <a:r>
              <a:rPr lang="pl-PL" dirty="0" smtClean="0"/>
              <a:t> vs </a:t>
            </a:r>
            <a:r>
              <a:rPr lang="pl-PL" dirty="0" err="1" smtClean="0"/>
              <a:t>localization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Globalization</a:t>
            </a:r>
            <a:r>
              <a:rPr lang="pl-PL" dirty="0" smtClean="0"/>
              <a:t> proces</a:t>
            </a:r>
          </a:p>
          <a:p>
            <a:r>
              <a:rPr lang="pl-PL" dirty="0" smtClean="0"/>
              <a:t>MVC </a:t>
            </a:r>
            <a:r>
              <a:rPr lang="pl-PL" dirty="0" err="1" smtClean="0"/>
              <a:t>Views</a:t>
            </a:r>
            <a:r>
              <a:rPr lang="pl-PL" dirty="0" smtClean="0"/>
              <a:t> </a:t>
            </a:r>
            <a:r>
              <a:rPr lang="pl-PL" dirty="0" err="1" smtClean="0"/>
              <a:t>localization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strongly-typed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8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369994" y="1891862"/>
            <a:ext cx="9523978" cy="4312851"/>
            <a:chOff x="-194240" y="1399441"/>
            <a:chExt cx="9523978" cy="4312851"/>
          </a:xfrm>
        </p:grpSpPr>
        <p:sp>
          <p:nvSpPr>
            <p:cNvPr id="8" name="Prostokąt zaokrąglony 7"/>
            <p:cNvSpPr/>
            <p:nvPr/>
          </p:nvSpPr>
          <p:spPr>
            <a:xfrm>
              <a:off x="-194240" y="1399441"/>
              <a:ext cx="9523978" cy="4312851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  <p:sp>
        <p:nvSpPr>
          <p:cNvPr id="15" name="Prostokąt z rogami zaokrąglonymi po przekątnej 14"/>
          <p:cNvSpPr/>
          <p:nvPr/>
        </p:nvSpPr>
        <p:spPr>
          <a:xfrm>
            <a:off x="1637386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WCF</a:t>
            </a:r>
            <a:endParaRPr lang="pl-PL" sz="2000" dirty="0"/>
          </a:p>
        </p:txBody>
      </p:sp>
      <p:sp>
        <p:nvSpPr>
          <p:cNvPr id="16" name="Prostokąt z rogami zaokrąglonymi po przekątnej 15"/>
          <p:cNvSpPr/>
          <p:nvPr/>
        </p:nvSpPr>
        <p:spPr>
          <a:xfrm>
            <a:off x="1789786" y="51575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WEB API</a:t>
            </a:r>
            <a:endParaRPr lang="pl-PL" sz="2000" dirty="0"/>
          </a:p>
        </p:txBody>
      </p:sp>
      <p:sp>
        <p:nvSpPr>
          <p:cNvPr id="3" name="Schemat blokowy: dysk magnetyczny 2"/>
          <p:cNvSpPr/>
          <p:nvPr/>
        </p:nvSpPr>
        <p:spPr>
          <a:xfrm>
            <a:off x="8182303" y="5005154"/>
            <a:ext cx="2112580" cy="825500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/>
              <a:t>DB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71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Globalization</a:t>
            </a:r>
            <a:r>
              <a:rPr lang="pl-PL" dirty="0" smtClean="0"/>
              <a:t> vs </a:t>
            </a:r>
            <a:r>
              <a:rPr lang="pl-PL" dirty="0" err="1" smtClean="0"/>
              <a:t>localization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Globalization</a:t>
            </a:r>
            <a:r>
              <a:rPr lang="pl-PL" dirty="0" smtClean="0"/>
              <a:t> proces</a:t>
            </a:r>
          </a:p>
          <a:p>
            <a:r>
              <a:rPr lang="pl-PL" dirty="0" smtClean="0"/>
              <a:t>MVC </a:t>
            </a:r>
            <a:r>
              <a:rPr lang="pl-PL" dirty="0" err="1" smtClean="0"/>
              <a:t>Views</a:t>
            </a:r>
            <a:r>
              <a:rPr lang="pl-PL" dirty="0" smtClean="0"/>
              <a:t> </a:t>
            </a:r>
            <a:r>
              <a:rPr lang="pl-PL" dirty="0" err="1" smtClean="0"/>
              <a:t>localization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strongly-typed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endParaRPr lang="pl-PL" dirty="0" smtClean="0"/>
          </a:p>
          <a:p>
            <a:r>
              <a:rPr lang="pl-PL" dirty="0" err="1" smtClean="0"/>
              <a:t>Culture</a:t>
            </a:r>
            <a:r>
              <a:rPr lang="pl-PL" dirty="0" smtClean="0"/>
              <a:t> </a:t>
            </a:r>
            <a:r>
              <a:rPr lang="pl-PL" dirty="0" err="1" smtClean="0"/>
              <a:t>switching</a:t>
            </a:r>
            <a:r>
              <a:rPr lang="pl-PL" dirty="0" smtClean="0"/>
              <a:t> </a:t>
            </a:r>
            <a:r>
              <a:rPr lang="pl-PL" dirty="0" err="1" smtClean="0"/>
              <a:t>mechanism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43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Globalization</a:t>
            </a:r>
            <a:r>
              <a:rPr lang="pl-PL" dirty="0" smtClean="0"/>
              <a:t> vs </a:t>
            </a:r>
            <a:r>
              <a:rPr lang="pl-PL" dirty="0" err="1" smtClean="0"/>
              <a:t>localization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127"/>
          </a:xfrm>
        </p:spPr>
        <p:txBody>
          <a:bodyPr>
            <a:normAutofit/>
          </a:bodyPr>
          <a:lstStyle/>
          <a:p>
            <a:r>
              <a:rPr lang="pl-PL" dirty="0" err="1" smtClean="0"/>
              <a:t>Blobalization</a:t>
            </a:r>
            <a:r>
              <a:rPr lang="pl-PL" dirty="0" smtClean="0"/>
              <a:t> – </a:t>
            </a:r>
            <a:r>
              <a:rPr lang="pl-PL" dirty="0" err="1" smtClean="0"/>
              <a:t>prepare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languages</a:t>
            </a:r>
            <a:endParaRPr lang="pl-PL" dirty="0" smtClean="0"/>
          </a:p>
          <a:p>
            <a:r>
              <a:rPr lang="pl-PL" dirty="0" smtClean="0"/>
              <a:t>Not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texts</a:t>
            </a:r>
            <a:r>
              <a:rPr lang="pl-PL" dirty="0" smtClean="0"/>
              <a:t>, but </a:t>
            </a:r>
            <a:r>
              <a:rPr lang="pl-PL" dirty="0" err="1" smtClean="0"/>
              <a:t>also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Images</a:t>
            </a:r>
            <a:endParaRPr lang="pl-PL" dirty="0" smtClean="0"/>
          </a:p>
          <a:p>
            <a:pPr lvl="1"/>
            <a:r>
              <a:rPr lang="pl-PL" dirty="0" smtClean="0"/>
              <a:t>Layout</a:t>
            </a:r>
          </a:p>
          <a:p>
            <a:pPr lvl="1"/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direction</a:t>
            </a:r>
            <a:endParaRPr lang="pl-PL" dirty="0" smtClean="0"/>
          </a:p>
          <a:p>
            <a:r>
              <a:rPr lang="pl-PL" dirty="0" smtClean="0"/>
              <a:t>Option for </a:t>
            </a:r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despite</a:t>
            </a:r>
            <a:r>
              <a:rPr lang="pl-PL" dirty="0" smtClean="0"/>
              <a:t> </a:t>
            </a:r>
            <a:r>
              <a:rPr lang="pl-PL" dirty="0" err="1" smtClean="0"/>
              <a:t>browser</a:t>
            </a:r>
            <a:r>
              <a:rPr lang="pl-PL" dirty="0" smtClean="0"/>
              <a:t> </a:t>
            </a:r>
            <a:r>
              <a:rPr lang="pl-PL" dirty="0" err="1" smtClean="0"/>
              <a:t>settings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75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</a:t>
            </a:r>
            <a:r>
              <a:rPr lang="pl-PL" dirty="0" err="1" smtClean="0"/>
              <a:t>globalization</a:t>
            </a:r>
            <a:r>
              <a:rPr lang="pl-PL" dirty="0" smtClean="0"/>
              <a:t> </a:t>
            </a:r>
            <a:r>
              <a:rPr lang="pl-PL" dirty="0" err="1" smtClean="0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Views</a:t>
            </a:r>
            <a:endParaRPr lang="pl-PL" dirty="0"/>
          </a:p>
          <a:p>
            <a:r>
              <a:rPr lang="pl-PL" dirty="0" smtClean="0"/>
              <a:t>Action </a:t>
            </a:r>
            <a:r>
              <a:rPr lang="pl-PL" dirty="0" err="1"/>
              <a:t>Methods</a:t>
            </a:r>
            <a:endParaRPr lang="pl-PL" dirty="0"/>
          </a:p>
          <a:p>
            <a:r>
              <a:rPr lang="pl-PL" dirty="0"/>
              <a:t>Model </a:t>
            </a:r>
            <a:r>
              <a:rPr lang="pl-PL" dirty="0" err="1"/>
              <a:t>attributes</a:t>
            </a:r>
            <a:endParaRPr lang="pl-PL" dirty="0"/>
          </a:p>
          <a:p>
            <a:r>
              <a:rPr lang="pl-PL" dirty="0" smtClean="0"/>
              <a:t>Database </a:t>
            </a:r>
            <a:r>
              <a:rPr lang="pl-PL" dirty="0" err="1" smtClean="0"/>
              <a:t>values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138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Globalizing</a:t>
            </a:r>
            <a:r>
              <a:rPr lang="pl-PL" dirty="0" smtClean="0"/>
              <a:t> MVC </a:t>
            </a:r>
            <a:r>
              <a:rPr lang="pl-PL" dirty="0" err="1" smtClean="0"/>
              <a:t>views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10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Localization</a:t>
            </a:r>
            <a:r>
              <a:rPr lang="pl-PL" dirty="0" smtClean="0"/>
              <a:t> </a:t>
            </a:r>
            <a:r>
              <a:rPr lang="pl-PL" dirty="0" err="1" smtClean="0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Last</a:t>
            </a:r>
            <a:r>
              <a:rPr lang="pl-PL" dirty="0" smtClean="0"/>
              <a:t> step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developement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Copy-paste</a:t>
            </a:r>
            <a:r>
              <a:rPr lang="pl-PL" dirty="0" smtClean="0"/>
              <a:t> </a:t>
            </a:r>
            <a:r>
              <a:rPr lang="pl-PL" dirty="0" err="1" smtClean="0"/>
              <a:t>resource</a:t>
            </a:r>
            <a:r>
              <a:rPr lang="pl-PL" dirty="0" smtClean="0"/>
              <a:t> file</a:t>
            </a:r>
          </a:p>
          <a:p>
            <a:r>
              <a:rPr lang="pl-PL" dirty="0" err="1" smtClean="0"/>
              <a:t>Provide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id </a:t>
            </a:r>
            <a:r>
              <a:rPr lang="pl-PL" dirty="0" err="1" smtClean="0"/>
              <a:t>between</a:t>
            </a:r>
            <a:r>
              <a:rPr lang="pl-PL" dirty="0" smtClean="0"/>
              <a:t> file </a:t>
            </a:r>
            <a:r>
              <a:rPr lang="pl-PL" dirty="0" err="1" smtClean="0"/>
              <a:t>name</a:t>
            </a:r>
            <a:r>
              <a:rPr lang="pl-PL" dirty="0" smtClean="0"/>
              <a:t> and </a:t>
            </a:r>
            <a:r>
              <a:rPr lang="pl-PL" dirty="0" err="1" smtClean="0"/>
              <a:t>extension</a:t>
            </a:r>
            <a:endParaRPr lang="pl-PL" dirty="0" smtClean="0"/>
          </a:p>
          <a:p>
            <a:pPr lvl="1"/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 smtClean="0"/>
              <a:t>Index.resx</a:t>
            </a:r>
            <a:r>
              <a:rPr lang="pl-PL" dirty="0" smtClean="0"/>
              <a:t> =&gt; Index.pl-</a:t>
            </a:r>
            <a:r>
              <a:rPr lang="pl-PL" dirty="0" err="1" smtClean="0"/>
              <a:t>pl.resx</a:t>
            </a:r>
            <a:endParaRPr lang="pl-PL" dirty="0" smtClean="0"/>
          </a:p>
          <a:p>
            <a:r>
              <a:rPr lang="pl-PL" dirty="0" err="1" smtClean="0"/>
              <a:t>Translate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endParaRPr lang="pl-PL" dirty="0" smtClean="0"/>
          </a:p>
          <a:p>
            <a:r>
              <a:rPr lang="pl-PL" dirty="0" err="1" smtClean="0"/>
              <a:t>Enjoy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happy life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30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Localizing</a:t>
            </a:r>
            <a:r>
              <a:rPr lang="pl-PL" dirty="0" smtClean="0"/>
              <a:t> MVC </a:t>
            </a:r>
            <a:r>
              <a:rPr lang="pl-PL" dirty="0" err="1" smtClean="0"/>
              <a:t>views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55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Culture</a:t>
            </a:r>
            <a:r>
              <a:rPr lang="pl-PL" dirty="0" smtClean="0"/>
              <a:t> </a:t>
            </a:r>
            <a:r>
              <a:rPr lang="pl-PL" dirty="0" err="1" smtClean="0"/>
              <a:t>switching</a:t>
            </a:r>
            <a:r>
              <a:rPr lang="pl-PL" dirty="0" smtClean="0"/>
              <a:t> </a:t>
            </a:r>
            <a:r>
              <a:rPr lang="pl-PL" dirty="0" err="1" smtClean="0"/>
              <a:t>mechanism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culture</a:t>
            </a:r>
            <a:r>
              <a:rPr lang="pl-PL" dirty="0" smtClean="0"/>
              <a:t> in </a:t>
            </a:r>
            <a:r>
              <a:rPr lang="pl-PL" dirty="0" err="1" smtClean="0"/>
              <a:t>session</a:t>
            </a:r>
            <a:endParaRPr lang="pl-PL" dirty="0" smtClean="0"/>
          </a:p>
          <a:p>
            <a:r>
              <a:rPr lang="pl-PL" dirty="0" smtClean="0"/>
              <a:t>Read and set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endParaRPr lang="pl-PL" dirty="0" smtClean="0"/>
          </a:p>
          <a:p>
            <a:r>
              <a:rPr lang="pl-PL" dirty="0" err="1" smtClean="0"/>
              <a:t>Provide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to login </a:t>
            </a:r>
            <a:r>
              <a:rPr lang="pl-PL" smtClean="0"/>
              <a:t>partial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94176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1481</TotalTime>
  <Words>342</Words>
  <Application>Microsoft Office PowerPoint</Application>
  <PresentationFormat>Panoramiczny</PresentationFormat>
  <Paragraphs>77</Paragraphs>
  <Slides>12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FontAwesome</vt:lpstr>
      <vt:lpstr>Segoe UI Light</vt:lpstr>
      <vt:lpstr>Motyw pakietu Office</vt:lpstr>
      <vt:lpstr>ASP.NET MVC 5 with Developement Patterns</vt:lpstr>
      <vt:lpstr>MVC Components</vt:lpstr>
      <vt:lpstr>Module agenda</vt:lpstr>
      <vt:lpstr>Globalization vs localization</vt:lpstr>
      <vt:lpstr>MVC globalization process</vt:lpstr>
      <vt:lpstr>demo</vt:lpstr>
      <vt:lpstr>Localization process</vt:lpstr>
      <vt:lpstr>demo</vt:lpstr>
      <vt:lpstr>Culture switching mechanism</vt:lpstr>
      <vt:lpstr>LAB</vt:lpstr>
      <vt:lpstr>Module agenda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41</cp:revision>
  <dcterms:created xsi:type="dcterms:W3CDTF">2015-12-21T20:24:16Z</dcterms:created>
  <dcterms:modified xsi:type="dcterms:W3CDTF">2016-01-08T09:50:42Z</dcterms:modified>
</cp:coreProperties>
</file>