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5" r:id="rId10"/>
    <p:sldId id="263" r:id="rId11"/>
    <p:sldId id="269" r:id="rId12"/>
    <p:sldId id="268" r:id="rId13"/>
    <p:sldId id="270" r:id="rId14"/>
    <p:sldId id="266" r:id="rId15"/>
    <p:sldId id="267"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7AF9A9C-2764-4300-8D58-2E488027D5EC}" type="datetimeFigureOut">
              <a:rPr lang="en-US" smtClean="0"/>
              <a:pPr/>
              <a:t>9/22/2016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924961F-AD00-4855-9577-526494B96B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AF9A9C-2764-4300-8D58-2E488027D5EC}"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4961F-AD00-4855-9577-526494B96B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AF9A9C-2764-4300-8D58-2E488027D5EC}"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4961F-AD00-4855-9577-526494B96B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AF9A9C-2764-4300-8D58-2E488027D5EC}"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4961F-AD00-4855-9577-526494B96B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7AF9A9C-2764-4300-8D58-2E488027D5EC}"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4961F-AD00-4855-9577-526494B96B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AF9A9C-2764-4300-8D58-2E488027D5EC}"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4961F-AD00-4855-9577-526494B96B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7AF9A9C-2764-4300-8D58-2E488027D5EC}" type="datetimeFigureOut">
              <a:rPr lang="en-US" smtClean="0"/>
              <a:pPr/>
              <a:t>9/22/2016</a:t>
            </a:fld>
            <a:endParaRPr lang="en-US"/>
          </a:p>
        </p:txBody>
      </p:sp>
      <p:sp>
        <p:nvSpPr>
          <p:cNvPr id="27" name="Slide Number Placeholder 26"/>
          <p:cNvSpPr>
            <a:spLocks noGrp="1"/>
          </p:cNvSpPr>
          <p:nvPr>
            <p:ph type="sldNum" sz="quarter" idx="11"/>
          </p:nvPr>
        </p:nvSpPr>
        <p:spPr/>
        <p:txBody>
          <a:bodyPr rtlCol="0"/>
          <a:lstStyle/>
          <a:p>
            <a:fld id="{2924961F-AD00-4855-9577-526494B96B31}"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7AF9A9C-2764-4300-8D58-2E488027D5EC}" type="datetimeFigureOut">
              <a:rPr lang="en-US" smtClean="0"/>
              <a:pPr/>
              <a:t>9/22/2016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2924961F-AD00-4855-9577-526494B96B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F9A9C-2764-4300-8D58-2E488027D5EC}" type="datetimeFigureOut">
              <a:rPr lang="en-US" smtClean="0"/>
              <a:pPr/>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24961F-AD00-4855-9577-526494B96B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AF9A9C-2764-4300-8D58-2E488027D5EC}"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4961F-AD00-4855-9577-526494B96B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7AF9A9C-2764-4300-8D58-2E488027D5EC}"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4961F-AD00-4855-9577-526494B96B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7AF9A9C-2764-4300-8D58-2E488027D5EC}" type="datetimeFigureOut">
              <a:rPr lang="en-US" smtClean="0"/>
              <a:pPr/>
              <a:t>9/22/2016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924961F-AD00-4855-9577-526494B96B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391400" cy="1524000"/>
          </a:xfrm>
        </p:spPr>
        <p:txBody>
          <a:bodyPr>
            <a:normAutofit/>
          </a:bodyPr>
          <a:lstStyle/>
          <a:p>
            <a:pPr algn="ctr"/>
            <a:r>
              <a:rPr lang="en-US" dirty="0" smtClean="0"/>
              <a:t>BAZARNEPAL.COM</a:t>
            </a:r>
            <a:endParaRPr lang="en-US" dirty="0"/>
          </a:p>
        </p:txBody>
      </p:sp>
      <p:sp>
        <p:nvSpPr>
          <p:cNvPr id="3" name="Subtitle 2"/>
          <p:cNvSpPr>
            <a:spLocks noGrp="1"/>
          </p:cNvSpPr>
          <p:nvPr>
            <p:ph type="subTitle" idx="1"/>
          </p:nvPr>
        </p:nvSpPr>
        <p:spPr>
          <a:xfrm>
            <a:off x="5181600" y="4038600"/>
            <a:ext cx="3886200" cy="2819400"/>
          </a:xfrm>
        </p:spPr>
        <p:txBody>
          <a:bodyPr>
            <a:noAutofit/>
          </a:bodyPr>
          <a:lstStyle/>
          <a:p>
            <a:pPr>
              <a:lnSpc>
                <a:spcPct val="150000"/>
              </a:lnSpc>
            </a:pPr>
            <a:r>
              <a:rPr lang="en-US" dirty="0" smtClean="0">
                <a:solidFill>
                  <a:srgbClr val="002060"/>
                </a:solidFill>
              </a:rPr>
              <a:t>Site for online shopping, selling, online directory, news and information, finding  and posting  job, renting</a:t>
            </a:r>
            <a:endParaRPr lang="en-US" dirty="0">
              <a:solidFill>
                <a:srgbClr val="002060"/>
              </a:solidFill>
            </a:endParaRPr>
          </a:p>
        </p:txBody>
      </p:sp>
      <p:sp>
        <p:nvSpPr>
          <p:cNvPr id="5" name="Rectangle 4"/>
          <p:cNvSpPr/>
          <p:nvPr/>
        </p:nvSpPr>
        <p:spPr>
          <a:xfrm>
            <a:off x="-685800" y="5867400"/>
            <a:ext cx="4191000" cy="707886"/>
          </a:xfrm>
          <a:prstGeom prst="rect">
            <a:avLst/>
          </a:prstGeom>
        </p:spPr>
        <p:txBody>
          <a:bodyPr wrap="square">
            <a:spAutoFit/>
          </a:bodyPr>
          <a:lstStyle/>
          <a:p>
            <a:pPr lvl="0" algn="ctr"/>
            <a:r>
              <a:rPr lang="en-US" sz="4000" b="1" dirty="0" smtClean="0">
                <a:ln w="19050">
                  <a:solidFill>
                    <a:srgbClr val="424456">
                      <a:tint val="1000"/>
                    </a:srgbClr>
                  </a:solidFill>
                  <a:prstDash val="solid"/>
                </a:ln>
                <a:solidFill>
                  <a:srgbClr val="002060"/>
                </a:solidFill>
                <a:effectLst>
                  <a:outerShdw blurRad="50000" dist="50800" dir="7500000" algn="tl">
                    <a:srgbClr val="000000">
                      <a:shade val="5000"/>
                      <a:alpha val="35000"/>
                    </a:srgbClr>
                  </a:outerShdw>
                </a:effectLst>
              </a:rPr>
              <a:t>By </a:t>
            </a:r>
            <a:r>
              <a:rPr lang="en-US" sz="4000" b="1" dirty="0" err="1" smtClean="0">
                <a:ln w="19050">
                  <a:solidFill>
                    <a:srgbClr val="424456">
                      <a:tint val="1000"/>
                    </a:srgbClr>
                  </a:solidFill>
                  <a:prstDash val="solid"/>
                </a:ln>
                <a:solidFill>
                  <a:srgbClr val="002060"/>
                </a:solidFill>
                <a:effectLst>
                  <a:outerShdw blurRad="50000" dist="50800" dir="7500000" algn="tl">
                    <a:srgbClr val="000000">
                      <a:shade val="5000"/>
                      <a:alpha val="35000"/>
                    </a:srgbClr>
                  </a:outerShdw>
                </a:effectLst>
              </a:rPr>
              <a:t>Arpana</a:t>
            </a:r>
            <a:endParaRPr lang="en-US" sz="4000" b="1" dirty="0">
              <a:ln w="19050">
                <a:solidFill>
                  <a:srgbClr val="424456">
                    <a:tint val="1000"/>
                  </a:srgbClr>
                </a:solidFill>
                <a:prstDash val="solid"/>
              </a:ln>
              <a:solidFill>
                <a:srgbClr val="002060"/>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dirty="0" smtClean="0"/>
              <a:t>Selling a product</a:t>
            </a:r>
            <a:endParaRPr lang="en-US" dirty="0"/>
          </a:p>
        </p:txBody>
      </p:sp>
      <p:pic>
        <p:nvPicPr>
          <p:cNvPr id="4" name="Content Placeholder 3" descr="selling goods.png"/>
          <p:cNvPicPr>
            <a:picLocks noGrp="1" noChangeAspect="1"/>
          </p:cNvPicPr>
          <p:nvPr>
            <p:ph idx="1"/>
          </p:nvPr>
        </p:nvPicPr>
        <p:blipFill>
          <a:blip r:embed="rId2"/>
          <a:stretch>
            <a:fillRect/>
          </a:stretch>
        </p:blipFill>
        <p:spPr>
          <a:xfrm>
            <a:off x="990044" y="990601"/>
            <a:ext cx="7087156" cy="58674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Member Function</a:t>
            </a:r>
            <a:endParaRPr lang="en-US" dirty="0"/>
          </a:p>
        </p:txBody>
      </p:sp>
      <p:sp>
        <p:nvSpPr>
          <p:cNvPr id="3" name="Content Placeholder 2"/>
          <p:cNvSpPr>
            <a:spLocks noGrp="1"/>
          </p:cNvSpPr>
          <p:nvPr>
            <p:ph idx="1"/>
          </p:nvPr>
        </p:nvSpPr>
        <p:spPr/>
        <p:txBody>
          <a:bodyPr>
            <a:normAutofit/>
          </a:bodyPr>
          <a:lstStyle/>
          <a:p>
            <a:r>
              <a:rPr lang="en-US" dirty="0" smtClean="0"/>
              <a:t>Members are those who regularly visits our sites and wants us to do there things done.</a:t>
            </a:r>
          </a:p>
          <a:p>
            <a:r>
              <a:rPr lang="en-US" dirty="0" smtClean="0"/>
              <a:t>They will have inventory records, inventory management, daily needs, monthly needs, shopping plans, saving and expenditure</a:t>
            </a:r>
          </a:p>
          <a:p>
            <a:r>
              <a:rPr lang="en-US" dirty="0" smtClean="0"/>
              <a:t>Advice and popup</a:t>
            </a:r>
          </a:p>
          <a:p>
            <a:r>
              <a:rPr lang="en-US" dirty="0" smtClean="0"/>
              <a:t>Offers and Discount and Gifts</a:t>
            </a:r>
          </a:p>
          <a:p>
            <a:r>
              <a:rPr lang="en-US" dirty="0" smtClean="0"/>
              <a:t>Points and Coupons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Job portal</a:t>
            </a:r>
            <a:endParaRPr lang="en-US" dirty="0"/>
          </a:p>
        </p:txBody>
      </p:sp>
      <p:sp>
        <p:nvSpPr>
          <p:cNvPr id="3" name="Content Placeholder 2"/>
          <p:cNvSpPr>
            <a:spLocks noGrp="1"/>
          </p:cNvSpPr>
          <p:nvPr>
            <p:ph idx="1"/>
          </p:nvPr>
        </p:nvSpPr>
        <p:spPr/>
        <p:txBody>
          <a:bodyPr/>
          <a:lstStyle/>
          <a:p>
            <a:r>
              <a:rPr lang="en-US" dirty="0" smtClean="0"/>
              <a:t>This is another popular and trending site nowadays</a:t>
            </a:r>
          </a:p>
          <a:p>
            <a:r>
              <a:rPr lang="en-US" dirty="0" smtClean="0"/>
              <a:t>Where one can find jobs and also apply for it</a:t>
            </a:r>
          </a:p>
          <a:p>
            <a:r>
              <a:rPr lang="en-US" dirty="0" smtClean="0"/>
              <a:t>They can place a resume and register and find the jobs according to it</a:t>
            </a:r>
          </a:p>
          <a:p>
            <a:r>
              <a:rPr lang="en-US" dirty="0" smtClean="0"/>
              <a:t>Advance search can be done by category, industry, level, education, type and location</a:t>
            </a:r>
          </a:p>
          <a:p>
            <a:r>
              <a:rPr lang="en-US" dirty="0" smtClean="0"/>
              <a:t>Hot jobs, top jobs, recent jobs, direct recruitment, outsourcing, etc.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Renting</a:t>
            </a:r>
            <a:endParaRPr lang="en-US" dirty="0"/>
          </a:p>
        </p:txBody>
      </p:sp>
      <p:sp>
        <p:nvSpPr>
          <p:cNvPr id="3" name="Content Placeholder 2"/>
          <p:cNvSpPr>
            <a:spLocks noGrp="1"/>
          </p:cNvSpPr>
          <p:nvPr>
            <p:ph idx="1"/>
          </p:nvPr>
        </p:nvSpPr>
        <p:spPr>
          <a:xfrm>
            <a:off x="457200" y="2057400"/>
            <a:ext cx="8229600" cy="4325112"/>
          </a:xfrm>
        </p:spPr>
        <p:txBody>
          <a:bodyPr>
            <a:normAutofit fontScale="92500" lnSpcReduction="10000"/>
          </a:bodyPr>
          <a:lstStyle/>
          <a:p>
            <a:r>
              <a:rPr lang="en-US" b="1" dirty="0" smtClean="0"/>
              <a:t>Renting</a:t>
            </a:r>
            <a:r>
              <a:rPr lang="en-US" dirty="0" smtClean="0"/>
              <a:t>, also known as hiring or letting, is an agreement where a payment is made for the temporary use of a good, service or property owned by another.</a:t>
            </a:r>
          </a:p>
          <a:p>
            <a:r>
              <a:rPr lang="en-US" dirty="0" smtClean="0"/>
              <a:t>who want to give their goods or service or property can post on our site </a:t>
            </a:r>
          </a:p>
          <a:p>
            <a:r>
              <a:rPr lang="en-US" dirty="0" smtClean="0"/>
              <a:t>who wants to take a good or service or property can find rents in our sites</a:t>
            </a:r>
          </a:p>
          <a:p>
            <a:r>
              <a:rPr lang="en-US" dirty="0" smtClean="0"/>
              <a:t>much focus on house, flat, vehicles, machines, lands</a:t>
            </a:r>
          </a:p>
          <a:p>
            <a:r>
              <a:rPr lang="en-US" dirty="0" smtClean="0"/>
              <a:t>Terms like paying guest, home stay, pooling is being popular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Information/News</a:t>
            </a:r>
            <a:endParaRPr lang="en-US" dirty="0"/>
          </a:p>
        </p:txBody>
      </p:sp>
      <p:sp>
        <p:nvSpPr>
          <p:cNvPr id="3" name="Content Placeholder 2"/>
          <p:cNvSpPr>
            <a:spLocks noGrp="1"/>
          </p:cNvSpPr>
          <p:nvPr>
            <p:ph idx="1"/>
          </p:nvPr>
        </p:nvSpPr>
        <p:spPr>
          <a:xfrm>
            <a:off x="457200" y="2133600"/>
            <a:ext cx="8229600" cy="4325112"/>
          </a:xfrm>
        </p:spPr>
        <p:txBody>
          <a:bodyPr/>
          <a:lstStyle/>
          <a:p>
            <a:r>
              <a:rPr lang="en-US" dirty="0" smtClean="0"/>
              <a:t>Current rate/ </a:t>
            </a:r>
            <a:r>
              <a:rPr lang="en-US" dirty="0" err="1" smtClean="0"/>
              <a:t>Forex</a:t>
            </a:r>
            <a:endParaRPr lang="en-US" dirty="0" smtClean="0"/>
          </a:p>
          <a:p>
            <a:r>
              <a:rPr lang="en-US" dirty="0" smtClean="0"/>
              <a:t>Share</a:t>
            </a:r>
          </a:p>
          <a:p>
            <a:r>
              <a:rPr lang="en-US" dirty="0" smtClean="0"/>
              <a:t>Gold and Silver price</a:t>
            </a:r>
          </a:p>
          <a:p>
            <a:r>
              <a:rPr lang="en-US" dirty="0" smtClean="0"/>
              <a:t>Vegetable  wholesale and retail price</a:t>
            </a:r>
          </a:p>
          <a:p>
            <a:r>
              <a:rPr lang="en-US" dirty="0" smtClean="0"/>
              <a:t>Livestock</a:t>
            </a:r>
          </a:p>
          <a:p>
            <a:r>
              <a:rPr lang="en-US" dirty="0" smtClean="0"/>
              <a:t>Meats</a:t>
            </a:r>
          </a:p>
          <a:p>
            <a:r>
              <a:rPr lang="en-US" dirty="0" smtClean="0"/>
              <a:t>Grocery</a:t>
            </a:r>
          </a:p>
          <a:p>
            <a:r>
              <a:rPr lang="en-US" dirty="0" smtClean="0"/>
              <a:t>Business news : new products, new brands, business expo etc.</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Online Directory</a:t>
            </a:r>
            <a:endParaRPr lang="en-US" dirty="0"/>
          </a:p>
        </p:txBody>
      </p:sp>
      <p:pic>
        <p:nvPicPr>
          <p:cNvPr id="4" name="Content Placeholder 3" descr="directory.png"/>
          <p:cNvPicPr>
            <a:picLocks noGrp="1" noChangeAspect="1"/>
          </p:cNvPicPr>
          <p:nvPr>
            <p:ph idx="1"/>
          </p:nvPr>
        </p:nvPicPr>
        <p:blipFill>
          <a:blip r:embed="rId2"/>
          <a:stretch>
            <a:fillRect/>
          </a:stretch>
        </p:blipFill>
        <p:spPr>
          <a:xfrm>
            <a:off x="3352800" y="1143000"/>
            <a:ext cx="5486400" cy="5514173"/>
          </a:xfrm>
        </p:spPr>
      </p:pic>
      <p:sp>
        <p:nvSpPr>
          <p:cNvPr id="5" name="Rectangle 4"/>
          <p:cNvSpPr/>
          <p:nvPr/>
        </p:nvSpPr>
        <p:spPr>
          <a:xfrm>
            <a:off x="228600" y="4450140"/>
            <a:ext cx="3048000" cy="1569660"/>
          </a:xfrm>
          <a:prstGeom prst="rect">
            <a:avLst/>
          </a:prstGeom>
        </p:spPr>
        <p:txBody>
          <a:bodyPr wrap="square">
            <a:spAutoFit/>
          </a:bodyPr>
          <a:lstStyle/>
          <a:p>
            <a:pPr>
              <a:buFont typeface="Arial" pitchFamily="34" charset="0"/>
              <a:buChar char="•"/>
            </a:pPr>
            <a:r>
              <a:rPr lang="en-US" sz="2400" dirty="0" smtClean="0"/>
              <a:t>Restaurants</a:t>
            </a:r>
          </a:p>
          <a:p>
            <a:pPr>
              <a:buFont typeface="Arial" pitchFamily="34" charset="0"/>
              <a:buChar char="•"/>
            </a:pPr>
            <a:r>
              <a:rPr lang="en-US" sz="2400" dirty="0" smtClean="0"/>
              <a:t>Tours and travels</a:t>
            </a:r>
          </a:p>
          <a:p>
            <a:pPr>
              <a:buFont typeface="Arial" pitchFamily="34" charset="0"/>
              <a:buChar char="•"/>
            </a:pPr>
            <a:r>
              <a:rPr lang="en-US" sz="2400" dirty="0"/>
              <a:t>E</a:t>
            </a:r>
            <a:r>
              <a:rPr lang="en-US" sz="2400" dirty="0" smtClean="0"/>
              <a:t>ntertainment </a:t>
            </a:r>
          </a:p>
          <a:p>
            <a:pPr>
              <a:buFont typeface="Arial" pitchFamily="34" charset="0"/>
              <a:buChar char="•"/>
            </a:pPr>
            <a:r>
              <a:rPr lang="en-US" sz="2400" dirty="0" smtClean="0"/>
              <a:t>Cinemas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WE PROVIDE:</a:t>
            </a:r>
            <a:endParaRPr lang="en-US" dirty="0"/>
          </a:p>
        </p:txBody>
      </p:sp>
      <p:pic>
        <p:nvPicPr>
          <p:cNvPr id="4" name="Content Placeholder 3" descr="chartflow.PNG"/>
          <p:cNvPicPr>
            <a:picLocks noGrp="1" noChangeAspect="1"/>
          </p:cNvPicPr>
          <p:nvPr>
            <p:ph idx="1"/>
          </p:nvPr>
        </p:nvPicPr>
        <p:blipFill>
          <a:blip r:embed="rId2"/>
          <a:stretch>
            <a:fillRect/>
          </a:stretch>
        </p:blipFill>
        <p:spPr>
          <a:xfrm>
            <a:off x="728126" y="2373028"/>
            <a:ext cx="7687748" cy="407726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a:p>
        </p:txBody>
      </p:sp>
      <p:sp>
        <p:nvSpPr>
          <p:cNvPr id="4" name="Title 3"/>
          <p:cNvSpPr>
            <a:spLocks noGrp="1"/>
          </p:cNvSpPr>
          <p:nvPr>
            <p:ph type="title"/>
          </p:nvPr>
        </p:nvSpPr>
        <p:spPr>
          <a:xfrm>
            <a:off x="762000" y="4191000"/>
            <a:ext cx="8229600" cy="1066800"/>
          </a:xfrm>
        </p:spPr>
        <p:txBody>
          <a:bodyPr/>
          <a:lstStyle/>
          <a:p>
            <a:r>
              <a:rPr lang="en-US" dirty="0" smtClean="0"/>
              <a:t>Your views and questions please.</a:t>
            </a:r>
            <a:endParaRPr lang="en-US" dirty="0"/>
          </a:p>
        </p:txBody>
      </p:sp>
      <p:sp>
        <p:nvSpPr>
          <p:cNvPr id="5" name="Rectangle 4"/>
          <p:cNvSpPr/>
          <p:nvPr/>
        </p:nvSpPr>
        <p:spPr>
          <a:xfrm>
            <a:off x="2392112" y="2505670"/>
            <a:ext cx="3932488"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 you</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6000" dirty="0" smtClean="0"/>
              <a:t>Contents:</a:t>
            </a:r>
            <a:endParaRPr lang="en-US" sz="6000" dirty="0"/>
          </a:p>
        </p:txBody>
      </p:sp>
      <p:sp>
        <p:nvSpPr>
          <p:cNvPr id="3" name="Content Placeholder 2"/>
          <p:cNvSpPr>
            <a:spLocks noGrp="1"/>
          </p:cNvSpPr>
          <p:nvPr>
            <p:ph idx="1"/>
          </p:nvPr>
        </p:nvSpPr>
        <p:spPr>
          <a:xfrm>
            <a:off x="457200" y="1981200"/>
            <a:ext cx="8229600" cy="4593336"/>
          </a:xfrm>
        </p:spPr>
        <p:txBody>
          <a:bodyPr>
            <a:normAutofit lnSpcReduction="10000"/>
          </a:bodyPr>
          <a:lstStyle/>
          <a:p>
            <a:r>
              <a:rPr lang="en-US" sz="3600" dirty="0" smtClean="0"/>
              <a:t>What is bazarnepal.com?</a:t>
            </a:r>
          </a:p>
          <a:p>
            <a:r>
              <a:rPr lang="en-US" sz="3600" dirty="0" smtClean="0"/>
              <a:t>How it is different from other sites?</a:t>
            </a:r>
          </a:p>
          <a:p>
            <a:r>
              <a:rPr lang="en-US" sz="3600" dirty="0" smtClean="0"/>
              <a:t>How can it help users and how can users be connected with us through the websites?</a:t>
            </a:r>
          </a:p>
          <a:p>
            <a:r>
              <a:rPr lang="en-US" sz="3600" dirty="0" smtClean="0"/>
              <a:t>What kind of facilities are provided to the users?</a:t>
            </a:r>
          </a:p>
          <a:p>
            <a:r>
              <a:rPr lang="en-US" sz="3600" dirty="0" smtClean="0"/>
              <a:t>Brief on services we provide</a:t>
            </a:r>
          </a:p>
          <a:p>
            <a:pPr>
              <a:buNone/>
            </a:pPr>
            <a:endParaRPr lang="en-US" sz="3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What is bazarnepal.com?</a:t>
            </a:r>
            <a:endParaRPr lang="en-US" dirty="0"/>
          </a:p>
        </p:txBody>
      </p:sp>
      <p:sp>
        <p:nvSpPr>
          <p:cNvPr id="3" name="Content Placeholder 2"/>
          <p:cNvSpPr>
            <a:spLocks noGrp="1"/>
          </p:cNvSpPr>
          <p:nvPr>
            <p:ph idx="1"/>
          </p:nvPr>
        </p:nvSpPr>
        <p:spPr/>
        <p:txBody>
          <a:bodyPr>
            <a:normAutofit lnSpcReduction="10000"/>
          </a:bodyPr>
          <a:lstStyle/>
          <a:p>
            <a:r>
              <a:rPr lang="en-US" dirty="0" smtClean="0"/>
              <a:t>Bazarnepal.com is ecommerce sites where people can buy or sell online also rent online</a:t>
            </a:r>
          </a:p>
          <a:p>
            <a:r>
              <a:rPr lang="en-US" dirty="0" smtClean="0"/>
              <a:t>Nowadays , shopping online trend is growing as people don’t need to bother about which shop is good and what’s the best price</a:t>
            </a:r>
          </a:p>
          <a:p>
            <a:r>
              <a:rPr lang="en-US" dirty="0" smtClean="0"/>
              <a:t>So, online shopping is a trending method for buying and selling goods as it does not consume much time and also every goods is found in one place which also guarantees about the original quality of the products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fontScale="90000"/>
          </a:bodyPr>
          <a:lstStyle/>
          <a:p>
            <a:r>
              <a:rPr lang="en-US" dirty="0" smtClean="0"/>
              <a:t>How it is different from the other site?</a:t>
            </a:r>
            <a:endParaRPr lang="en-US" dirty="0"/>
          </a:p>
        </p:txBody>
      </p:sp>
      <p:sp>
        <p:nvSpPr>
          <p:cNvPr id="3" name="Content Placeholder 2"/>
          <p:cNvSpPr>
            <a:spLocks noGrp="1"/>
          </p:cNvSpPr>
          <p:nvPr>
            <p:ph idx="1"/>
          </p:nvPr>
        </p:nvSpPr>
        <p:spPr>
          <a:xfrm>
            <a:off x="457200" y="2075688"/>
            <a:ext cx="8229600" cy="4325112"/>
          </a:xfrm>
        </p:spPr>
        <p:txBody>
          <a:bodyPr/>
          <a:lstStyle/>
          <a:p>
            <a:r>
              <a:rPr lang="en-US" dirty="0" smtClean="0"/>
              <a:t> Other ecommerce sites is based for only one service like shopping or job or news but our sites does five in one</a:t>
            </a:r>
          </a:p>
          <a:p>
            <a:r>
              <a:rPr lang="en-US" dirty="0" smtClean="0"/>
              <a:t>That is we have online shopping, online directory, Information/News, job portal and rental services too</a:t>
            </a:r>
          </a:p>
          <a:p>
            <a:r>
              <a:rPr lang="en-US" dirty="0" smtClean="0"/>
              <a:t>Once you register to our sites or say ,make an account you can do is shop, sell, find a job and post a job, rent goods, service or property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normAutofit fontScale="90000"/>
          </a:bodyPr>
          <a:lstStyle/>
          <a:p>
            <a:r>
              <a:rPr lang="en-US" dirty="0" smtClean="0"/>
              <a:t>How can it help users and how can users be connected with us through the websites?</a:t>
            </a:r>
            <a:endParaRPr lang="en-US" dirty="0"/>
          </a:p>
        </p:txBody>
      </p:sp>
      <p:sp>
        <p:nvSpPr>
          <p:cNvPr id="3" name="Content Placeholder 2"/>
          <p:cNvSpPr>
            <a:spLocks noGrp="1"/>
          </p:cNvSpPr>
          <p:nvPr>
            <p:ph idx="1"/>
          </p:nvPr>
        </p:nvSpPr>
        <p:spPr/>
        <p:txBody>
          <a:bodyPr>
            <a:normAutofit lnSpcReduction="10000"/>
          </a:bodyPr>
          <a:lstStyle/>
          <a:p>
            <a:r>
              <a:rPr lang="en-US" dirty="0" smtClean="0"/>
              <a:t>Users can get varieties of service in one platform</a:t>
            </a:r>
          </a:p>
          <a:p>
            <a:r>
              <a:rPr lang="en-US" dirty="0" smtClean="0"/>
              <a:t>They can choose the service they want as they desire from the list of services provided</a:t>
            </a:r>
          </a:p>
          <a:p>
            <a:r>
              <a:rPr lang="en-US" dirty="0" smtClean="0"/>
              <a:t>They can also get offers and gifts if they use our services more</a:t>
            </a:r>
          </a:p>
          <a:p>
            <a:r>
              <a:rPr lang="en-US" dirty="0" smtClean="0"/>
              <a:t>They are provided with points which will help them to get coupons and gifts</a:t>
            </a:r>
          </a:p>
          <a:p>
            <a:r>
              <a:rPr lang="en-US" dirty="0" smtClean="0"/>
              <a:t>Members of ours will be benefited more as they put their details more by getting popup, reminders, offers and gifts and many more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524000"/>
          </a:xfrm>
        </p:spPr>
        <p:txBody>
          <a:bodyPr>
            <a:noAutofit/>
          </a:bodyPr>
          <a:lstStyle/>
          <a:p>
            <a:r>
              <a:rPr lang="en-US" dirty="0" smtClean="0"/>
              <a:t>What kinds of facilities are provided to the users?</a:t>
            </a:r>
            <a:endParaRPr lang="en-US" dirty="0"/>
          </a:p>
        </p:txBody>
      </p:sp>
      <p:sp>
        <p:nvSpPr>
          <p:cNvPr id="3" name="Content Placeholder 2"/>
          <p:cNvSpPr>
            <a:spLocks noGrp="1"/>
          </p:cNvSpPr>
          <p:nvPr>
            <p:ph idx="1"/>
          </p:nvPr>
        </p:nvSpPr>
        <p:spPr>
          <a:xfrm>
            <a:off x="457200" y="2667000"/>
            <a:ext cx="8229600" cy="4325112"/>
          </a:xfrm>
        </p:spPr>
        <p:txBody>
          <a:bodyPr>
            <a:normAutofit/>
          </a:bodyPr>
          <a:lstStyle/>
          <a:p>
            <a:r>
              <a:rPr lang="en-US" sz="3200" dirty="0" smtClean="0"/>
              <a:t>Buying and selling products</a:t>
            </a:r>
          </a:p>
          <a:p>
            <a:r>
              <a:rPr lang="en-US" sz="3200" dirty="0" smtClean="0"/>
              <a:t>Finding and posting jobs</a:t>
            </a:r>
          </a:p>
          <a:p>
            <a:r>
              <a:rPr lang="en-US" sz="3200" dirty="0" smtClean="0"/>
              <a:t>Renting</a:t>
            </a:r>
          </a:p>
          <a:p>
            <a:r>
              <a:rPr lang="en-US" sz="3200" dirty="0" smtClean="0"/>
              <a:t>Information/News</a:t>
            </a:r>
          </a:p>
          <a:p>
            <a:r>
              <a:rPr lang="en-US" sz="3200" dirty="0" smtClean="0"/>
              <a:t>Online Directory</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Buying products</a:t>
            </a:r>
            <a:endParaRPr lang="en-US" dirty="0"/>
          </a:p>
        </p:txBody>
      </p:sp>
      <p:pic>
        <p:nvPicPr>
          <p:cNvPr id="4" name="Content Placeholder 3" descr="categories.PNG"/>
          <p:cNvPicPr>
            <a:picLocks noGrp="1" noChangeAspect="1"/>
          </p:cNvPicPr>
          <p:nvPr>
            <p:ph idx="1"/>
          </p:nvPr>
        </p:nvPicPr>
        <p:blipFill>
          <a:blip r:embed="rId2"/>
          <a:stretch>
            <a:fillRect/>
          </a:stretch>
        </p:blipFill>
        <p:spPr>
          <a:xfrm>
            <a:off x="304800" y="1216463"/>
            <a:ext cx="8381999" cy="535737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Search options</a:t>
            </a:r>
            <a:endParaRPr lang="en-US" dirty="0"/>
          </a:p>
        </p:txBody>
      </p:sp>
      <p:pic>
        <p:nvPicPr>
          <p:cNvPr id="4" name="Content Placeholder 3" descr="searchoption.png"/>
          <p:cNvPicPr>
            <a:picLocks noGrp="1" noChangeAspect="1"/>
          </p:cNvPicPr>
          <p:nvPr>
            <p:ph idx="1"/>
          </p:nvPr>
        </p:nvPicPr>
        <p:blipFill>
          <a:blip r:embed="rId2"/>
          <a:stretch>
            <a:fillRect/>
          </a:stretch>
        </p:blipFill>
        <p:spPr>
          <a:xfrm>
            <a:off x="0" y="3200400"/>
            <a:ext cx="9073662" cy="819150"/>
          </a:xfrm>
          <a:prstGeom prst="rect">
            <a:avLst/>
          </a:prstGeom>
          <a:ln>
            <a:noFill/>
          </a:ln>
          <a:effectLst>
            <a:outerShdw blurRad="292100" dist="139700" dir="2700000" algn="tl" rotWithShape="0">
              <a:srgbClr val="333333">
                <a:alpha val="65000"/>
              </a:srgbClr>
            </a:outerShdw>
          </a:effectLst>
        </p:spPr>
      </p:pic>
      <p:pic>
        <p:nvPicPr>
          <p:cNvPr id="5" name="Picture 4" descr="price.png"/>
          <p:cNvPicPr>
            <a:picLocks noChangeAspect="1"/>
          </p:cNvPicPr>
          <p:nvPr/>
        </p:nvPicPr>
        <p:blipFill>
          <a:blip r:embed="rId3"/>
          <a:stretch>
            <a:fillRect/>
          </a:stretch>
        </p:blipFill>
        <p:spPr>
          <a:xfrm>
            <a:off x="2438400" y="1384364"/>
            <a:ext cx="4114800" cy="1596962"/>
          </a:xfrm>
          <a:prstGeom prst="rect">
            <a:avLst/>
          </a:prstGeom>
          <a:ln>
            <a:noFill/>
          </a:ln>
          <a:effectLst>
            <a:outerShdw blurRad="292100" dist="139700" dir="2700000" algn="tl" rotWithShape="0">
              <a:srgbClr val="333333">
                <a:alpha val="65000"/>
              </a:srgbClr>
            </a:outerShdw>
          </a:effectLst>
        </p:spPr>
      </p:pic>
      <p:pic>
        <p:nvPicPr>
          <p:cNvPr id="6" name="Picture 5" descr="morefilters.jpg"/>
          <p:cNvPicPr>
            <a:picLocks noChangeAspect="1"/>
          </p:cNvPicPr>
          <p:nvPr/>
        </p:nvPicPr>
        <p:blipFill>
          <a:blip r:embed="rId4"/>
          <a:stretch>
            <a:fillRect/>
          </a:stretch>
        </p:blipFill>
        <p:spPr>
          <a:xfrm>
            <a:off x="0" y="4343400"/>
            <a:ext cx="9144000" cy="614870"/>
          </a:xfrm>
          <a:prstGeom prst="rect">
            <a:avLst/>
          </a:prstGeom>
          <a:ln>
            <a:noFill/>
          </a:ln>
          <a:effectLst>
            <a:outerShdw blurRad="292100" dist="139700" dir="2700000" algn="tl" rotWithShape="0">
              <a:srgbClr val="333333">
                <a:alpha val="65000"/>
              </a:srgbClr>
            </a:outerShdw>
          </a:effectLst>
        </p:spPr>
      </p:pic>
      <p:pic>
        <p:nvPicPr>
          <p:cNvPr id="10" name="Picture 9" descr="popularsearches.jpg"/>
          <p:cNvPicPr>
            <a:picLocks noChangeAspect="1"/>
          </p:cNvPicPr>
          <p:nvPr/>
        </p:nvPicPr>
        <p:blipFill>
          <a:blip r:embed="rId5"/>
          <a:stretch>
            <a:fillRect/>
          </a:stretch>
        </p:blipFill>
        <p:spPr>
          <a:xfrm>
            <a:off x="0" y="5181600"/>
            <a:ext cx="9144000" cy="106433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smtClean="0"/>
              <a:t>Adding to a cart</a:t>
            </a:r>
            <a:endParaRPr lang="en-US" dirty="0"/>
          </a:p>
        </p:txBody>
      </p:sp>
      <p:pic>
        <p:nvPicPr>
          <p:cNvPr id="4" name="Content Placeholder 3" descr="addtocart.png"/>
          <p:cNvPicPr>
            <a:picLocks noGrp="1" noChangeAspect="1"/>
          </p:cNvPicPr>
          <p:nvPr>
            <p:ph idx="1"/>
          </p:nvPr>
        </p:nvPicPr>
        <p:blipFill>
          <a:blip r:embed="rId2"/>
          <a:stretch>
            <a:fillRect/>
          </a:stretch>
        </p:blipFill>
        <p:spPr>
          <a:xfrm>
            <a:off x="2438400" y="1292015"/>
            <a:ext cx="4095750" cy="5489785"/>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486</TotalTime>
  <Words>617</Words>
  <Application>Microsoft Office PowerPoint</Application>
  <PresentationFormat>On-screen Show (4:3)</PresentationFormat>
  <Paragraphs>77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Urban</vt:lpstr>
      <vt:lpstr>BAZARNEPAL.COM</vt:lpstr>
      <vt:lpstr>Contents:</vt:lpstr>
      <vt:lpstr>What is bazarnepal.com?</vt:lpstr>
      <vt:lpstr>How it is different from the other site?</vt:lpstr>
      <vt:lpstr>How can it help users and how can users be connected with us through the websites?</vt:lpstr>
      <vt:lpstr>What kinds of facilities are provided to the users?</vt:lpstr>
      <vt:lpstr>Buying products</vt:lpstr>
      <vt:lpstr>Search options</vt:lpstr>
      <vt:lpstr>Adding to a cart</vt:lpstr>
      <vt:lpstr>Selling a product</vt:lpstr>
      <vt:lpstr>Member Function</vt:lpstr>
      <vt:lpstr>Job portal</vt:lpstr>
      <vt:lpstr>Renting</vt:lpstr>
      <vt:lpstr>Information/News</vt:lpstr>
      <vt:lpstr>Online Directory</vt:lpstr>
      <vt:lpstr> WE PROVIDE:</vt:lpstr>
      <vt:lpstr>Your views and questions please.</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BAZARNEPAL.COM</dc:title>
  <dc:creator>EDIT16</dc:creator>
  <cp:lastModifiedBy>EDIT16</cp:lastModifiedBy>
  <cp:revision>45</cp:revision>
  <dcterms:created xsi:type="dcterms:W3CDTF">2016-09-15T04:27:40Z</dcterms:created>
  <dcterms:modified xsi:type="dcterms:W3CDTF">2016-09-22T11:47:59Z</dcterms:modified>
</cp:coreProperties>
</file>