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b6d0676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b6d0676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19cde3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19cde3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19cde3f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19cde3f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19cde3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19cde3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b6d0676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3b6d0676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17b5bb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17b5bb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17b5bb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17b5b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17b5bb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17b5bb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b6d0676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b6d0676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b6d0676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b6d0676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b6d0676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b6d0676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b6d0676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b6d0676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19cde3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19cde3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19cde3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19cde3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19cde3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19cde3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19cde3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19cde3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www.fbi.gov/services/cjis/ucr/" TargetMode="External"/><Relationship Id="rId5" Type="http://schemas.openxmlformats.org/officeDocument/2006/relationships/hyperlink" Target="https://www.fbi.gov/services/cjis/uc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hyperlink" Target="https://www.census.gov/library/stories/state-by-stat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0800" y="123175"/>
            <a:ext cx="8762400" cy="10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PROJECT - DATA SCIENCE</a:t>
            </a:r>
            <a:endParaRPr sz="4000"/>
          </a:p>
        </p:txBody>
      </p:sp>
      <p:sp>
        <p:nvSpPr>
          <p:cNvPr id="55" name="Google Shape;55;p13"/>
          <p:cNvSpPr txBox="1"/>
          <p:nvPr/>
        </p:nvSpPr>
        <p:spPr>
          <a:xfrm>
            <a:off x="456700" y="3683575"/>
            <a:ext cx="8138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 in order of presentation: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Sayira Furnish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 Kenley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Alexis Ware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34775" y="127275"/>
            <a:ext cx="1459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 of Hate Crimes by Type per State per 100K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Controlled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results in much more similarity across the board except for DC.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425" y="97325"/>
            <a:ext cx="7309451" cy="49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134775" y="127275"/>
            <a:ext cx="1459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Suggests demographic differences don’t mean much in regards to # and type of hate crimes within a state.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 of race breakdown per state. Controlled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050" y="97325"/>
            <a:ext cx="7410600" cy="493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249400" y="771150"/>
            <a:ext cx="574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the # of Hate Crimes committed? the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types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format does not clarify how “demographic makeup” is being measured using the 8 categories of Race Population. How is data being combined to present per state within the analysis?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Simpson’s Diversity Index [1 - D] to clarify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Measures probability that 2 randomly selected individuals belong to different species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 = Σ(n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* (n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- 1)) / (N * (N - 1)) where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= total # of individuals in community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# of individuals in the i-th species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higher the number, the more diverse the group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249325" y="1099400"/>
            <a:ext cx="574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Setup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there a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difference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# of hate crimes among states with different Diversity Indices (DI)?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 = DI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DV = Total # of Crimes (controlling for population)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Appropriate Analysis = Simple Linear Regression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34775" y="127275"/>
            <a:ext cx="1459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 &lt; 0.05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statistically significant association between DI and Total Hate Crimes.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R-squared is 0.287. Only 28% of variation in Total Hate Crimes can be explained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DI.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325" y="236125"/>
            <a:ext cx="7376049" cy="432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82350" y="66675"/>
            <a:ext cx="1549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regression plots, a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ppears to be slight positive correlation.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Suggests that as DI rises, Total Hate Crimes rise as well.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correlation matrix, low correlation between DI and Total Hate Crimes; also between DI and any type of crime. Negative correlation with Disability Crime.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47303" l="5070" r="49578" t="5388"/>
          <a:stretch/>
        </p:blipFill>
        <p:spPr>
          <a:xfrm>
            <a:off x="1759400" y="97325"/>
            <a:ext cx="3241850" cy="224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834" y="97325"/>
            <a:ext cx="3292466" cy="22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8175" y="2343750"/>
            <a:ext cx="3453400" cy="26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Summary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249400" y="771150"/>
            <a:ext cx="5749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Wrangling is a fun, iterative process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DC has an inordinate amount of crime for its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 Matrices are a great way to visualize data relationships and get ideas for questions to ask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interplay between Crime and Diversity is a complex topic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is a great friend to those in data analytics and data science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49425" y="1144725"/>
            <a:ext cx="574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Dataset team agreed upon for this project: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Hate_Crime_Incidents_per_Bias_Motivation_and_Quarter_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by_State_Federal_and_Agency_2019 dataset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Posted on Kaggle by Sumaia P.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originally collected by FBI via their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Uniform Crime Reporting Program’s Hate Crime Statistics Program: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https://www.fbi.gov/services/cjis/ucr</a:t>
            </a: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/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 Crimes dataset details how many crimes per state,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classifying crimes by the motivating bias/target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(Race, Religion, Sexual Orientation, Gender, Gender ID, Disability).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2494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Initial Dataset</a:t>
            </a:r>
            <a:endParaRPr sz="177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Wrangling (Python)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49400" y="771150"/>
            <a:ext cx="574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Wrangling opens new opportunities for questions. 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nulls led to pulling additional demographic data which opened door to these 2 questions: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AutoNum type="arabicParenR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affect the #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AutoNum type="arabicParenR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affect the types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 data pulled from US Census site’s State Visualizations of Key Demographic Trends from the 2020 Census: </a:t>
            </a: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https://www.census.gov/library/stories/state-by-state.html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Wrangling (Python)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249400" y="771150"/>
            <a:ext cx="5749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 Crime dataset does not include data for Alabama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Alabama data reported for 2019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Alabama agencies started participating in reporting data to FBI UCRP in 2020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Chose to not include Alabama in build of demographics dataset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 Census site provided state population numbers, and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race as percentages per state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Equations in spreadsheet calculate population #s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each race based on state population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race percentages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82350" y="97325"/>
            <a:ext cx="36537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82350" y="157250"/>
            <a:ext cx="29886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</a:t>
            </a:r>
            <a:r>
              <a:rPr lang="en" sz="3016">
                <a:solidFill>
                  <a:schemeClr val="dk1"/>
                </a:solidFill>
              </a:rPr>
              <a:t>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19900" y="861025"/>
            <a:ext cx="29199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 Matrix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(all correlations positive)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 without heatmap (in code) - useful because digits are legible.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 with heatmap (seen here). While the digits are not as legible, the colors help clarify the correlation spread and make it easy to pinpoint areas of interest.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070800" y="66675"/>
            <a:ext cx="6032100" cy="497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775" y="123575"/>
            <a:ext cx="5978149" cy="48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024700" y="771150"/>
            <a:ext cx="5974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High Correlations (90% and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higher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White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Two Or More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Hispanic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Hispanic Population : Two Or More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Race : Crimes Target Sex Orientation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024700" y="771150"/>
            <a:ext cx="5974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Correlations (80% and higher)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Two Or More Races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Two Or More Races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Amer Indian Alaskan Native Pop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Race : Crimes target Gender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Crimes target Gender ID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3016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29425" y="771150"/>
            <a:ext cx="586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Low / Low Correlations (20% and lower)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Religion : Crimes target Disability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Native Hawaiian Other Pac Islander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Amer Indian Alaskan Native Pop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Native Hawaiian Other Pac Islander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34775" y="127275"/>
            <a:ext cx="14598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 of Hate Crimes by Type per State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Gives impression most crimes generally occur in CA, MA, MI, NJ, NY, OH, TX, WA.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However, this does not control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256" y="66675"/>
            <a:ext cx="7343393" cy="494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