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b6d0676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b6d0676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19cde3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19cde3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19cde3f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19cde3f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19cde3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19cde3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b6d0676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3b6d0676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17b5bb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17b5b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17b5bb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b17b5b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b6d0676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b6d0676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b6d0676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b6d0676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b6d0676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b6d0676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b6d0676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b6d0676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19cde3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19cde3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19cde3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19cde3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19cde3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19cde3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19cde3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19cde3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www.fbi.gov/services/cjis/ucr/" TargetMode="External"/><Relationship Id="rId5" Type="http://schemas.openxmlformats.org/officeDocument/2006/relationships/hyperlink" Target="https://www.fbi.gov/services/cjis/uc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hyperlink" Target="https://www.census.gov/library/stories/state-by-stat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0800" y="123175"/>
            <a:ext cx="8762400" cy="10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PROJECT - DATA SCIENCE</a:t>
            </a:r>
            <a:endParaRPr sz="4000"/>
          </a:p>
        </p:txBody>
      </p:sp>
      <p:sp>
        <p:nvSpPr>
          <p:cNvPr id="55" name="Google Shape;55;p13"/>
          <p:cNvSpPr txBox="1"/>
          <p:nvPr/>
        </p:nvSpPr>
        <p:spPr>
          <a:xfrm>
            <a:off x="456700" y="3683575"/>
            <a:ext cx="8138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 in order of presentation: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Sayira Furnish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 Kenley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Alexis Ware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34775" y="127275"/>
            <a:ext cx="14598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 of Hate Crimes by Target per State per 100K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Controlled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results in much more similarity across the board except for DC.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505" y="97325"/>
            <a:ext cx="7371146" cy="494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134775" y="127275"/>
            <a:ext cx="1459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Suggests demographic differences don’t mean much in regards to # and type of hate crimes within a state.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 of race breakdown per state. Controlled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050" y="97325"/>
            <a:ext cx="7410600" cy="493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249400" y="771150"/>
            <a:ext cx="5749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the #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types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Realized this question format does not clarify how demographic makeup is being measured using the 8 categories of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Simpson’s Diversity Index [1 - D] to clarify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Measures probability that 2 randomly selected individuals belong to different species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 = Σ(n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* (n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- 1)) / (N * (N - 1)) where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= total # of individuals in community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# of individuals in the i-th species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higher the number, the more diverse the group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249325" y="950825"/>
            <a:ext cx="574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Setup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there a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difference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# of hate crimes among states with different Diversity Indices?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 is DI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DV is Total # of Crimes (controlling for population)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Appropriate Analysis = Simple Linear Regression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34775" y="127275"/>
            <a:ext cx="1459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 &lt; 0.05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statistically significant association between DI and Total Crime.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R-squared is 0.287. Only 28% of variation in Total Crime can be explained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DI.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 correlation. As DI rises, Total Crime rises as well.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47303" l="5070" r="49578" t="5388"/>
          <a:stretch/>
        </p:blipFill>
        <p:spPr>
          <a:xfrm>
            <a:off x="1759400" y="97325"/>
            <a:ext cx="3241850" cy="224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834" y="97325"/>
            <a:ext cx="3292466" cy="22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125" y="2343750"/>
            <a:ext cx="4611799" cy="2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3249325" y="950825"/>
            <a:ext cx="5749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Setup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there a difference in types of hate crimes among states with different Diversity Indices?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 is DI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DV is Type of Crimes (controlling for population)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than 2 Levels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Appropriate Analysis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want to know how much influence each variable has: Stepwise Multinomial Logistic Regression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don’t want to know: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Multinomial Logistic Regression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49425" y="1144725"/>
            <a:ext cx="5749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Original topics were disparate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(Crime, Mental Health, Death Penalty)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 focused on choosing one dataset that interested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team members enough to find questions each wanted to ask.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used for this project: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Hate_Crime_Incidents_per_Bias_Motivation_and_Quarter_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by_State_Federal_and_Agency_2019 dataset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Posted on Kaggle by Sumaia P.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originally collected by FBI via their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Uniform Crime Reporting Program’s Hate Crime Statistics Program: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https://www.fbi.gov/services/cjis/ucr</a:t>
            </a: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/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2494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Initial Data &amp; Team Interests</a:t>
            </a:r>
            <a:endParaRPr sz="177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Sayira Furnish - Final Project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49400" y="771150"/>
            <a:ext cx="5749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 Crimes dataset detailed how many crimes per state, defining crimes by the motivating target (Race, Religion, Sexual Orientation, Gender, Gender ID, Disability).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reviewed the dataset, found myself asking what would see if pulled demographic data in, opening door to these 2 questions: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AutoNum type="arabicParenR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types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AutoNum type="arabicParenR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the #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led to the US Census site’s State Visualizations of Key Demographic Trends from the 2020 Census: </a:t>
            </a: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https://www.census.gov/library/stories/state-by-state.html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data pulled from this site, a 2nd dataset was built and included in the data wrangling.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Wrangling (Python)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249400" y="771150"/>
            <a:ext cx="574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 Crime dataset does not include data for Alabama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looked to collect missing data directly from source site, found there was no Alabama data reported for 2019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Alabama agencies started participating in reporting data to FBI UCRP in 2020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Did not include Alabama in build of demographics dataset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 Census site provided State, race percentages per state, and state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up equations for spreadsheet to calculate population #s for each race classification based on state population and race percentages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82350" y="97325"/>
            <a:ext cx="36537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82350" y="157250"/>
            <a:ext cx="29886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</a:t>
            </a:r>
            <a:r>
              <a:rPr lang="en" sz="3016">
                <a:solidFill>
                  <a:schemeClr val="dk1"/>
                </a:solidFill>
              </a:rPr>
              <a:t>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19900" y="861025"/>
            <a:ext cx="291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 Matrix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(all correlations positive)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ran without heatmap - useful because all digits are legible.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ran with heatmap. While the digits are not as legible, the colors help clarify the correlation spread and make it easy to pinpoint areas of interest.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070800" y="66675"/>
            <a:ext cx="6032100" cy="497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775" y="123575"/>
            <a:ext cx="5978149" cy="48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024700" y="771150"/>
            <a:ext cx="5974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High Correlations (90% and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higher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White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Two Or More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Hispanic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Hispanic Population : Two Or More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Race : Crimes Target Sex Orientation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024700" y="771150"/>
            <a:ext cx="5974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Correlations (80% and higher)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Two Or More Races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Two Or More Races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Amer Indian Alaskan Native Pop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Race : Crimes target Gender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Crimes target Gender ID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3016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29425" y="771150"/>
            <a:ext cx="586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Low / Low Correlations (20% and lower)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Religion : Crimes target Disability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Native Hawaiian Other Pac Islander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Amer Indian Alaskan Native Pop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Native Hawaiian Other Pac Islander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34775" y="127275"/>
            <a:ext cx="14598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 of Hate Crimes by Target per State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Gives impression most crimes generally occur in CA, MA, MI, NJ, NY, OH, TX, WA.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However, this does not control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567" y="97325"/>
            <a:ext cx="7343382" cy="494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