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5"/>
    <p:sldMasterId id="2147483662" r:id="rId6"/>
  </p:sldMasterIdLst>
  <p:notesMasterIdLst>
    <p:notesMasterId r:id="rId17"/>
  </p:notesMasterIdLst>
  <p:sldIdLst>
    <p:sldId id="256" r:id="rId7"/>
    <p:sldId id="292" r:id="rId8"/>
    <p:sldId id="280" r:id="rId9"/>
    <p:sldId id="282" r:id="rId10"/>
    <p:sldId id="284" r:id="rId11"/>
    <p:sldId id="287" r:id="rId12"/>
    <p:sldId id="288" r:id="rId13"/>
    <p:sldId id="289" r:id="rId14"/>
    <p:sldId id="290" r:id="rId15"/>
    <p:sldId id="291" r:id="rId16"/>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6DE"/>
    <a:srgbClr val="DDDDDD"/>
    <a:srgbClr val="EDFBA7"/>
    <a:srgbClr val="F3FCC4"/>
    <a:srgbClr val="C9F1FF"/>
    <a:srgbClr val="891D15"/>
    <a:srgbClr val="F1652E"/>
    <a:srgbClr val="D23A1C"/>
    <a:srgbClr val="FF9966"/>
    <a:srgbClr val="A92C2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0" autoAdjust="0"/>
    <p:restoredTop sz="90588" autoAdjust="0"/>
  </p:normalViewPr>
  <p:slideViewPr>
    <p:cSldViewPr snapToGrid="0">
      <p:cViewPr varScale="1">
        <p:scale>
          <a:sx n="103" d="100"/>
          <a:sy n="103" d="100"/>
        </p:scale>
        <p:origin x="-84" y="-16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324" cy="464315"/>
          </a:xfrm>
          <a:prstGeom prst="rect">
            <a:avLst/>
          </a:prstGeom>
        </p:spPr>
        <p:txBody>
          <a:bodyPr vert="horz" lIns="92441" tIns="46220" rIns="92441" bIns="462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97951" y="1"/>
            <a:ext cx="2982324" cy="464315"/>
          </a:xfrm>
          <a:prstGeom prst="rect">
            <a:avLst/>
          </a:prstGeom>
        </p:spPr>
        <p:txBody>
          <a:bodyPr vert="horz" lIns="92441" tIns="46220" rIns="92441" bIns="46220" rtlCol="0"/>
          <a:lstStyle>
            <a:lvl1pPr algn="r" fontAlgn="auto">
              <a:spcBef>
                <a:spcPts val="0"/>
              </a:spcBef>
              <a:spcAft>
                <a:spcPts val="0"/>
              </a:spcAft>
              <a:defRPr sz="1200">
                <a:latin typeface="+mn-lt"/>
                <a:cs typeface="+mn-cs"/>
              </a:defRPr>
            </a:lvl1pPr>
          </a:lstStyle>
          <a:p>
            <a:pPr>
              <a:defRPr/>
            </a:pPr>
            <a:fld id="{A3A380DF-F161-4A53-BE5E-04EFB87295CC}" type="datetimeFigureOut">
              <a:rPr lang="en-US"/>
              <a:pPr>
                <a:defRPr/>
              </a:pPr>
              <a:t>1/22/2015</a:t>
            </a:fld>
            <a:endParaRPr lang="en-US"/>
          </a:p>
        </p:txBody>
      </p:sp>
      <p:sp>
        <p:nvSpPr>
          <p:cNvPr id="4" name="Slide Image Placeholder 3"/>
          <p:cNvSpPr>
            <a:spLocks noGrp="1" noRot="1" noChangeAspect="1"/>
          </p:cNvSpPr>
          <p:nvPr>
            <p:ph type="sldImg" idx="2"/>
          </p:nvPr>
        </p:nvSpPr>
        <p:spPr>
          <a:xfrm>
            <a:off x="1116013" y="698500"/>
            <a:ext cx="4649787" cy="3486150"/>
          </a:xfrm>
          <a:prstGeom prst="rect">
            <a:avLst/>
          </a:prstGeom>
          <a:noFill/>
          <a:ln w="12700">
            <a:solidFill>
              <a:prstClr val="black"/>
            </a:solidFill>
          </a:ln>
        </p:spPr>
        <p:txBody>
          <a:bodyPr vert="horz" lIns="92441" tIns="46220" rIns="92441" bIns="46220" rtlCol="0" anchor="ctr"/>
          <a:lstStyle/>
          <a:p>
            <a:pPr lvl="0"/>
            <a:endParaRPr lang="en-US" noProof="0"/>
          </a:p>
        </p:txBody>
      </p:sp>
      <p:sp>
        <p:nvSpPr>
          <p:cNvPr id="5" name="Notes Placeholder 4"/>
          <p:cNvSpPr>
            <a:spLocks noGrp="1"/>
          </p:cNvSpPr>
          <p:nvPr>
            <p:ph type="body" sz="quarter" idx="3"/>
          </p:nvPr>
        </p:nvSpPr>
        <p:spPr>
          <a:xfrm>
            <a:off x="687874" y="4416763"/>
            <a:ext cx="5506066" cy="4181722"/>
          </a:xfrm>
          <a:prstGeom prst="rect">
            <a:avLst/>
          </a:prstGeom>
        </p:spPr>
        <p:txBody>
          <a:bodyPr vert="horz" lIns="92441" tIns="46220" rIns="92441" bIns="462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30643"/>
            <a:ext cx="2982324" cy="464315"/>
          </a:xfrm>
          <a:prstGeom prst="rect">
            <a:avLst/>
          </a:prstGeom>
        </p:spPr>
        <p:txBody>
          <a:bodyPr vert="horz" lIns="92441" tIns="46220" rIns="92441" bIns="462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97951" y="8830643"/>
            <a:ext cx="2982324" cy="464315"/>
          </a:xfrm>
          <a:prstGeom prst="rect">
            <a:avLst/>
          </a:prstGeom>
        </p:spPr>
        <p:txBody>
          <a:bodyPr vert="horz" lIns="92441" tIns="46220" rIns="92441" bIns="46220" rtlCol="0" anchor="b"/>
          <a:lstStyle>
            <a:lvl1pPr algn="r" fontAlgn="auto">
              <a:spcBef>
                <a:spcPts val="0"/>
              </a:spcBef>
              <a:spcAft>
                <a:spcPts val="0"/>
              </a:spcAft>
              <a:defRPr sz="1200">
                <a:latin typeface="+mn-lt"/>
                <a:cs typeface="+mn-cs"/>
              </a:defRPr>
            </a:lvl1pPr>
          </a:lstStyle>
          <a:p>
            <a:pPr>
              <a:defRPr/>
            </a:pPr>
            <a:fld id="{7FD634D6-173D-4D85-9EE0-51DD399A9F9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gray">
          <a:xfrm>
            <a:off x="0" y="6324600"/>
            <a:ext cx="9144000" cy="276225"/>
          </a:xfrm>
          <a:prstGeom prst="rect">
            <a:avLst/>
          </a:prstGeom>
          <a:solidFill>
            <a:srgbClr val="FFFFFF"/>
          </a:solidFill>
          <a:ln w="9525" algn="ctr">
            <a:noFill/>
            <a:miter lim="800000"/>
            <a:headEnd/>
            <a:tailEnd/>
          </a:ln>
        </p:spPr>
        <p:txBody>
          <a:bodyPr lIns="0" tIns="0" rIns="0" bIns="0" anchor="ctr">
            <a:spAutoFit/>
          </a:bodyPr>
          <a:lstStyle/>
          <a:p>
            <a:pPr>
              <a:defRPr/>
            </a:pPr>
            <a:endParaRPr lang="en-US"/>
          </a:p>
        </p:txBody>
      </p:sp>
      <p:sp>
        <p:nvSpPr>
          <p:cNvPr id="5" name="AutoShape 17"/>
          <p:cNvSpPr>
            <a:spLocks noChangeAspect="1" noChangeArrowheads="1" noTextEdit="1"/>
          </p:cNvSpPr>
          <p:nvPr userDrawn="1"/>
        </p:nvSpPr>
        <p:spPr bwMode="auto">
          <a:xfrm>
            <a:off x="457200" y="533400"/>
            <a:ext cx="1697038" cy="395288"/>
          </a:xfrm>
          <a:prstGeom prst="rect">
            <a:avLst/>
          </a:prstGeom>
          <a:noFill/>
          <a:ln w="9525">
            <a:noFill/>
            <a:miter lim="800000"/>
            <a:headEnd/>
            <a:tailEnd/>
          </a:ln>
        </p:spPr>
        <p:txBody>
          <a:bodyPr/>
          <a:lstStyle/>
          <a:p>
            <a:pPr>
              <a:defRPr/>
            </a:pPr>
            <a:endParaRPr lang="en-US"/>
          </a:p>
        </p:txBody>
      </p:sp>
      <p:sp>
        <p:nvSpPr>
          <p:cNvPr id="6" name="Freeform 92"/>
          <p:cNvSpPr>
            <a:spLocks/>
          </p:cNvSpPr>
          <p:nvPr userDrawn="1"/>
        </p:nvSpPr>
        <p:spPr bwMode="auto">
          <a:xfrm>
            <a:off x="3432175" y="0"/>
            <a:ext cx="5711825" cy="2743200"/>
          </a:xfrm>
          <a:custGeom>
            <a:avLst/>
            <a:gdLst>
              <a:gd name="T0" fmla="*/ 0 w 1909"/>
              <a:gd name="T1" fmla="*/ 0 h 978"/>
              <a:gd name="T2" fmla="*/ 2147483647 w 1909"/>
              <a:gd name="T3" fmla="*/ 2147483647 h 978"/>
              <a:gd name="T4" fmla="*/ 2147483647 w 1909"/>
              <a:gd name="T5" fmla="*/ 2147483647 h 978"/>
              <a:gd name="T6" fmla="*/ 2147483647 w 1909"/>
              <a:gd name="T7" fmla="*/ 2147483647 h 978"/>
              <a:gd name="T8" fmla="*/ 2147483647 w 1909"/>
              <a:gd name="T9" fmla="*/ 2147483647 h 978"/>
              <a:gd name="T10" fmla="*/ 2147483647 w 1909"/>
              <a:gd name="T11" fmla="*/ 2147483647 h 978"/>
              <a:gd name="T12" fmla="*/ 2147483647 w 1909"/>
              <a:gd name="T13" fmla="*/ 2147483647 h 978"/>
              <a:gd name="T14" fmla="*/ 2147483647 w 1909"/>
              <a:gd name="T15" fmla="*/ 2147483647 h 978"/>
              <a:gd name="T16" fmla="*/ 2147483647 w 1909"/>
              <a:gd name="T17" fmla="*/ 2147483647 h 978"/>
              <a:gd name="T18" fmla="*/ 2147483647 w 1909"/>
              <a:gd name="T19" fmla="*/ 2147483647 h 978"/>
              <a:gd name="T20" fmla="*/ 2147483647 w 1909"/>
              <a:gd name="T21" fmla="*/ 2147483647 h 978"/>
              <a:gd name="T22" fmla="*/ 2147483647 w 1909"/>
              <a:gd name="T23" fmla="*/ 2147483647 h 978"/>
              <a:gd name="T24" fmla="*/ 2147483647 w 1909"/>
              <a:gd name="T25" fmla="*/ 2147483647 h 978"/>
              <a:gd name="T26" fmla="*/ 2147483647 w 1909"/>
              <a:gd name="T27" fmla="*/ 2147483647 h 978"/>
              <a:gd name="T28" fmla="*/ 2147483647 w 1909"/>
              <a:gd name="T29" fmla="*/ 2147483647 h 978"/>
              <a:gd name="T30" fmla="*/ 2147483647 w 1909"/>
              <a:gd name="T31" fmla="*/ 2147483647 h 978"/>
              <a:gd name="T32" fmla="*/ 2147483647 w 1909"/>
              <a:gd name="T33" fmla="*/ 2147483647 h 978"/>
              <a:gd name="T34" fmla="*/ 2147483647 w 1909"/>
              <a:gd name="T35" fmla="*/ 2147483647 h 978"/>
              <a:gd name="T36" fmla="*/ 2147483647 w 1909"/>
              <a:gd name="T37" fmla="*/ 2147483647 h 978"/>
              <a:gd name="T38" fmla="*/ 2147483647 w 1909"/>
              <a:gd name="T39" fmla="*/ 2147483647 h 978"/>
              <a:gd name="T40" fmla="*/ 2147483647 w 1909"/>
              <a:gd name="T41" fmla="*/ 2147483647 h 978"/>
              <a:gd name="T42" fmla="*/ 2147483647 w 1909"/>
              <a:gd name="T43" fmla="*/ 2147483647 h 978"/>
              <a:gd name="T44" fmla="*/ 2147483647 w 1909"/>
              <a:gd name="T45" fmla="*/ 2147483647 h 978"/>
              <a:gd name="T46" fmla="*/ 2147483647 w 1909"/>
              <a:gd name="T47" fmla="*/ 2147483647 h 978"/>
              <a:gd name="T48" fmla="*/ 2147483647 w 1909"/>
              <a:gd name="T49" fmla="*/ 2147483647 h 978"/>
              <a:gd name="T50" fmla="*/ 2147483647 w 1909"/>
              <a:gd name="T51" fmla="*/ 2147483647 h 978"/>
              <a:gd name="T52" fmla="*/ 2147483647 w 1909"/>
              <a:gd name="T53" fmla="*/ 2147483647 h 978"/>
              <a:gd name="T54" fmla="*/ 2147483647 w 1909"/>
              <a:gd name="T55" fmla="*/ 2147483647 h 978"/>
              <a:gd name="T56" fmla="*/ 2147483647 w 1909"/>
              <a:gd name="T57" fmla="*/ 2147483647 h 978"/>
              <a:gd name="T58" fmla="*/ 2147483647 w 1909"/>
              <a:gd name="T59" fmla="*/ 2147483647 h 978"/>
              <a:gd name="T60" fmla="*/ 2147483647 w 1909"/>
              <a:gd name="T61" fmla="*/ 2147483647 h 978"/>
              <a:gd name="T62" fmla="*/ 2147483647 w 1909"/>
              <a:gd name="T63" fmla="*/ 2147483647 h 978"/>
              <a:gd name="T64" fmla="*/ 2147483647 w 1909"/>
              <a:gd name="T65" fmla="*/ 2147483647 h 978"/>
              <a:gd name="T66" fmla="*/ 2147483647 w 1909"/>
              <a:gd name="T67" fmla="*/ 2147483647 h 978"/>
              <a:gd name="T68" fmla="*/ 2147483647 w 1909"/>
              <a:gd name="T69" fmla="*/ 2147483647 h 978"/>
              <a:gd name="T70" fmla="*/ 2147483647 w 1909"/>
              <a:gd name="T71" fmla="*/ 2147483647 h 978"/>
              <a:gd name="T72" fmla="*/ 2147483647 w 1909"/>
              <a:gd name="T73" fmla="*/ 2147483647 h 978"/>
              <a:gd name="T74" fmla="*/ 2147483647 w 1909"/>
              <a:gd name="T75" fmla="*/ 2147483647 h 978"/>
              <a:gd name="T76" fmla="*/ 2147483647 w 1909"/>
              <a:gd name="T77" fmla="*/ 2147483647 h 978"/>
              <a:gd name="T78" fmla="*/ 2147483647 w 1909"/>
              <a:gd name="T79" fmla="*/ 2147483647 h 978"/>
              <a:gd name="T80" fmla="*/ 2147483647 w 1909"/>
              <a:gd name="T81" fmla="*/ 2147483647 h 978"/>
              <a:gd name="T82" fmla="*/ 2147483647 w 1909"/>
              <a:gd name="T83" fmla="*/ 2147483647 h 978"/>
              <a:gd name="T84" fmla="*/ 2147483647 w 1909"/>
              <a:gd name="T85" fmla="*/ 2147483647 h 978"/>
              <a:gd name="T86" fmla="*/ 2147483647 w 1909"/>
              <a:gd name="T87" fmla="*/ 2147483647 h 978"/>
              <a:gd name="T88" fmla="*/ 2147483647 w 1909"/>
              <a:gd name="T89" fmla="*/ 2147483647 h 978"/>
              <a:gd name="T90" fmla="*/ 2147483647 w 1909"/>
              <a:gd name="T91" fmla="*/ 2147483647 h 978"/>
              <a:gd name="T92" fmla="*/ 2147483647 w 1909"/>
              <a:gd name="T93" fmla="*/ 2147483647 h 978"/>
              <a:gd name="T94" fmla="*/ 2147483647 w 1909"/>
              <a:gd name="T95" fmla="*/ 2147483647 h 978"/>
              <a:gd name="T96" fmla="*/ 2147483647 w 1909"/>
              <a:gd name="T97" fmla="*/ 2147483647 h 978"/>
              <a:gd name="T98" fmla="*/ 2147483647 w 1909"/>
              <a:gd name="T99" fmla="*/ 2147483647 h 978"/>
              <a:gd name="T100" fmla="*/ 2147483647 w 1909"/>
              <a:gd name="T101" fmla="*/ 2147483647 h 978"/>
              <a:gd name="T102" fmla="*/ 2147483647 w 1909"/>
              <a:gd name="T103" fmla="*/ 2147483647 h 978"/>
              <a:gd name="T104" fmla="*/ 2147483647 w 1909"/>
              <a:gd name="T105" fmla="*/ 2147483647 h 978"/>
              <a:gd name="T106" fmla="*/ 2147483647 w 1909"/>
              <a:gd name="T107" fmla="*/ 2147483647 h 978"/>
              <a:gd name="T108" fmla="*/ 2147483647 w 1909"/>
              <a:gd name="T109" fmla="*/ 2147483647 h 978"/>
              <a:gd name="T110" fmla="*/ 2147483647 w 1909"/>
              <a:gd name="T111" fmla="*/ 2147483647 h 978"/>
              <a:gd name="T112" fmla="*/ 2147483647 w 1909"/>
              <a:gd name="T113" fmla="*/ 2147483647 h 978"/>
              <a:gd name="T114" fmla="*/ 2147483647 w 1909"/>
              <a:gd name="T115" fmla="*/ 2147483647 h 978"/>
              <a:gd name="T116" fmla="*/ 2147483647 w 1909"/>
              <a:gd name="T117" fmla="*/ 2147483647 h 978"/>
              <a:gd name="T118" fmla="*/ 2147483647 w 1909"/>
              <a:gd name="T119" fmla="*/ 2147483647 h 978"/>
              <a:gd name="T120" fmla="*/ 2147483647 w 1909"/>
              <a:gd name="T121" fmla="*/ 2147483647 h 978"/>
              <a:gd name="T122" fmla="*/ 2147483647 w 1909"/>
              <a:gd name="T123" fmla="*/ 2147483647 h 978"/>
              <a:gd name="T124" fmla="*/ 0 w 1909"/>
              <a:gd name="T125" fmla="*/ 0 h 9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09" h="978">
                <a:moveTo>
                  <a:pt x="0" y="0"/>
                </a:moveTo>
                <a:lnTo>
                  <a:pt x="1909" y="1"/>
                </a:lnTo>
                <a:lnTo>
                  <a:pt x="1909" y="978"/>
                </a:lnTo>
                <a:lnTo>
                  <a:pt x="1889" y="946"/>
                </a:lnTo>
                <a:lnTo>
                  <a:pt x="1866" y="916"/>
                </a:lnTo>
                <a:lnTo>
                  <a:pt x="1840" y="887"/>
                </a:lnTo>
                <a:lnTo>
                  <a:pt x="1812" y="858"/>
                </a:lnTo>
                <a:lnTo>
                  <a:pt x="1781" y="832"/>
                </a:lnTo>
                <a:lnTo>
                  <a:pt x="1747" y="807"/>
                </a:lnTo>
                <a:lnTo>
                  <a:pt x="1712" y="782"/>
                </a:lnTo>
                <a:lnTo>
                  <a:pt x="1674" y="760"/>
                </a:lnTo>
                <a:lnTo>
                  <a:pt x="1635" y="738"/>
                </a:lnTo>
                <a:lnTo>
                  <a:pt x="1593" y="717"/>
                </a:lnTo>
                <a:lnTo>
                  <a:pt x="1550" y="696"/>
                </a:lnTo>
                <a:lnTo>
                  <a:pt x="1505" y="678"/>
                </a:lnTo>
                <a:lnTo>
                  <a:pt x="1458" y="659"/>
                </a:lnTo>
                <a:lnTo>
                  <a:pt x="1410" y="642"/>
                </a:lnTo>
                <a:lnTo>
                  <a:pt x="1361" y="626"/>
                </a:lnTo>
                <a:lnTo>
                  <a:pt x="1310" y="610"/>
                </a:lnTo>
                <a:lnTo>
                  <a:pt x="1258" y="594"/>
                </a:lnTo>
                <a:lnTo>
                  <a:pt x="1206" y="580"/>
                </a:lnTo>
                <a:lnTo>
                  <a:pt x="1152" y="565"/>
                </a:lnTo>
                <a:lnTo>
                  <a:pt x="1097" y="552"/>
                </a:lnTo>
                <a:lnTo>
                  <a:pt x="1042" y="539"/>
                </a:lnTo>
                <a:lnTo>
                  <a:pt x="987" y="526"/>
                </a:lnTo>
                <a:lnTo>
                  <a:pt x="930" y="513"/>
                </a:lnTo>
                <a:lnTo>
                  <a:pt x="874" y="501"/>
                </a:lnTo>
                <a:lnTo>
                  <a:pt x="817" y="489"/>
                </a:lnTo>
                <a:lnTo>
                  <a:pt x="761" y="477"/>
                </a:lnTo>
                <a:lnTo>
                  <a:pt x="704" y="465"/>
                </a:lnTo>
                <a:lnTo>
                  <a:pt x="647" y="454"/>
                </a:lnTo>
                <a:lnTo>
                  <a:pt x="591" y="442"/>
                </a:lnTo>
                <a:lnTo>
                  <a:pt x="538" y="430"/>
                </a:lnTo>
                <a:lnTo>
                  <a:pt x="489" y="418"/>
                </a:lnTo>
                <a:lnTo>
                  <a:pt x="443" y="404"/>
                </a:lnTo>
                <a:lnTo>
                  <a:pt x="400" y="389"/>
                </a:lnTo>
                <a:lnTo>
                  <a:pt x="359" y="374"/>
                </a:lnTo>
                <a:lnTo>
                  <a:pt x="322" y="358"/>
                </a:lnTo>
                <a:lnTo>
                  <a:pt x="287" y="342"/>
                </a:lnTo>
                <a:lnTo>
                  <a:pt x="256" y="325"/>
                </a:lnTo>
                <a:lnTo>
                  <a:pt x="226" y="309"/>
                </a:lnTo>
                <a:lnTo>
                  <a:pt x="199" y="292"/>
                </a:lnTo>
                <a:lnTo>
                  <a:pt x="174" y="274"/>
                </a:lnTo>
                <a:lnTo>
                  <a:pt x="152" y="258"/>
                </a:lnTo>
                <a:lnTo>
                  <a:pt x="132" y="240"/>
                </a:lnTo>
                <a:lnTo>
                  <a:pt x="114" y="223"/>
                </a:lnTo>
                <a:lnTo>
                  <a:pt x="97" y="207"/>
                </a:lnTo>
                <a:lnTo>
                  <a:pt x="83" y="190"/>
                </a:lnTo>
                <a:lnTo>
                  <a:pt x="70" y="175"/>
                </a:lnTo>
                <a:lnTo>
                  <a:pt x="59" y="160"/>
                </a:lnTo>
                <a:lnTo>
                  <a:pt x="49" y="145"/>
                </a:lnTo>
                <a:lnTo>
                  <a:pt x="41" y="131"/>
                </a:lnTo>
                <a:lnTo>
                  <a:pt x="34" y="118"/>
                </a:lnTo>
                <a:lnTo>
                  <a:pt x="28" y="106"/>
                </a:lnTo>
                <a:lnTo>
                  <a:pt x="23" y="95"/>
                </a:lnTo>
                <a:lnTo>
                  <a:pt x="20" y="85"/>
                </a:lnTo>
                <a:lnTo>
                  <a:pt x="17" y="77"/>
                </a:lnTo>
                <a:lnTo>
                  <a:pt x="15" y="70"/>
                </a:lnTo>
                <a:lnTo>
                  <a:pt x="13" y="64"/>
                </a:lnTo>
                <a:lnTo>
                  <a:pt x="12" y="60"/>
                </a:lnTo>
                <a:lnTo>
                  <a:pt x="12" y="58"/>
                </a:lnTo>
                <a:lnTo>
                  <a:pt x="12" y="56"/>
                </a:lnTo>
                <a:lnTo>
                  <a:pt x="0" y="0"/>
                </a:lnTo>
                <a:close/>
              </a:path>
            </a:pathLst>
          </a:custGeom>
          <a:gradFill rotWithShape="0">
            <a:gsLst>
              <a:gs pos="0">
                <a:srgbClr val="FFFFFF"/>
              </a:gs>
              <a:gs pos="49001">
                <a:srgbClr val="FF9966"/>
              </a:gs>
              <a:gs pos="100000">
                <a:srgbClr val="FF9966"/>
              </a:gs>
            </a:gsLst>
            <a:lin ang="5400000"/>
          </a:gradFill>
          <a:ln w="0">
            <a:noFill/>
            <a:prstDash val="solid"/>
            <a:round/>
            <a:headEnd/>
            <a:tailEnd/>
          </a:ln>
        </p:spPr>
        <p:txBody>
          <a:bodyPr/>
          <a:lstStyle/>
          <a:p>
            <a:pPr>
              <a:defRPr/>
            </a:pPr>
            <a:endParaRPr lang="en-US"/>
          </a:p>
        </p:txBody>
      </p:sp>
      <p:sp>
        <p:nvSpPr>
          <p:cNvPr id="7" name="Freeform 92"/>
          <p:cNvSpPr>
            <a:spLocks/>
          </p:cNvSpPr>
          <p:nvPr userDrawn="1"/>
        </p:nvSpPr>
        <p:spPr bwMode="auto">
          <a:xfrm>
            <a:off x="3840163" y="0"/>
            <a:ext cx="5303837" cy="2717800"/>
          </a:xfrm>
          <a:custGeom>
            <a:avLst/>
            <a:gdLst>
              <a:gd name="T0" fmla="*/ 0 w 1909"/>
              <a:gd name="T1" fmla="*/ 0 h 978"/>
              <a:gd name="T2" fmla="*/ 2147483647 w 1909"/>
              <a:gd name="T3" fmla="*/ 2147483647 h 978"/>
              <a:gd name="T4" fmla="*/ 2147483647 w 1909"/>
              <a:gd name="T5" fmla="*/ 2147483647 h 978"/>
              <a:gd name="T6" fmla="*/ 2147483647 w 1909"/>
              <a:gd name="T7" fmla="*/ 2147483647 h 978"/>
              <a:gd name="T8" fmla="*/ 2147483647 w 1909"/>
              <a:gd name="T9" fmla="*/ 2147483647 h 978"/>
              <a:gd name="T10" fmla="*/ 2147483647 w 1909"/>
              <a:gd name="T11" fmla="*/ 2147483647 h 978"/>
              <a:gd name="T12" fmla="*/ 2147483647 w 1909"/>
              <a:gd name="T13" fmla="*/ 2147483647 h 978"/>
              <a:gd name="T14" fmla="*/ 2147483647 w 1909"/>
              <a:gd name="T15" fmla="*/ 2147483647 h 978"/>
              <a:gd name="T16" fmla="*/ 2147483647 w 1909"/>
              <a:gd name="T17" fmla="*/ 2147483647 h 978"/>
              <a:gd name="T18" fmla="*/ 2147483647 w 1909"/>
              <a:gd name="T19" fmla="*/ 2147483647 h 978"/>
              <a:gd name="T20" fmla="*/ 2147483647 w 1909"/>
              <a:gd name="T21" fmla="*/ 2147483647 h 978"/>
              <a:gd name="T22" fmla="*/ 2147483647 w 1909"/>
              <a:gd name="T23" fmla="*/ 2147483647 h 978"/>
              <a:gd name="T24" fmla="*/ 2147483647 w 1909"/>
              <a:gd name="T25" fmla="*/ 2147483647 h 978"/>
              <a:gd name="T26" fmla="*/ 2147483647 w 1909"/>
              <a:gd name="T27" fmla="*/ 2147483647 h 978"/>
              <a:gd name="T28" fmla="*/ 2147483647 w 1909"/>
              <a:gd name="T29" fmla="*/ 2147483647 h 978"/>
              <a:gd name="T30" fmla="*/ 2147483647 w 1909"/>
              <a:gd name="T31" fmla="*/ 2147483647 h 978"/>
              <a:gd name="T32" fmla="*/ 2147483647 w 1909"/>
              <a:gd name="T33" fmla="*/ 2147483647 h 978"/>
              <a:gd name="T34" fmla="*/ 2147483647 w 1909"/>
              <a:gd name="T35" fmla="*/ 2147483647 h 978"/>
              <a:gd name="T36" fmla="*/ 2147483647 w 1909"/>
              <a:gd name="T37" fmla="*/ 2147483647 h 978"/>
              <a:gd name="T38" fmla="*/ 2147483647 w 1909"/>
              <a:gd name="T39" fmla="*/ 2147483647 h 978"/>
              <a:gd name="T40" fmla="*/ 2147483647 w 1909"/>
              <a:gd name="T41" fmla="*/ 2147483647 h 978"/>
              <a:gd name="T42" fmla="*/ 2147483647 w 1909"/>
              <a:gd name="T43" fmla="*/ 2147483647 h 978"/>
              <a:gd name="T44" fmla="*/ 2147483647 w 1909"/>
              <a:gd name="T45" fmla="*/ 2147483647 h 978"/>
              <a:gd name="T46" fmla="*/ 2147483647 w 1909"/>
              <a:gd name="T47" fmla="*/ 2147483647 h 978"/>
              <a:gd name="T48" fmla="*/ 2147483647 w 1909"/>
              <a:gd name="T49" fmla="*/ 2147483647 h 978"/>
              <a:gd name="T50" fmla="*/ 2147483647 w 1909"/>
              <a:gd name="T51" fmla="*/ 2147483647 h 978"/>
              <a:gd name="T52" fmla="*/ 2147483647 w 1909"/>
              <a:gd name="T53" fmla="*/ 2147483647 h 978"/>
              <a:gd name="T54" fmla="*/ 2147483647 w 1909"/>
              <a:gd name="T55" fmla="*/ 2147483647 h 978"/>
              <a:gd name="T56" fmla="*/ 2147483647 w 1909"/>
              <a:gd name="T57" fmla="*/ 2147483647 h 978"/>
              <a:gd name="T58" fmla="*/ 2147483647 w 1909"/>
              <a:gd name="T59" fmla="*/ 2147483647 h 978"/>
              <a:gd name="T60" fmla="*/ 2147483647 w 1909"/>
              <a:gd name="T61" fmla="*/ 2147483647 h 978"/>
              <a:gd name="T62" fmla="*/ 2147483647 w 1909"/>
              <a:gd name="T63" fmla="*/ 2147483647 h 978"/>
              <a:gd name="T64" fmla="*/ 2147483647 w 1909"/>
              <a:gd name="T65" fmla="*/ 2147483647 h 978"/>
              <a:gd name="T66" fmla="*/ 2147483647 w 1909"/>
              <a:gd name="T67" fmla="*/ 2147483647 h 978"/>
              <a:gd name="T68" fmla="*/ 2147483647 w 1909"/>
              <a:gd name="T69" fmla="*/ 2147483647 h 978"/>
              <a:gd name="T70" fmla="*/ 2147483647 w 1909"/>
              <a:gd name="T71" fmla="*/ 2147483647 h 978"/>
              <a:gd name="T72" fmla="*/ 2147483647 w 1909"/>
              <a:gd name="T73" fmla="*/ 2147483647 h 978"/>
              <a:gd name="T74" fmla="*/ 2147483647 w 1909"/>
              <a:gd name="T75" fmla="*/ 2147483647 h 978"/>
              <a:gd name="T76" fmla="*/ 2147483647 w 1909"/>
              <a:gd name="T77" fmla="*/ 2147483647 h 978"/>
              <a:gd name="T78" fmla="*/ 2147483647 w 1909"/>
              <a:gd name="T79" fmla="*/ 2147483647 h 978"/>
              <a:gd name="T80" fmla="*/ 2147483647 w 1909"/>
              <a:gd name="T81" fmla="*/ 2147483647 h 978"/>
              <a:gd name="T82" fmla="*/ 2147483647 w 1909"/>
              <a:gd name="T83" fmla="*/ 2147483647 h 978"/>
              <a:gd name="T84" fmla="*/ 2147483647 w 1909"/>
              <a:gd name="T85" fmla="*/ 2147483647 h 978"/>
              <a:gd name="T86" fmla="*/ 2147483647 w 1909"/>
              <a:gd name="T87" fmla="*/ 2147483647 h 978"/>
              <a:gd name="T88" fmla="*/ 2147483647 w 1909"/>
              <a:gd name="T89" fmla="*/ 2147483647 h 978"/>
              <a:gd name="T90" fmla="*/ 2147483647 w 1909"/>
              <a:gd name="T91" fmla="*/ 2147483647 h 978"/>
              <a:gd name="T92" fmla="*/ 2147483647 w 1909"/>
              <a:gd name="T93" fmla="*/ 2147483647 h 978"/>
              <a:gd name="T94" fmla="*/ 2147483647 w 1909"/>
              <a:gd name="T95" fmla="*/ 2147483647 h 978"/>
              <a:gd name="T96" fmla="*/ 2147483647 w 1909"/>
              <a:gd name="T97" fmla="*/ 2147483647 h 978"/>
              <a:gd name="T98" fmla="*/ 2147483647 w 1909"/>
              <a:gd name="T99" fmla="*/ 2147483647 h 978"/>
              <a:gd name="T100" fmla="*/ 2147483647 w 1909"/>
              <a:gd name="T101" fmla="*/ 2147483647 h 978"/>
              <a:gd name="T102" fmla="*/ 2147483647 w 1909"/>
              <a:gd name="T103" fmla="*/ 2147483647 h 978"/>
              <a:gd name="T104" fmla="*/ 2147483647 w 1909"/>
              <a:gd name="T105" fmla="*/ 2147483647 h 978"/>
              <a:gd name="T106" fmla="*/ 2147483647 w 1909"/>
              <a:gd name="T107" fmla="*/ 2147483647 h 978"/>
              <a:gd name="T108" fmla="*/ 2147483647 w 1909"/>
              <a:gd name="T109" fmla="*/ 2147483647 h 978"/>
              <a:gd name="T110" fmla="*/ 2147483647 w 1909"/>
              <a:gd name="T111" fmla="*/ 2147483647 h 978"/>
              <a:gd name="T112" fmla="*/ 2147483647 w 1909"/>
              <a:gd name="T113" fmla="*/ 2147483647 h 978"/>
              <a:gd name="T114" fmla="*/ 2147483647 w 1909"/>
              <a:gd name="T115" fmla="*/ 2147483647 h 978"/>
              <a:gd name="T116" fmla="*/ 2147483647 w 1909"/>
              <a:gd name="T117" fmla="*/ 2147483647 h 978"/>
              <a:gd name="T118" fmla="*/ 2147483647 w 1909"/>
              <a:gd name="T119" fmla="*/ 2147483647 h 978"/>
              <a:gd name="T120" fmla="*/ 2147483647 w 1909"/>
              <a:gd name="T121" fmla="*/ 2147483647 h 978"/>
              <a:gd name="T122" fmla="*/ 2147483647 w 1909"/>
              <a:gd name="T123" fmla="*/ 2147483647 h 978"/>
              <a:gd name="T124" fmla="*/ 0 w 1909"/>
              <a:gd name="T125" fmla="*/ 0 h 9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09" h="978">
                <a:moveTo>
                  <a:pt x="0" y="0"/>
                </a:moveTo>
                <a:lnTo>
                  <a:pt x="1909" y="1"/>
                </a:lnTo>
                <a:lnTo>
                  <a:pt x="1909" y="978"/>
                </a:lnTo>
                <a:lnTo>
                  <a:pt x="1889" y="946"/>
                </a:lnTo>
                <a:lnTo>
                  <a:pt x="1866" y="916"/>
                </a:lnTo>
                <a:lnTo>
                  <a:pt x="1840" y="887"/>
                </a:lnTo>
                <a:lnTo>
                  <a:pt x="1812" y="858"/>
                </a:lnTo>
                <a:lnTo>
                  <a:pt x="1781" y="832"/>
                </a:lnTo>
                <a:lnTo>
                  <a:pt x="1747" y="807"/>
                </a:lnTo>
                <a:lnTo>
                  <a:pt x="1712" y="782"/>
                </a:lnTo>
                <a:lnTo>
                  <a:pt x="1674" y="760"/>
                </a:lnTo>
                <a:lnTo>
                  <a:pt x="1635" y="738"/>
                </a:lnTo>
                <a:lnTo>
                  <a:pt x="1593" y="717"/>
                </a:lnTo>
                <a:lnTo>
                  <a:pt x="1550" y="696"/>
                </a:lnTo>
                <a:lnTo>
                  <a:pt x="1505" y="678"/>
                </a:lnTo>
                <a:lnTo>
                  <a:pt x="1458" y="659"/>
                </a:lnTo>
                <a:lnTo>
                  <a:pt x="1410" y="642"/>
                </a:lnTo>
                <a:lnTo>
                  <a:pt x="1361" y="626"/>
                </a:lnTo>
                <a:lnTo>
                  <a:pt x="1310" y="610"/>
                </a:lnTo>
                <a:lnTo>
                  <a:pt x="1258" y="594"/>
                </a:lnTo>
                <a:lnTo>
                  <a:pt x="1206" y="580"/>
                </a:lnTo>
                <a:lnTo>
                  <a:pt x="1152" y="565"/>
                </a:lnTo>
                <a:lnTo>
                  <a:pt x="1097" y="552"/>
                </a:lnTo>
                <a:lnTo>
                  <a:pt x="1042" y="539"/>
                </a:lnTo>
                <a:lnTo>
                  <a:pt x="987" y="526"/>
                </a:lnTo>
                <a:lnTo>
                  <a:pt x="930" y="513"/>
                </a:lnTo>
                <a:lnTo>
                  <a:pt x="874" y="501"/>
                </a:lnTo>
                <a:lnTo>
                  <a:pt x="817" y="489"/>
                </a:lnTo>
                <a:lnTo>
                  <a:pt x="761" y="477"/>
                </a:lnTo>
                <a:lnTo>
                  <a:pt x="704" y="465"/>
                </a:lnTo>
                <a:lnTo>
                  <a:pt x="647" y="454"/>
                </a:lnTo>
                <a:lnTo>
                  <a:pt x="591" y="442"/>
                </a:lnTo>
                <a:lnTo>
                  <a:pt x="538" y="430"/>
                </a:lnTo>
                <a:lnTo>
                  <a:pt x="489" y="418"/>
                </a:lnTo>
                <a:lnTo>
                  <a:pt x="443" y="404"/>
                </a:lnTo>
                <a:lnTo>
                  <a:pt x="400" y="389"/>
                </a:lnTo>
                <a:lnTo>
                  <a:pt x="359" y="374"/>
                </a:lnTo>
                <a:lnTo>
                  <a:pt x="322" y="358"/>
                </a:lnTo>
                <a:lnTo>
                  <a:pt x="287" y="342"/>
                </a:lnTo>
                <a:lnTo>
                  <a:pt x="256" y="325"/>
                </a:lnTo>
                <a:lnTo>
                  <a:pt x="226" y="309"/>
                </a:lnTo>
                <a:lnTo>
                  <a:pt x="199" y="292"/>
                </a:lnTo>
                <a:lnTo>
                  <a:pt x="174" y="274"/>
                </a:lnTo>
                <a:lnTo>
                  <a:pt x="152" y="258"/>
                </a:lnTo>
                <a:lnTo>
                  <a:pt x="132" y="240"/>
                </a:lnTo>
                <a:lnTo>
                  <a:pt x="114" y="223"/>
                </a:lnTo>
                <a:lnTo>
                  <a:pt x="97" y="207"/>
                </a:lnTo>
                <a:lnTo>
                  <a:pt x="83" y="190"/>
                </a:lnTo>
                <a:lnTo>
                  <a:pt x="70" y="175"/>
                </a:lnTo>
                <a:lnTo>
                  <a:pt x="59" y="160"/>
                </a:lnTo>
                <a:lnTo>
                  <a:pt x="49" y="145"/>
                </a:lnTo>
                <a:lnTo>
                  <a:pt x="41" y="131"/>
                </a:lnTo>
                <a:lnTo>
                  <a:pt x="34" y="118"/>
                </a:lnTo>
                <a:lnTo>
                  <a:pt x="28" y="106"/>
                </a:lnTo>
                <a:lnTo>
                  <a:pt x="23" y="95"/>
                </a:lnTo>
                <a:lnTo>
                  <a:pt x="20" y="85"/>
                </a:lnTo>
                <a:lnTo>
                  <a:pt x="17" y="77"/>
                </a:lnTo>
                <a:lnTo>
                  <a:pt x="15" y="70"/>
                </a:lnTo>
                <a:lnTo>
                  <a:pt x="13" y="64"/>
                </a:lnTo>
                <a:lnTo>
                  <a:pt x="12" y="60"/>
                </a:lnTo>
                <a:lnTo>
                  <a:pt x="12" y="58"/>
                </a:lnTo>
                <a:lnTo>
                  <a:pt x="12" y="56"/>
                </a:lnTo>
                <a:lnTo>
                  <a:pt x="0" y="0"/>
                </a:lnTo>
                <a:close/>
              </a:path>
            </a:pathLst>
          </a:custGeom>
          <a:gradFill rotWithShape="1">
            <a:gsLst>
              <a:gs pos="0">
                <a:srgbClr val="F1652E"/>
              </a:gs>
              <a:gs pos="100000">
                <a:srgbClr val="A32319"/>
              </a:gs>
            </a:gsLst>
            <a:lin ang="5400000"/>
          </a:gradFill>
          <a:ln w="0">
            <a:noFill/>
            <a:prstDash val="solid"/>
            <a:round/>
            <a:headEnd/>
            <a:tailEnd/>
          </a:ln>
        </p:spPr>
        <p:txBody>
          <a:bodyPr/>
          <a:lstStyle/>
          <a:p>
            <a:pPr>
              <a:defRPr/>
            </a:pPr>
            <a:endParaRPr lang="en-US"/>
          </a:p>
        </p:txBody>
      </p:sp>
      <p:grpSp>
        <p:nvGrpSpPr>
          <p:cNvPr id="8" name="Group 2294"/>
          <p:cNvGrpSpPr>
            <a:grpSpLocks/>
          </p:cNvGrpSpPr>
          <p:nvPr userDrawn="1"/>
        </p:nvGrpSpPr>
        <p:grpSpPr bwMode="auto">
          <a:xfrm>
            <a:off x="5981700" y="260350"/>
            <a:ext cx="2906713" cy="677863"/>
            <a:chOff x="457200" y="534988"/>
            <a:chExt cx="1689100" cy="393700"/>
          </a:xfrm>
        </p:grpSpPr>
        <p:sp>
          <p:nvSpPr>
            <p:cNvPr id="9" name="Rectangle 20"/>
            <p:cNvSpPr>
              <a:spLocks noChangeArrowheads="1"/>
            </p:cNvSpPr>
            <p:nvPr userDrawn="1"/>
          </p:nvSpPr>
          <p:spPr bwMode="auto">
            <a:xfrm>
              <a:off x="457200" y="534988"/>
              <a:ext cx="1689100" cy="393700"/>
            </a:xfrm>
            <a:prstGeom prst="rect">
              <a:avLst/>
            </a:prstGeom>
            <a:solidFill>
              <a:srgbClr val="FFFFFF"/>
            </a:solidFill>
            <a:ln w="0">
              <a:noFill/>
              <a:miter lim="800000"/>
              <a:headEnd/>
              <a:tailEnd/>
            </a:ln>
          </p:spPr>
          <p:txBody>
            <a:bodyPr/>
            <a:lstStyle/>
            <a:p>
              <a:pPr>
                <a:defRPr/>
              </a:pPr>
              <a:endParaRPr lang="en-US"/>
            </a:p>
          </p:txBody>
        </p:sp>
        <p:sp>
          <p:nvSpPr>
            <p:cNvPr id="10" name="Rectangle 21"/>
            <p:cNvSpPr>
              <a:spLocks noChangeArrowheads="1"/>
            </p:cNvSpPr>
            <p:nvPr userDrawn="1"/>
          </p:nvSpPr>
          <p:spPr bwMode="auto">
            <a:xfrm>
              <a:off x="468270" y="546052"/>
              <a:ext cx="1666960" cy="371572"/>
            </a:xfrm>
            <a:prstGeom prst="rect">
              <a:avLst/>
            </a:prstGeom>
            <a:solidFill>
              <a:srgbClr val="F35D2F"/>
            </a:solidFill>
            <a:ln w="0">
              <a:solidFill>
                <a:srgbClr val="FF3617"/>
              </a:solidFill>
              <a:miter lim="800000"/>
              <a:headEnd/>
              <a:tailEnd/>
            </a:ln>
          </p:spPr>
          <p:txBody>
            <a:bodyPr/>
            <a:lstStyle/>
            <a:p>
              <a:pPr>
                <a:defRPr/>
              </a:pPr>
              <a:endParaRPr lang="en-US"/>
            </a:p>
          </p:txBody>
        </p:sp>
        <p:sp>
          <p:nvSpPr>
            <p:cNvPr id="11" name="Rectangle 22"/>
            <p:cNvSpPr>
              <a:spLocks noChangeArrowheads="1"/>
            </p:cNvSpPr>
            <p:nvPr userDrawn="1"/>
          </p:nvSpPr>
          <p:spPr bwMode="auto">
            <a:xfrm>
              <a:off x="479340" y="557116"/>
              <a:ext cx="539663" cy="349443"/>
            </a:xfrm>
            <a:prstGeom prst="rect">
              <a:avLst/>
            </a:prstGeom>
            <a:solidFill>
              <a:srgbClr val="FFFFFF"/>
            </a:solidFill>
            <a:ln w="0">
              <a:solidFill>
                <a:srgbClr val="FFFFFF"/>
              </a:solidFill>
              <a:miter lim="800000"/>
              <a:headEnd/>
              <a:tailEnd/>
            </a:ln>
          </p:spPr>
          <p:txBody>
            <a:bodyPr/>
            <a:lstStyle/>
            <a:p>
              <a:pPr>
                <a:defRPr/>
              </a:pPr>
              <a:endParaRPr lang="en-US"/>
            </a:p>
          </p:txBody>
        </p:sp>
        <p:sp>
          <p:nvSpPr>
            <p:cNvPr id="12" name="Freeform 23"/>
            <p:cNvSpPr>
              <a:spLocks/>
            </p:cNvSpPr>
            <p:nvPr userDrawn="1"/>
          </p:nvSpPr>
          <p:spPr bwMode="auto">
            <a:xfrm>
              <a:off x="503325" y="574635"/>
              <a:ext cx="491693" cy="307952"/>
            </a:xfrm>
            <a:custGeom>
              <a:avLst/>
              <a:gdLst>
                <a:gd name="T0" fmla="*/ 2147483647 w 310"/>
                <a:gd name="T1" fmla="*/ 2147483647 h 194"/>
                <a:gd name="T2" fmla="*/ 2147483647 w 310"/>
                <a:gd name="T3" fmla="*/ 2147483647 h 194"/>
                <a:gd name="T4" fmla="*/ 2147483647 w 310"/>
                <a:gd name="T5" fmla="*/ 2147483647 h 194"/>
                <a:gd name="T6" fmla="*/ 2147483647 w 310"/>
                <a:gd name="T7" fmla="*/ 2147483647 h 194"/>
                <a:gd name="T8" fmla="*/ 2147483647 w 310"/>
                <a:gd name="T9" fmla="*/ 2147483647 h 194"/>
                <a:gd name="T10" fmla="*/ 2147483647 w 310"/>
                <a:gd name="T11" fmla="*/ 2147483647 h 194"/>
                <a:gd name="T12" fmla="*/ 2147483647 w 310"/>
                <a:gd name="T13" fmla="*/ 2147483647 h 194"/>
                <a:gd name="T14" fmla="*/ 2147483647 w 310"/>
                <a:gd name="T15" fmla="*/ 2147483647 h 194"/>
                <a:gd name="T16" fmla="*/ 2147483647 w 310"/>
                <a:gd name="T17" fmla="*/ 2147483647 h 194"/>
                <a:gd name="T18" fmla="*/ 2147483647 w 310"/>
                <a:gd name="T19" fmla="*/ 2147483647 h 194"/>
                <a:gd name="T20" fmla="*/ 2147483647 w 310"/>
                <a:gd name="T21" fmla="*/ 2147483647 h 194"/>
                <a:gd name="T22" fmla="*/ 2147483647 w 310"/>
                <a:gd name="T23" fmla="*/ 2147483647 h 194"/>
                <a:gd name="T24" fmla="*/ 2147483647 w 310"/>
                <a:gd name="T25" fmla="*/ 2147483647 h 194"/>
                <a:gd name="T26" fmla="*/ 2147483647 w 310"/>
                <a:gd name="T27" fmla="*/ 2147483647 h 194"/>
                <a:gd name="T28" fmla="*/ 2147483647 w 310"/>
                <a:gd name="T29" fmla="*/ 2147483647 h 194"/>
                <a:gd name="T30" fmla="*/ 2147483647 w 310"/>
                <a:gd name="T31" fmla="*/ 2147483647 h 194"/>
                <a:gd name="T32" fmla="*/ 2147483647 w 310"/>
                <a:gd name="T33" fmla="*/ 2147483647 h 194"/>
                <a:gd name="T34" fmla="*/ 2147483647 w 310"/>
                <a:gd name="T35" fmla="*/ 2147483647 h 194"/>
                <a:gd name="T36" fmla="*/ 2147483647 w 310"/>
                <a:gd name="T37" fmla="*/ 2147483647 h 194"/>
                <a:gd name="T38" fmla="*/ 2147483647 w 310"/>
                <a:gd name="T39" fmla="*/ 2147483647 h 194"/>
                <a:gd name="T40" fmla="*/ 2147483647 w 310"/>
                <a:gd name="T41" fmla="*/ 2147483647 h 194"/>
                <a:gd name="T42" fmla="*/ 2147483647 w 310"/>
                <a:gd name="T43" fmla="*/ 2147483647 h 194"/>
                <a:gd name="T44" fmla="*/ 2147483647 w 310"/>
                <a:gd name="T45" fmla="*/ 2147483647 h 194"/>
                <a:gd name="T46" fmla="*/ 2147483647 w 310"/>
                <a:gd name="T47" fmla="*/ 2147483647 h 194"/>
                <a:gd name="T48" fmla="*/ 2147483647 w 310"/>
                <a:gd name="T49" fmla="*/ 2147483647 h 194"/>
                <a:gd name="T50" fmla="*/ 2147483647 w 310"/>
                <a:gd name="T51" fmla="*/ 2147483647 h 194"/>
                <a:gd name="T52" fmla="*/ 2147483647 w 310"/>
                <a:gd name="T53" fmla="*/ 2147483647 h 194"/>
                <a:gd name="T54" fmla="*/ 2147483647 w 310"/>
                <a:gd name="T55" fmla="*/ 2147483647 h 194"/>
                <a:gd name="T56" fmla="*/ 2147483647 w 310"/>
                <a:gd name="T57" fmla="*/ 2147483647 h 194"/>
                <a:gd name="T58" fmla="*/ 2147483647 w 310"/>
                <a:gd name="T59" fmla="*/ 2147483647 h 194"/>
                <a:gd name="T60" fmla="*/ 2147483647 w 310"/>
                <a:gd name="T61" fmla="*/ 2147483647 h 194"/>
                <a:gd name="T62" fmla="*/ 2147483647 w 310"/>
                <a:gd name="T63" fmla="*/ 2147483647 h 194"/>
                <a:gd name="T64" fmla="*/ 2147483647 w 310"/>
                <a:gd name="T65" fmla="*/ 2147483647 h 194"/>
                <a:gd name="T66" fmla="*/ 2147483647 w 310"/>
                <a:gd name="T67" fmla="*/ 2147483647 h 194"/>
                <a:gd name="T68" fmla="*/ 2147483647 w 310"/>
                <a:gd name="T69" fmla="*/ 2147483647 h 194"/>
                <a:gd name="T70" fmla="*/ 2147483647 w 310"/>
                <a:gd name="T71" fmla="*/ 2147483647 h 194"/>
                <a:gd name="T72" fmla="*/ 2147483647 w 310"/>
                <a:gd name="T73" fmla="*/ 2147483647 h 194"/>
                <a:gd name="T74" fmla="*/ 2147483647 w 310"/>
                <a:gd name="T75" fmla="*/ 2147483647 h 194"/>
                <a:gd name="T76" fmla="*/ 2147483647 w 310"/>
                <a:gd name="T77" fmla="*/ 2147483647 h 194"/>
                <a:gd name="T78" fmla="*/ 2147483647 w 310"/>
                <a:gd name="T79" fmla="*/ 2147483647 h 194"/>
                <a:gd name="T80" fmla="*/ 2147483647 w 310"/>
                <a:gd name="T81" fmla="*/ 2147483647 h 194"/>
                <a:gd name="T82" fmla="*/ 2147483647 w 310"/>
                <a:gd name="T83" fmla="*/ 2147483647 h 194"/>
                <a:gd name="T84" fmla="*/ 2147483647 w 310"/>
                <a:gd name="T85" fmla="*/ 2147483647 h 194"/>
                <a:gd name="T86" fmla="*/ 2147483647 w 310"/>
                <a:gd name="T87" fmla="*/ 2147483647 h 194"/>
                <a:gd name="T88" fmla="*/ 2147483647 w 310"/>
                <a:gd name="T89" fmla="*/ 2147483647 h 194"/>
                <a:gd name="T90" fmla="*/ 2147483647 w 310"/>
                <a:gd name="T91" fmla="*/ 2147483647 h 194"/>
                <a:gd name="T92" fmla="*/ 0 w 310"/>
                <a:gd name="T93" fmla="*/ 2147483647 h 194"/>
                <a:gd name="T94" fmla="*/ 2147483647 w 310"/>
                <a:gd name="T95" fmla="*/ 2147483647 h 194"/>
                <a:gd name="T96" fmla="*/ 2147483647 w 310"/>
                <a:gd name="T97" fmla="*/ 2147483647 h 194"/>
                <a:gd name="T98" fmla="*/ 2147483647 w 310"/>
                <a:gd name="T99" fmla="*/ 2147483647 h 194"/>
                <a:gd name="T100" fmla="*/ 2147483647 w 310"/>
                <a:gd name="T101" fmla="*/ 2147483647 h 194"/>
                <a:gd name="T102" fmla="*/ 2147483647 w 310"/>
                <a:gd name="T103" fmla="*/ 2147483647 h 194"/>
                <a:gd name="T104" fmla="*/ 2147483647 w 310"/>
                <a:gd name="T105" fmla="*/ 2147483647 h 194"/>
                <a:gd name="T106" fmla="*/ 2147483647 w 310"/>
                <a:gd name="T107" fmla="*/ 2147483647 h 194"/>
                <a:gd name="T108" fmla="*/ 2147483647 w 310"/>
                <a:gd name="T109" fmla="*/ 2147483647 h 194"/>
                <a:gd name="T110" fmla="*/ 2147483647 w 310"/>
                <a:gd name="T111" fmla="*/ 2147483647 h 194"/>
                <a:gd name="T112" fmla="*/ 2147483647 w 310"/>
                <a:gd name="T113" fmla="*/ 2147483647 h 194"/>
                <a:gd name="T114" fmla="*/ 2147483647 w 310"/>
                <a:gd name="T115" fmla="*/ 2147483647 h 1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0" h="194">
                  <a:moveTo>
                    <a:pt x="155" y="0"/>
                  </a:moveTo>
                  <a:lnTo>
                    <a:pt x="160" y="9"/>
                  </a:lnTo>
                  <a:lnTo>
                    <a:pt x="165" y="16"/>
                  </a:lnTo>
                  <a:lnTo>
                    <a:pt x="170" y="22"/>
                  </a:lnTo>
                  <a:lnTo>
                    <a:pt x="175" y="27"/>
                  </a:lnTo>
                  <a:lnTo>
                    <a:pt x="180" y="31"/>
                  </a:lnTo>
                  <a:lnTo>
                    <a:pt x="185" y="34"/>
                  </a:lnTo>
                  <a:lnTo>
                    <a:pt x="192" y="37"/>
                  </a:lnTo>
                  <a:lnTo>
                    <a:pt x="199" y="39"/>
                  </a:lnTo>
                  <a:lnTo>
                    <a:pt x="207" y="41"/>
                  </a:lnTo>
                  <a:lnTo>
                    <a:pt x="217" y="43"/>
                  </a:lnTo>
                  <a:lnTo>
                    <a:pt x="228" y="46"/>
                  </a:lnTo>
                  <a:lnTo>
                    <a:pt x="227" y="46"/>
                  </a:lnTo>
                  <a:lnTo>
                    <a:pt x="240" y="48"/>
                  </a:lnTo>
                  <a:lnTo>
                    <a:pt x="253" y="51"/>
                  </a:lnTo>
                  <a:lnTo>
                    <a:pt x="262" y="54"/>
                  </a:lnTo>
                  <a:lnTo>
                    <a:pt x="270" y="57"/>
                  </a:lnTo>
                  <a:lnTo>
                    <a:pt x="278" y="60"/>
                  </a:lnTo>
                  <a:lnTo>
                    <a:pt x="287" y="65"/>
                  </a:lnTo>
                  <a:lnTo>
                    <a:pt x="294" y="71"/>
                  </a:lnTo>
                  <a:lnTo>
                    <a:pt x="300" y="77"/>
                  </a:lnTo>
                  <a:lnTo>
                    <a:pt x="304" y="84"/>
                  </a:lnTo>
                  <a:lnTo>
                    <a:pt x="307" y="92"/>
                  </a:lnTo>
                  <a:lnTo>
                    <a:pt x="310" y="100"/>
                  </a:lnTo>
                  <a:lnTo>
                    <a:pt x="310" y="109"/>
                  </a:lnTo>
                  <a:lnTo>
                    <a:pt x="309" y="117"/>
                  </a:lnTo>
                  <a:lnTo>
                    <a:pt x="307" y="126"/>
                  </a:lnTo>
                  <a:lnTo>
                    <a:pt x="304" y="133"/>
                  </a:lnTo>
                  <a:lnTo>
                    <a:pt x="300" y="140"/>
                  </a:lnTo>
                  <a:lnTo>
                    <a:pt x="295" y="146"/>
                  </a:lnTo>
                  <a:lnTo>
                    <a:pt x="289" y="152"/>
                  </a:lnTo>
                  <a:lnTo>
                    <a:pt x="283" y="156"/>
                  </a:lnTo>
                  <a:lnTo>
                    <a:pt x="276" y="160"/>
                  </a:lnTo>
                  <a:lnTo>
                    <a:pt x="268" y="163"/>
                  </a:lnTo>
                  <a:lnTo>
                    <a:pt x="257" y="166"/>
                  </a:lnTo>
                  <a:lnTo>
                    <a:pt x="245" y="168"/>
                  </a:lnTo>
                  <a:lnTo>
                    <a:pt x="233" y="167"/>
                  </a:lnTo>
                  <a:lnTo>
                    <a:pt x="228" y="167"/>
                  </a:lnTo>
                  <a:lnTo>
                    <a:pt x="224" y="166"/>
                  </a:lnTo>
                  <a:lnTo>
                    <a:pt x="220" y="165"/>
                  </a:lnTo>
                  <a:lnTo>
                    <a:pt x="216" y="164"/>
                  </a:lnTo>
                  <a:lnTo>
                    <a:pt x="211" y="162"/>
                  </a:lnTo>
                  <a:lnTo>
                    <a:pt x="207" y="160"/>
                  </a:lnTo>
                  <a:lnTo>
                    <a:pt x="201" y="157"/>
                  </a:lnTo>
                  <a:lnTo>
                    <a:pt x="195" y="153"/>
                  </a:lnTo>
                  <a:lnTo>
                    <a:pt x="188" y="148"/>
                  </a:lnTo>
                  <a:lnTo>
                    <a:pt x="180" y="143"/>
                  </a:lnTo>
                  <a:lnTo>
                    <a:pt x="179" y="144"/>
                  </a:lnTo>
                  <a:lnTo>
                    <a:pt x="186" y="155"/>
                  </a:lnTo>
                  <a:lnTo>
                    <a:pt x="194" y="165"/>
                  </a:lnTo>
                  <a:lnTo>
                    <a:pt x="202" y="174"/>
                  </a:lnTo>
                  <a:lnTo>
                    <a:pt x="212" y="181"/>
                  </a:lnTo>
                  <a:lnTo>
                    <a:pt x="221" y="186"/>
                  </a:lnTo>
                  <a:lnTo>
                    <a:pt x="232" y="190"/>
                  </a:lnTo>
                  <a:lnTo>
                    <a:pt x="233" y="191"/>
                  </a:lnTo>
                  <a:lnTo>
                    <a:pt x="233" y="192"/>
                  </a:lnTo>
                  <a:lnTo>
                    <a:pt x="233" y="193"/>
                  </a:lnTo>
                  <a:lnTo>
                    <a:pt x="233" y="194"/>
                  </a:lnTo>
                  <a:lnTo>
                    <a:pt x="77" y="194"/>
                  </a:lnTo>
                  <a:lnTo>
                    <a:pt x="77" y="193"/>
                  </a:lnTo>
                  <a:lnTo>
                    <a:pt x="77" y="192"/>
                  </a:lnTo>
                  <a:lnTo>
                    <a:pt x="77" y="191"/>
                  </a:lnTo>
                  <a:lnTo>
                    <a:pt x="78" y="190"/>
                  </a:lnTo>
                  <a:lnTo>
                    <a:pt x="89" y="186"/>
                  </a:lnTo>
                  <a:lnTo>
                    <a:pt x="98" y="181"/>
                  </a:lnTo>
                  <a:lnTo>
                    <a:pt x="108" y="174"/>
                  </a:lnTo>
                  <a:lnTo>
                    <a:pt x="116" y="165"/>
                  </a:lnTo>
                  <a:lnTo>
                    <a:pt x="124" y="155"/>
                  </a:lnTo>
                  <a:lnTo>
                    <a:pt x="131" y="144"/>
                  </a:lnTo>
                  <a:lnTo>
                    <a:pt x="130" y="143"/>
                  </a:lnTo>
                  <a:lnTo>
                    <a:pt x="122" y="148"/>
                  </a:lnTo>
                  <a:lnTo>
                    <a:pt x="115" y="153"/>
                  </a:lnTo>
                  <a:lnTo>
                    <a:pt x="109" y="157"/>
                  </a:lnTo>
                  <a:lnTo>
                    <a:pt x="103" y="160"/>
                  </a:lnTo>
                  <a:lnTo>
                    <a:pt x="99" y="162"/>
                  </a:lnTo>
                  <a:lnTo>
                    <a:pt x="94" y="164"/>
                  </a:lnTo>
                  <a:lnTo>
                    <a:pt x="90" y="165"/>
                  </a:lnTo>
                  <a:lnTo>
                    <a:pt x="86" y="166"/>
                  </a:lnTo>
                  <a:lnTo>
                    <a:pt x="82" y="167"/>
                  </a:lnTo>
                  <a:lnTo>
                    <a:pt x="77" y="167"/>
                  </a:lnTo>
                  <a:lnTo>
                    <a:pt x="65" y="168"/>
                  </a:lnTo>
                  <a:lnTo>
                    <a:pt x="54" y="166"/>
                  </a:lnTo>
                  <a:lnTo>
                    <a:pt x="42" y="163"/>
                  </a:lnTo>
                  <a:lnTo>
                    <a:pt x="34" y="160"/>
                  </a:lnTo>
                  <a:lnTo>
                    <a:pt x="27" y="156"/>
                  </a:lnTo>
                  <a:lnTo>
                    <a:pt x="21" y="152"/>
                  </a:lnTo>
                  <a:lnTo>
                    <a:pt x="15" y="146"/>
                  </a:lnTo>
                  <a:lnTo>
                    <a:pt x="10" y="140"/>
                  </a:lnTo>
                  <a:lnTo>
                    <a:pt x="6" y="133"/>
                  </a:lnTo>
                  <a:lnTo>
                    <a:pt x="3" y="126"/>
                  </a:lnTo>
                  <a:lnTo>
                    <a:pt x="1" y="117"/>
                  </a:lnTo>
                  <a:lnTo>
                    <a:pt x="0" y="109"/>
                  </a:lnTo>
                  <a:lnTo>
                    <a:pt x="1" y="100"/>
                  </a:lnTo>
                  <a:lnTo>
                    <a:pt x="3" y="92"/>
                  </a:lnTo>
                  <a:lnTo>
                    <a:pt x="6" y="84"/>
                  </a:lnTo>
                  <a:lnTo>
                    <a:pt x="11" y="77"/>
                  </a:lnTo>
                  <a:lnTo>
                    <a:pt x="16" y="71"/>
                  </a:lnTo>
                  <a:lnTo>
                    <a:pt x="24" y="65"/>
                  </a:lnTo>
                  <a:lnTo>
                    <a:pt x="32" y="60"/>
                  </a:lnTo>
                  <a:lnTo>
                    <a:pt x="40" y="57"/>
                  </a:lnTo>
                  <a:lnTo>
                    <a:pt x="49" y="54"/>
                  </a:lnTo>
                  <a:lnTo>
                    <a:pt x="57" y="51"/>
                  </a:lnTo>
                  <a:lnTo>
                    <a:pt x="70" y="48"/>
                  </a:lnTo>
                  <a:lnTo>
                    <a:pt x="83" y="46"/>
                  </a:lnTo>
                  <a:lnTo>
                    <a:pt x="94" y="43"/>
                  </a:lnTo>
                  <a:lnTo>
                    <a:pt x="103" y="41"/>
                  </a:lnTo>
                  <a:lnTo>
                    <a:pt x="111" y="39"/>
                  </a:lnTo>
                  <a:lnTo>
                    <a:pt x="118" y="37"/>
                  </a:lnTo>
                  <a:lnTo>
                    <a:pt x="125" y="34"/>
                  </a:lnTo>
                  <a:lnTo>
                    <a:pt x="130" y="31"/>
                  </a:lnTo>
                  <a:lnTo>
                    <a:pt x="135" y="27"/>
                  </a:lnTo>
                  <a:lnTo>
                    <a:pt x="140" y="22"/>
                  </a:lnTo>
                  <a:lnTo>
                    <a:pt x="145" y="16"/>
                  </a:lnTo>
                  <a:lnTo>
                    <a:pt x="150" y="9"/>
                  </a:lnTo>
                  <a:lnTo>
                    <a:pt x="155" y="0"/>
                  </a:lnTo>
                  <a:close/>
                </a:path>
              </a:pathLst>
            </a:custGeom>
            <a:solidFill>
              <a:srgbClr val="F35D2F"/>
            </a:solidFill>
            <a:ln w="0">
              <a:solidFill>
                <a:srgbClr val="FF3617"/>
              </a:solidFill>
              <a:prstDash val="solid"/>
              <a:round/>
              <a:headEnd/>
              <a:tailEnd/>
            </a:ln>
          </p:spPr>
          <p:txBody>
            <a:bodyPr/>
            <a:lstStyle/>
            <a:p>
              <a:pPr>
                <a:defRPr/>
              </a:pPr>
              <a:endParaRPr lang="en-US"/>
            </a:p>
          </p:txBody>
        </p:sp>
        <p:sp>
          <p:nvSpPr>
            <p:cNvPr id="13" name="Freeform 24"/>
            <p:cNvSpPr>
              <a:spLocks/>
            </p:cNvSpPr>
            <p:nvPr userDrawn="1"/>
          </p:nvSpPr>
          <p:spPr bwMode="auto">
            <a:xfrm>
              <a:off x="1173061" y="638253"/>
              <a:ext cx="123615" cy="176105"/>
            </a:xfrm>
            <a:custGeom>
              <a:avLst/>
              <a:gdLst>
                <a:gd name="T0" fmla="*/ 2147483647 w 78"/>
                <a:gd name="T1" fmla="*/ 2147483647 h 111"/>
                <a:gd name="T2" fmla="*/ 2147483647 w 78"/>
                <a:gd name="T3" fmla="*/ 2147483647 h 111"/>
                <a:gd name="T4" fmla="*/ 2147483647 w 78"/>
                <a:gd name="T5" fmla="*/ 2147483647 h 111"/>
                <a:gd name="T6" fmla="*/ 2147483647 w 78"/>
                <a:gd name="T7" fmla="*/ 2147483647 h 111"/>
                <a:gd name="T8" fmla="*/ 2147483647 w 78"/>
                <a:gd name="T9" fmla="*/ 2147483647 h 111"/>
                <a:gd name="T10" fmla="*/ 2147483647 w 78"/>
                <a:gd name="T11" fmla="*/ 2147483647 h 111"/>
                <a:gd name="T12" fmla="*/ 2147483647 w 78"/>
                <a:gd name="T13" fmla="*/ 2147483647 h 111"/>
                <a:gd name="T14" fmla="*/ 2147483647 w 78"/>
                <a:gd name="T15" fmla="*/ 2147483647 h 111"/>
                <a:gd name="T16" fmla="*/ 2147483647 w 78"/>
                <a:gd name="T17" fmla="*/ 2147483647 h 111"/>
                <a:gd name="T18" fmla="*/ 2147483647 w 78"/>
                <a:gd name="T19" fmla="*/ 2147483647 h 111"/>
                <a:gd name="T20" fmla="*/ 2147483647 w 78"/>
                <a:gd name="T21" fmla="*/ 2147483647 h 111"/>
                <a:gd name="T22" fmla="*/ 2147483647 w 78"/>
                <a:gd name="T23" fmla="*/ 2147483647 h 111"/>
                <a:gd name="T24" fmla="*/ 2147483647 w 78"/>
                <a:gd name="T25" fmla="*/ 2147483647 h 111"/>
                <a:gd name="T26" fmla="*/ 2147483647 w 78"/>
                <a:gd name="T27" fmla="*/ 2147483647 h 111"/>
                <a:gd name="T28" fmla="*/ 2147483647 w 78"/>
                <a:gd name="T29" fmla="*/ 2147483647 h 111"/>
                <a:gd name="T30" fmla="*/ 2147483647 w 78"/>
                <a:gd name="T31" fmla="*/ 2147483647 h 111"/>
                <a:gd name="T32" fmla="*/ 2147483647 w 78"/>
                <a:gd name="T33" fmla="*/ 2147483647 h 111"/>
                <a:gd name="T34" fmla="*/ 2147483647 w 78"/>
                <a:gd name="T35" fmla="*/ 2147483647 h 111"/>
                <a:gd name="T36" fmla="*/ 2147483647 w 78"/>
                <a:gd name="T37" fmla="*/ 2147483647 h 111"/>
                <a:gd name="T38" fmla="*/ 2147483647 w 78"/>
                <a:gd name="T39" fmla="*/ 2147483647 h 111"/>
                <a:gd name="T40" fmla="*/ 2147483647 w 78"/>
                <a:gd name="T41" fmla="*/ 2147483647 h 111"/>
                <a:gd name="T42" fmla="*/ 2147483647 w 78"/>
                <a:gd name="T43" fmla="*/ 2147483647 h 111"/>
                <a:gd name="T44" fmla="*/ 2147483647 w 78"/>
                <a:gd name="T45" fmla="*/ 2147483647 h 111"/>
                <a:gd name="T46" fmla="*/ 2147483647 w 78"/>
                <a:gd name="T47" fmla="*/ 2147483647 h 111"/>
                <a:gd name="T48" fmla="*/ 0 w 78"/>
                <a:gd name="T49" fmla="*/ 2147483647 h 111"/>
                <a:gd name="T50" fmla="*/ 2147483647 w 78"/>
                <a:gd name="T51" fmla="*/ 2147483647 h 111"/>
                <a:gd name="T52" fmla="*/ 2147483647 w 78"/>
                <a:gd name="T53" fmla="*/ 2147483647 h 111"/>
                <a:gd name="T54" fmla="*/ 2147483647 w 78"/>
                <a:gd name="T55" fmla="*/ 2147483647 h 111"/>
                <a:gd name="T56" fmla="*/ 2147483647 w 78"/>
                <a:gd name="T57" fmla="*/ 2147483647 h 111"/>
                <a:gd name="T58" fmla="*/ 2147483647 w 78"/>
                <a:gd name="T59" fmla="*/ 2147483647 h 111"/>
                <a:gd name="T60" fmla="*/ 2147483647 w 78"/>
                <a:gd name="T61" fmla="*/ 2147483647 h 111"/>
                <a:gd name="T62" fmla="*/ 2147483647 w 78"/>
                <a:gd name="T63" fmla="*/ 2147483647 h 111"/>
                <a:gd name="T64" fmla="*/ 2147483647 w 78"/>
                <a:gd name="T65" fmla="*/ 2147483647 h 111"/>
                <a:gd name="T66" fmla="*/ 2147483647 w 78"/>
                <a:gd name="T67" fmla="*/ 2147483647 h 111"/>
                <a:gd name="T68" fmla="*/ 2147483647 w 78"/>
                <a:gd name="T69" fmla="*/ 2147483647 h 111"/>
                <a:gd name="T70" fmla="*/ 2147483647 w 78"/>
                <a:gd name="T71" fmla="*/ 2147483647 h 111"/>
                <a:gd name="T72" fmla="*/ 2147483647 w 78"/>
                <a:gd name="T73" fmla="*/ 2147483647 h 111"/>
                <a:gd name="T74" fmla="*/ 2147483647 w 78"/>
                <a:gd name="T75" fmla="*/ 2147483647 h 111"/>
                <a:gd name="T76" fmla="*/ 2147483647 w 78"/>
                <a:gd name="T77" fmla="*/ 2147483647 h 111"/>
                <a:gd name="T78" fmla="*/ 0 w 78"/>
                <a:gd name="T79" fmla="*/ 2147483647 h 111"/>
                <a:gd name="T80" fmla="*/ 2147483647 w 78"/>
                <a:gd name="T81" fmla="*/ 2147483647 h 111"/>
                <a:gd name="T82" fmla="*/ 2147483647 w 78"/>
                <a:gd name="T83" fmla="*/ 2147483647 h 111"/>
                <a:gd name="T84" fmla="*/ 2147483647 w 78"/>
                <a:gd name="T85" fmla="*/ 2147483647 h 111"/>
                <a:gd name="T86" fmla="*/ 2147483647 w 78"/>
                <a:gd name="T87" fmla="*/ 2147483647 h 111"/>
                <a:gd name="T88" fmla="*/ 2147483647 w 78"/>
                <a:gd name="T89" fmla="*/ 0 h 1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8" h="111">
                  <a:moveTo>
                    <a:pt x="41" y="0"/>
                  </a:moveTo>
                  <a:lnTo>
                    <a:pt x="48" y="1"/>
                  </a:lnTo>
                  <a:lnTo>
                    <a:pt x="56" y="2"/>
                  </a:lnTo>
                  <a:lnTo>
                    <a:pt x="64" y="3"/>
                  </a:lnTo>
                  <a:lnTo>
                    <a:pt x="73" y="5"/>
                  </a:lnTo>
                  <a:lnTo>
                    <a:pt x="73" y="29"/>
                  </a:lnTo>
                  <a:lnTo>
                    <a:pt x="62" y="29"/>
                  </a:lnTo>
                  <a:lnTo>
                    <a:pt x="61" y="24"/>
                  </a:lnTo>
                  <a:lnTo>
                    <a:pt x="60" y="19"/>
                  </a:lnTo>
                  <a:lnTo>
                    <a:pt x="58" y="15"/>
                  </a:lnTo>
                  <a:lnTo>
                    <a:pt x="55" y="12"/>
                  </a:lnTo>
                  <a:lnTo>
                    <a:pt x="52" y="9"/>
                  </a:lnTo>
                  <a:lnTo>
                    <a:pt x="47" y="8"/>
                  </a:lnTo>
                  <a:lnTo>
                    <a:pt x="41" y="7"/>
                  </a:lnTo>
                  <a:lnTo>
                    <a:pt x="36" y="7"/>
                  </a:lnTo>
                  <a:lnTo>
                    <a:pt x="31" y="9"/>
                  </a:lnTo>
                  <a:lnTo>
                    <a:pt x="27" y="11"/>
                  </a:lnTo>
                  <a:lnTo>
                    <a:pt x="24" y="15"/>
                  </a:lnTo>
                  <a:lnTo>
                    <a:pt x="22" y="19"/>
                  </a:lnTo>
                  <a:lnTo>
                    <a:pt x="21" y="25"/>
                  </a:lnTo>
                  <a:lnTo>
                    <a:pt x="22" y="30"/>
                  </a:lnTo>
                  <a:lnTo>
                    <a:pt x="24" y="34"/>
                  </a:lnTo>
                  <a:lnTo>
                    <a:pt x="27" y="37"/>
                  </a:lnTo>
                  <a:lnTo>
                    <a:pt x="30" y="39"/>
                  </a:lnTo>
                  <a:lnTo>
                    <a:pt x="34" y="41"/>
                  </a:lnTo>
                  <a:lnTo>
                    <a:pt x="39" y="43"/>
                  </a:lnTo>
                  <a:lnTo>
                    <a:pt x="43" y="44"/>
                  </a:lnTo>
                  <a:lnTo>
                    <a:pt x="47" y="45"/>
                  </a:lnTo>
                  <a:lnTo>
                    <a:pt x="51" y="46"/>
                  </a:lnTo>
                  <a:lnTo>
                    <a:pt x="57" y="48"/>
                  </a:lnTo>
                  <a:lnTo>
                    <a:pt x="62" y="50"/>
                  </a:lnTo>
                  <a:lnTo>
                    <a:pt x="67" y="52"/>
                  </a:lnTo>
                  <a:lnTo>
                    <a:pt x="71" y="55"/>
                  </a:lnTo>
                  <a:lnTo>
                    <a:pt x="74" y="59"/>
                  </a:lnTo>
                  <a:lnTo>
                    <a:pt x="76" y="64"/>
                  </a:lnTo>
                  <a:lnTo>
                    <a:pt x="78" y="69"/>
                  </a:lnTo>
                  <a:lnTo>
                    <a:pt x="78" y="76"/>
                  </a:lnTo>
                  <a:lnTo>
                    <a:pt x="77" y="84"/>
                  </a:lnTo>
                  <a:lnTo>
                    <a:pt x="75" y="90"/>
                  </a:lnTo>
                  <a:lnTo>
                    <a:pt x="73" y="95"/>
                  </a:lnTo>
                  <a:lnTo>
                    <a:pt x="69" y="100"/>
                  </a:lnTo>
                  <a:lnTo>
                    <a:pt x="64" y="103"/>
                  </a:lnTo>
                  <a:lnTo>
                    <a:pt x="59" y="106"/>
                  </a:lnTo>
                  <a:lnTo>
                    <a:pt x="53" y="108"/>
                  </a:lnTo>
                  <a:lnTo>
                    <a:pt x="47" y="110"/>
                  </a:lnTo>
                  <a:lnTo>
                    <a:pt x="40" y="110"/>
                  </a:lnTo>
                  <a:lnTo>
                    <a:pt x="33" y="111"/>
                  </a:lnTo>
                  <a:lnTo>
                    <a:pt x="22" y="110"/>
                  </a:lnTo>
                  <a:lnTo>
                    <a:pt x="11" y="108"/>
                  </a:lnTo>
                  <a:lnTo>
                    <a:pt x="0" y="105"/>
                  </a:lnTo>
                  <a:lnTo>
                    <a:pt x="0" y="78"/>
                  </a:lnTo>
                  <a:lnTo>
                    <a:pt x="11" y="78"/>
                  </a:lnTo>
                  <a:lnTo>
                    <a:pt x="12" y="84"/>
                  </a:lnTo>
                  <a:lnTo>
                    <a:pt x="13" y="89"/>
                  </a:lnTo>
                  <a:lnTo>
                    <a:pt x="15" y="94"/>
                  </a:lnTo>
                  <a:lnTo>
                    <a:pt x="16" y="98"/>
                  </a:lnTo>
                  <a:lnTo>
                    <a:pt x="19" y="101"/>
                  </a:lnTo>
                  <a:lnTo>
                    <a:pt x="23" y="103"/>
                  </a:lnTo>
                  <a:lnTo>
                    <a:pt x="28" y="104"/>
                  </a:lnTo>
                  <a:lnTo>
                    <a:pt x="35" y="104"/>
                  </a:lnTo>
                  <a:lnTo>
                    <a:pt x="40" y="104"/>
                  </a:lnTo>
                  <a:lnTo>
                    <a:pt x="46" y="102"/>
                  </a:lnTo>
                  <a:lnTo>
                    <a:pt x="50" y="99"/>
                  </a:lnTo>
                  <a:lnTo>
                    <a:pt x="53" y="95"/>
                  </a:lnTo>
                  <a:lnTo>
                    <a:pt x="55" y="90"/>
                  </a:lnTo>
                  <a:lnTo>
                    <a:pt x="56" y="84"/>
                  </a:lnTo>
                  <a:lnTo>
                    <a:pt x="55" y="79"/>
                  </a:lnTo>
                  <a:lnTo>
                    <a:pt x="53" y="74"/>
                  </a:lnTo>
                  <a:lnTo>
                    <a:pt x="50" y="70"/>
                  </a:lnTo>
                  <a:lnTo>
                    <a:pt x="45" y="67"/>
                  </a:lnTo>
                  <a:lnTo>
                    <a:pt x="34" y="64"/>
                  </a:lnTo>
                  <a:lnTo>
                    <a:pt x="28" y="62"/>
                  </a:lnTo>
                  <a:lnTo>
                    <a:pt x="23" y="60"/>
                  </a:lnTo>
                  <a:lnTo>
                    <a:pt x="17" y="58"/>
                  </a:lnTo>
                  <a:lnTo>
                    <a:pt x="13" y="56"/>
                  </a:lnTo>
                  <a:lnTo>
                    <a:pt x="8" y="53"/>
                  </a:lnTo>
                  <a:lnTo>
                    <a:pt x="5" y="49"/>
                  </a:lnTo>
                  <a:lnTo>
                    <a:pt x="2" y="44"/>
                  </a:lnTo>
                  <a:lnTo>
                    <a:pt x="0" y="39"/>
                  </a:lnTo>
                  <a:lnTo>
                    <a:pt x="0" y="32"/>
                  </a:lnTo>
                  <a:lnTo>
                    <a:pt x="0" y="25"/>
                  </a:lnTo>
                  <a:lnTo>
                    <a:pt x="2" y="19"/>
                  </a:lnTo>
                  <a:lnTo>
                    <a:pt x="5" y="15"/>
                  </a:lnTo>
                  <a:lnTo>
                    <a:pt x="8" y="11"/>
                  </a:lnTo>
                  <a:lnTo>
                    <a:pt x="13" y="7"/>
                  </a:lnTo>
                  <a:lnTo>
                    <a:pt x="18" y="5"/>
                  </a:lnTo>
                  <a:lnTo>
                    <a:pt x="23" y="3"/>
                  </a:lnTo>
                  <a:lnTo>
                    <a:pt x="29" y="1"/>
                  </a:lnTo>
                  <a:lnTo>
                    <a:pt x="35" y="1"/>
                  </a:lnTo>
                  <a:lnTo>
                    <a:pt x="4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25"/>
            <p:cNvSpPr>
              <a:spLocks/>
            </p:cNvSpPr>
            <p:nvPr userDrawn="1"/>
          </p:nvSpPr>
          <p:spPr bwMode="auto">
            <a:xfrm>
              <a:off x="1489479" y="666836"/>
              <a:ext cx="142065" cy="147522"/>
            </a:xfrm>
            <a:custGeom>
              <a:avLst/>
              <a:gdLst>
                <a:gd name="T0" fmla="*/ 2147483647 w 90"/>
                <a:gd name="T1" fmla="*/ 0 h 93"/>
                <a:gd name="T2" fmla="*/ 2147483647 w 90"/>
                <a:gd name="T3" fmla="*/ 2147483647 h 93"/>
                <a:gd name="T4" fmla="*/ 2147483647 w 90"/>
                <a:gd name="T5" fmla="*/ 2147483647 h 93"/>
                <a:gd name="T6" fmla="*/ 2147483647 w 90"/>
                <a:gd name="T7" fmla="*/ 2147483647 h 93"/>
                <a:gd name="T8" fmla="*/ 2147483647 w 90"/>
                <a:gd name="T9" fmla="*/ 2147483647 h 93"/>
                <a:gd name="T10" fmla="*/ 2147483647 w 90"/>
                <a:gd name="T11" fmla="*/ 2147483647 h 93"/>
                <a:gd name="T12" fmla="*/ 2147483647 w 90"/>
                <a:gd name="T13" fmla="*/ 2147483647 h 93"/>
                <a:gd name="T14" fmla="*/ 2147483647 w 90"/>
                <a:gd name="T15" fmla="*/ 2147483647 h 93"/>
                <a:gd name="T16" fmla="*/ 2147483647 w 90"/>
                <a:gd name="T17" fmla="*/ 2147483647 h 93"/>
                <a:gd name="T18" fmla="*/ 2147483647 w 90"/>
                <a:gd name="T19" fmla="*/ 2147483647 h 93"/>
                <a:gd name="T20" fmla="*/ 2147483647 w 90"/>
                <a:gd name="T21" fmla="*/ 2147483647 h 93"/>
                <a:gd name="T22" fmla="*/ 2147483647 w 90"/>
                <a:gd name="T23" fmla="*/ 2147483647 h 93"/>
                <a:gd name="T24" fmla="*/ 2147483647 w 90"/>
                <a:gd name="T25" fmla="*/ 2147483647 h 93"/>
                <a:gd name="T26" fmla="*/ 2147483647 w 90"/>
                <a:gd name="T27" fmla="*/ 2147483647 h 93"/>
                <a:gd name="T28" fmla="*/ 2147483647 w 90"/>
                <a:gd name="T29" fmla="*/ 2147483647 h 93"/>
                <a:gd name="T30" fmla="*/ 2147483647 w 90"/>
                <a:gd name="T31" fmla="*/ 2147483647 h 93"/>
                <a:gd name="T32" fmla="*/ 2147483647 w 90"/>
                <a:gd name="T33" fmla="*/ 2147483647 h 93"/>
                <a:gd name="T34" fmla="*/ 2147483647 w 90"/>
                <a:gd name="T35" fmla="*/ 2147483647 h 93"/>
                <a:gd name="T36" fmla="*/ 2147483647 w 90"/>
                <a:gd name="T37" fmla="*/ 2147483647 h 93"/>
                <a:gd name="T38" fmla="*/ 2147483647 w 90"/>
                <a:gd name="T39" fmla="*/ 2147483647 h 93"/>
                <a:gd name="T40" fmla="*/ 2147483647 w 90"/>
                <a:gd name="T41" fmla="*/ 2147483647 h 93"/>
                <a:gd name="T42" fmla="*/ 2147483647 w 90"/>
                <a:gd name="T43" fmla="*/ 2147483647 h 93"/>
                <a:gd name="T44" fmla="*/ 2147483647 w 90"/>
                <a:gd name="T45" fmla="*/ 2147483647 h 93"/>
                <a:gd name="T46" fmla="*/ 2147483647 w 90"/>
                <a:gd name="T47" fmla="*/ 2147483647 h 93"/>
                <a:gd name="T48" fmla="*/ 2147483647 w 90"/>
                <a:gd name="T49" fmla="*/ 2147483647 h 93"/>
                <a:gd name="T50" fmla="*/ 2147483647 w 90"/>
                <a:gd name="T51" fmla="*/ 2147483647 h 93"/>
                <a:gd name="T52" fmla="*/ 2147483647 w 90"/>
                <a:gd name="T53" fmla="*/ 2147483647 h 93"/>
                <a:gd name="T54" fmla="*/ 2147483647 w 90"/>
                <a:gd name="T55" fmla="*/ 2147483647 h 93"/>
                <a:gd name="T56" fmla="*/ 2147483647 w 90"/>
                <a:gd name="T57" fmla="*/ 2147483647 h 93"/>
                <a:gd name="T58" fmla="*/ 2147483647 w 90"/>
                <a:gd name="T59" fmla="*/ 2147483647 h 93"/>
                <a:gd name="T60" fmla="*/ 2147483647 w 90"/>
                <a:gd name="T61" fmla="*/ 2147483647 h 93"/>
                <a:gd name="T62" fmla="*/ 2147483647 w 90"/>
                <a:gd name="T63" fmla="*/ 2147483647 h 93"/>
                <a:gd name="T64" fmla="*/ 2147483647 w 90"/>
                <a:gd name="T65" fmla="*/ 2147483647 h 93"/>
                <a:gd name="T66" fmla="*/ 2147483647 w 90"/>
                <a:gd name="T67" fmla="*/ 2147483647 h 93"/>
                <a:gd name="T68" fmla="*/ 0 w 90"/>
                <a:gd name="T69" fmla="*/ 2147483647 h 93"/>
                <a:gd name="T70" fmla="*/ 2147483647 w 90"/>
                <a:gd name="T71" fmla="*/ 2147483647 h 93"/>
                <a:gd name="T72" fmla="*/ 2147483647 w 90"/>
                <a:gd name="T73" fmla="*/ 2147483647 h 93"/>
                <a:gd name="T74" fmla="*/ 2147483647 w 90"/>
                <a:gd name="T75" fmla="*/ 2147483647 h 93"/>
                <a:gd name="T76" fmla="*/ 2147483647 w 90"/>
                <a:gd name="T77" fmla="*/ 0 h 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0" h="93">
                  <a:moveTo>
                    <a:pt x="47" y="0"/>
                  </a:moveTo>
                  <a:lnTo>
                    <a:pt x="55" y="0"/>
                  </a:lnTo>
                  <a:lnTo>
                    <a:pt x="63" y="0"/>
                  </a:lnTo>
                  <a:lnTo>
                    <a:pt x="71" y="1"/>
                  </a:lnTo>
                  <a:lnTo>
                    <a:pt x="78" y="3"/>
                  </a:lnTo>
                  <a:lnTo>
                    <a:pt x="78" y="26"/>
                  </a:lnTo>
                  <a:lnTo>
                    <a:pt x="69" y="26"/>
                  </a:lnTo>
                  <a:lnTo>
                    <a:pt x="68" y="19"/>
                  </a:lnTo>
                  <a:lnTo>
                    <a:pt x="67" y="14"/>
                  </a:lnTo>
                  <a:lnTo>
                    <a:pt x="65" y="10"/>
                  </a:lnTo>
                  <a:lnTo>
                    <a:pt x="63" y="8"/>
                  </a:lnTo>
                  <a:lnTo>
                    <a:pt x="59" y="6"/>
                  </a:lnTo>
                  <a:lnTo>
                    <a:pt x="54" y="5"/>
                  </a:lnTo>
                  <a:lnTo>
                    <a:pt x="47" y="5"/>
                  </a:lnTo>
                  <a:lnTo>
                    <a:pt x="41" y="5"/>
                  </a:lnTo>
                  <a:lnTo>
                    <a:pt x="36" y="7"/>
                  </a:lnTo>
                  <a:lnTo>
                    <a:pt x="32" y="9"/>
                  </a:lnTo>
                  <a:lnTo>
                    <a:pt x="28" y="13"/>
                  </a:lnTo>
                  <a:lnTo>
                    <a:pt x="25" y="17"/>
                  </a:lnTo>
                  <a:lnTo>
                    <a:pt x="24" y="21"/>
                  </a:lnTo>
                  <a:lnTo>
                    <a:pt x="22" y="26"/>
                  </a:lnTo>
                  <a:lnTo>
                    <a:pt x="21" y="32"/>
                  </a:lnTo>
                  <a:lnTo>
                    <a:pt x="20" y="37"/>
                  </a:lnTo>
                  <a:lnTo>
                    <a:pt x="20" y="42"/>
                  </a:lnTo>
                  <a:lnTo>
                    <a:pt x="20" y="53"/>
                  </a:lnTo>
                  <a:lnTo>
                    <a:pt x="21" y="65"/>
                  </a:lnTo>
                  <a:lnTo>
                    <a:pt x="25" y="74"/>
                  </a:lnTo>
                  <a:lnTo>
                    <a:pt x="27" y="79"/>
                  </a:lnTo>
                  <a:lnTo>
                    <a:pt x="30" y="82"/>
                  </a:lnTo>
                  <a:lnTo>
                    <a:pt x="35" y="85"/>
                  </a:lnTo>
                  <a:lnTo>
                    <a:pt x="40" y="87"/>
                  </a:lnTo>
                  <a:lnTo>
                    <a:pt x="46" y="87"/>
                  </a:lnTo>
                  <a:lnTo>
                    <a:pt x="49" y="87"/>
                  </a:lnTo>
                  <a:lnTo>
                    <a:pt x="52" y="86"/>
                  </a:lnTo>
                  <a:lnTo>
                    <a:pt x="56" y="85"/>
                  </a:lnTo>
                  <a:lnTo>
                    <a:pt x="59" y="84"/>
                  </a:lnTo>
                  <a:lnTo>
                    <a:pt x="61" y="81"/>
                  </a:lnTo>
                  <a:lnTo>
                    <a:pt x="62" y="79"/>
                  </a:lnTo>
                  <a:lnTo>
                    <a:pt x="62" y="77"/>
                  </a:lnTo>
                  <a:lnTo>
                    <a:pt x="62" y="61"/>
                  </a:lnTo>
                  <a:lnTo>
                    <a:pt x="62" y="59"/>
                  </a:lnTo>
                  <a:lnTo>
                    <a:pt x="61" y="58"/>
                  </a:lnTo>
                  <a:lnTo>
                    <a:pt x="59" y="57"/>
                  </a:lnTo>
                  <a:lnTo>
                    <a:pt x="56" y="56"/>
                  </a:lnTo>
                  <a:lnTo>
                    <a:pt x="52" y="56"/>
                  </a:lnTo>
                  <a:lnTo>
                    <a:pt x="47" y="56"/>
                  </a:lnTo>
                  <a:lnTo>
                    <a:pt x="47" y="50"/>
                  </a:lnTo>
                  <a:lnTo>
                    <a:pt x="90" y="50"/>
                  </a:lnTo>
                  <a:lnTo>
                    <a:pt x="90" y="56"/>
                  </a:lnTo>
                  <a:lnTo>
                    <a:pt x="86" y="56"/>
                  </a:lnTo>
                  <a:lnTo>
                    <a:pt x="83" y="57"/>
                  </a:lnTo>
                  <a:lnTo>
                    <a:pt x="82" y="58"/>
                  </a:lnTo>
                  <a:lnTo>
                    <a:pt x="81" y="60"/>
                  </a:lnTo>
                  <a:lnTo>
                    <a:pt x="81" y="62"/>
                  </a:lnTo>
                  <a:lnTo>
                    <a:pt x="81" y="87"/>
                  </a:lnTo>
                  <a:lnTo>
                    <a:pt x="74" y="87"/>
                  </a:lnTo>
                  <a:lnTo>
                    <a:pt x="68" y="89"/>
                  </a:lnTo>
                  <a:lnTo>
                    <a:pt x="55" y="92"/>
                  </a:lnTo>
                  <a:lnTo>
                    <a:pt x="49" y="93"/>
                  </a:lnTo>
                  <a:lnTo>
                    <a:pt x="43" y="93"/>
                  </a:lnTo>
                  <a:lnTo>
                    <a:pt x="34" y="92"/>
                  </a:lnTo>
                  <a:lnTo>
                    <a:pt x="26" y="90"/>
                  </a:lnTo>
                  <a:lnTo>
                    <a:pt x="19" y="88"/>
                  </a:lnTo>
                  <a:lnTo>
                    <a:pt x="13" y="84"/>
                  </a:lnTo>
                  <a:lnTo>
                    <a:pt x="8" y="79"/>
                  </a:lnTo>
                  <a:lnTo>
                    <a:pt x="4" y="73"/>
                  </a:lnTo>
                  <a:lnTo>
                    <a:pt x="2" y="66"/>
                  </a:lnTo>
                  <a:lnTo>
                    <a:pt x="1" y="57"/>
                  </a:lnTo>
                  <a:lnTo>
                    <a:pt x="0" y="48"/>
                  </a:lnTo>
                  <a:lnTo>
                    <a:pt x="1" y="37"/>
                  </a:lnTo>
                  <a:lnTo>
                    <a:pt x="2" y="28"/>
                  </a:lnTo>
                  <a:lnTo>
                    <a:pt x="5" y="20"/>
                  </a:lnTo>
                  <a:lnTo>
                    <a:pt x="9" y="14"/>
                  </a:lnTo>
                  <a:lnTo>
                    <a:pt x="14" y="8"/>
                  </a:lnTo>
                  <a:lnTo>
                    <a:pt x="20" y="4"/>
                  </a:lnTo>
                  <a:lnTo>
                    <a:pt x="28" y="2"/>
                  </a:lnTo>
                  <a:lnTo>
                    <a:pt x="37" y="0"/>
                  </a:lnTo>
                  <a:lnTo>
                    <a:pt x="4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26"/>
            <p:cNvSpPr>
              <a:spLocks/>
            </p:cNvSpPr>
            <p:nvPr userDrawn="1"/>
          </p:nvSpPr>
          <p:spPr bwMode="auto">
            <a:xfrm>
              <a:off x="1648149" y="668680"/>
              <a:ext cx="110700" cy="143834"/>
            </a:xfrm>
            <a:custGeom>
              <a:avLst/>
              <a:gdLst>
                <a:gd name="T0" fmla="*/ 0 w 70"/>
                <a:gd name="T1" fmla="*/ 0 h 91"/>
                <a:gd name="T2" fmla="*/ 2147483647 w 70"/>
                <a:gd name="T3" fmla="*/ 0 h 91"/>
                <a:gd name="T4" fmla="*/ 2147483647 w 70"/>
                <a:gd name="T5" fmla="*/ 2147483647 h 91"/>
                <a:gd name="T6" fmla="*/ 2147483647 w 70"/>
                <a:gd name="T7" fmla="*/ 2147483647 h 91"/>
                <a:gd name="T8" fmla="*/ 2147483647 w 70"/>
                <a:gd name="T9" fmla="*/ 2147483647 h 91"/>
                <a:gd name="T10" fmla="*/ 2147483647 w 70"/>
                <a:gd name="T11" fmla="*/ 2147483647 h 91"/>
                <a:gd name="T12" fmla="*/ 2147483647 w 70"/>
                <a:gd name="T13" fmla="*/ 2147483647 h 91"/>
                <a:gd name="T14" fmla="*/ 2147483647 w 70"/>
                <a:gd name="T15" fmla="*/ 2147483647 h 91"/>
                <a:gd name="T16" fmla="*/ 2147483647 w 70"/>
                <a:gd name="T17" fmla="*/ 2147483647 h 91"/>
                <a:gd name="T18" fmla="*/ 2147483647 w 70"/>
                <a:gd name="T19" fmla="*/ 2147483647 h 91"/>
                <a:gd name="T20" fmla="*/ 2147483647 w 70"/>
                <a:gd name="T21" fmla="*/ 2147483647 h 91"/>
                <a:gd name="T22" fmla="*/ 2147483647 w 70"/>
                <a:gd name="T23" fmla="*/ 2147483647 h 91"/>
                <a:gd name="T24" fmla="*/ 2147483647 w 70"/>
                <a:gd name="T25" fmla="*/ 2147483647 h 91"/>
                <a:gd name="T26" fmla="*/ 2147483647 w 70"/>
                <a:gd name="T27" fmla="*/ 2147483647 h 91"/>
                <a:gd name="T28" fmla="*/ 2147483647 w 70"/>
                <a:gd name="T29" fmla="*/ 2147483647 h 91"/>
                <a:gd name="T30" fmla="*/ 2147483647 w 70"/>
                <a:gd name="T31" fmla="*/ 2147483647 h 91"/>
                <a:gd name="T32" fmla="*/ 2147483647 w 70"/>
                <a:gd name="T33" fmla="*/ 2147483647 h 91"/>
                <a:gd name="T34" fmla="*/ 2147483647 w 70"/>
                <a:gd name="T35" fmla="*/ 2147483647 h 91"/>
                <a:gd name="T36" fmla="*/ 2147483647 w 70"/>
                <a:gd name="T37" fmla="*/ 2147483647 h 91"/>
                <a:gd name="T38" fmla="*/ 2147483647 w 70"/>
                <a:gd name="T39" fmla="*/ 2147483647 h 91"/>
                <a:gd name="T40" fmla="*/ 2147483647 w 70"/>
                <a:gd name="T41" fmla="*/ 2147483647 h 91"/>
                <a:gd name="T42" fmla="*/ 2147483647 w 70"/>
                <a:gd name="T43" fmla="*/ 2147483647 h 91"/>
                <a:gd name="T44" fmla="*/ 2147483647 w 70"/>
                <a:gd name="T45" fmla="*/ 2147483647 h 91"/>
                <a:gd name="T46" fmla="*/ 2147483647 w 70"/>
                <a:gd name="T47" fmla="*/ 2147483647 h 91"/>
                <a:gd name="T48" fmla="*/ 2147483647 w 70"/>
                <a:gd name="T49" fmla="*/ 2147483647 h 91"/>
                <a:gd name="T50" fmla="*/ 2147483647 w 70"/>
                <a:gd name="T51" fmla="*/ 2147483647 h 91"/>
                <a:gd name="T52" fmla="*/ 2147483647 w 70"/>
                <a:gd name="T53" fmla="*/ 2147483647 h 91"/>
                <a:gd name="T54" fmla="*/ 2147483647 w 70"/>
                <a:gd name="T55" fmla="*/ 2147483647 h 91"/>
                <a:gd name="T56" fmla="*/ 2147483647 w 70"/>
                <a:gd name="T57" fmla="*/ 2147483647 h 91"/>
                <a:gd name="T58" fmla="*/ 2147483647 w 70"/>
                <a:gd name="T59" fmla="*/ 2147483647 h 91"/>
                <a:gd name="T60" fmla="*/ 2147483647 w 70"/>
                <a:gd name="T61" fmla="*/ 2147483647 h 91"/>
                <a:gd name="T62" fmla="*/ 2147483647 w 70"/>
                <a:gd name="T63" fmla="*/ 2147483647 h 91"/>
                <a:gd name="T64" fmla="*/ 2147483647 w 70"/>
                <a:gd name="T65" fmla="*/ 2147483647 h 91"/>
                <a:gd name="T66" fmla="*/ 2147483647 w 70"/>
                <a:gd name="T67" fmla="*/ 2147483647 h 91"/>
                <a:gd name="T68" fmla="*/ 2147483647 w 70"/>
                <a:gd name="T69" fmla="*/ 2147483647 h 91"/>
                <a:gd name="T70" fmla="*/ 2147483647 w 70"/>
                <a:gd name="T71" fmla="*/ 2147483647 h 91"/>
                <a:gd name="T72" fmla="*/ 2147483647 w 70"/>
                <a:gd name="T73" fmla="*/ 2147483647 h 91"/>
                <a:gd name="T74" fmla="*/ 2147483647 w 70"/>
                <a:gd name="T75" fmla="*/ 2147483647 h 91"/>
                <a:gd name="T76" fmla="*/ 2147483647 w 70"/>
                <a:gd name="T77" fmla="*/ 2147483647 h 91"/>
                <a:gd name="T78" fmla="*/ 2147483647 w 70"/>
                <a:gd name="T79" fmla="*/ 2147483647 h 91"/>
                <a:gd name="T80" fmla="*/ 2147483647 w 70"/>
                <a:gd name="T81" fmla="*/ 2147483647 h 91"/>
                <a:gd name="T82" fmla="*/ 2147483647 w 70"/>
                <a:gd name="T83" fmla="*/ 2147483647 h 91"/>
                <a:gd name="T84" fmla="*/ 0 w 70"/>
                <a:gd name="T85" fmla="*/ 2147483647 h 91"/>
                <a:gd name="T86" fmla="*/ 0 w 70"/>
                <a:gd name="T87" fmla="*/ 2147483647 h 91"/>
                <a:gd name="T88" fmla="*/ 2147483647 w 70"/>
                <a:gd name="T89" fmla="*/ 2147483647 h 91"/>
                <a:gd name="T90" fmla="*/ 2147483647 w 70"/>
                <a:gd name="T91" fmla="*/ 2147483647 h 91"/>
                <a:gd name="T92" fmla="*/ 2147483647 w 70"/>
                <a:gd name="T93" fmla="*/ 2147483647 h 91"/>
                <a:gd name="T94" fmla="*/ 2147483647 w 70"/>
                <a:gd name="T95" fmla="*/ 2147483647 h 91"/>
                <a:gd name="T96" fmla="*/ 2147483647 w 70"/>
                <a:gd name="T97" fmla="*/ 2147483647 h 91"/>
                <a:gd name="T98" fmla="*/ 2147483647 w 70"/>
                <a:gd name="T99" fmla="*/ 2147483647 h 91"/>
                <a:gd name="T100" fmla="*/ 2147483647 w 70"/>
                <a:gd name="T101" fmla="*/ 2147483647 h 91"/>
                <a:gd name="T102" fmla="*/ 2147483647 w 70"/>
                <a:gd name="T103" fmla="*/ 2147483647 h 91"/>
                <a:gd name="T104" fmla="*/ 2147483647 w 70"/>
                <a:gd name="T105" fmla="*/ 2147483647 h 91"/>
                <a:gd name="T106" fmla="*/ 2147483647 w 70"/>
                <a:gd name="T107" fmla="*/ 2147483647 h 91"/>
                <a:gd name="T108" fmla="*/ 0 w 70"/>
                <a:gd name="T109" fmla="*/ 2147483647 h 91"/>
                <a:gd name="T110" fmla="*/ 0 w 70"/>
                <a:gd name="T111" fmla="*/ 0 h 9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0" h="91">
                  <a:moveTo>
                    <a:pt x="0" y="0"/>
                  </a:moveTo>
                  <a:lnTo>
                    <a:pt x="70" y="0"/>
                  </a:lnTo>
                  <a:lnTo>
                    <a:pt x="70" y="22"/>
                  </a:lnTo>
                  <a:lnTo>
                    <a:pt x="61" y="22"/>
                  </a:lnTo>
                  <a:lnTo>
                    <a:pt x="60" y="16"/>
                  </a:lnTo>
                  <a:lnTo>
                    <a:pt x="59" y="12"/>
                  </a:lnTo>
                  <a:lnTo>
                    <a:pt x="58" y="10"/>
                  </a:lnTo>
                  <a:lnTo>
                    <a:pt x="56" y="8"/>
                  </a:lnTo>
                  <a:lnTo>
                    <a:pt x="53" y="7"/>
                  </a:lnTo>
                  <a:lnTo>
                    <a:pt x="48" y="6"/>
                  </a:lnTo>
                  <a:lnTo>
                    <a:pt x="29" y="6"/>
                  </a:lnTo>
                  <a:lnTo>
                    <a:pt x="29" y="39"/>
                  </a:lnTo>
                  <a:lnTo>
                    <a:pt x="37" y="39"/>
                  </a:lnTo>
                  <a:lnTo>
                    <a:pt x="40" y="39"/>
                  </a:lnTo>
                  <a:lnTo>
                    <a:pt x="43" y="38"/>
                  </a:lnTo>
                  <a:lnTo>
                    <a:pt x="45" y="36"/>
                  </a:lnTo>
                  <a:lnTo>
                    <a:pt x="46" y="33"/>
                  </a:lnTo>
                  <a:lnTo>
                    <a:pt x="46" y="30"/>
                  </a:lnTo>
                  <a:lnTo>
                    <a:pt x="47" y="27"/>
                  </a:lnTo>
                  <a:lnTo>
                    <a:pt x="54" y="27"/>
                  </a:lnTo>
                  <a:lnTo>
                    <a:pt x="53" y="34"/>
                  </a:lnTo>
                  <a:lnTo>
                    <a:pt x="53" y="50"/>
                  </a:lnTo>
                  <a:lnTo>
                    <a:pt x="54" y="58"/>
                  </a:lnTo>
                  <a:lnTo>
                    <a:pt x="47" y="58"/>
                  </a:lnTo>
                  <a:lnTo>
                    <a:pt x="46" y="54"/>
                  </a:lnTo>
                  <a:lnTo>
                    <a:pt x="46" y="51"/>
                  </a:lnTo>
                  <a:lnTo>
                    <a:pt x="45" y="49"/>
                  </a:lnTo>
                  <a:lnTo>
                    <a:pt x="43" y="47"/>
                  </a:lnTo>
                  <a:lnTo>
                    <a:pt x="41" y="46"/>
                  </a:lnTo>
                  <a:lnTo>
                    <a:pt x="37" y="45"/>
                  </a:lnTo>
                  <a:lnTo>
                    <a:pt x="29" y="45"/>
                  </a:lnTo>
                  <a:lnTo>
                    <a:pt x="29" y="85"/>
                  </a:lnTo>
                  <a:lnTo>
                    <a:pt x="43" y="85"/>
                  </a:lnTo>
                  <a:lnTo>
                    <a:pt x="49" y="84"/>
                  </a:lnTo>
                  <a:lnTo>
                    <a:pt x="53" y="83"/>
                  </a:lnTo>
                  <a:lnTo>
                    <a:pt x="56" y="82"/>
                  </a:lnTo>
                  <a:lnTo>
                    <a:pt x="58" y="79"/>
                  </a:lnTo>
                  <a:lnTo>
                    <a:pt x="59" y="76"/>
                  </a:lnTo>
                  <a:lnTo>
                    <a:pt x="60" y="71"/>
                  </a:lnTo>
                  <a:lnTo>
                    <a:pt x="61" y="66"/>
                  </a:lnTo>
                  <a:lnTo>
                    <a:pt x="70" y="66"/>
                  </a:lnTo>
                  <a:lnTo>
                    <a:pt x="70" y="91"/>
                  </a:lnTo>
                  <a:lnTo>
                    <a:pt x="0" y="91"/>
                  </a:lnTo>
                  <a:lnTo>
                    <a:pt x="0" y="85"/>
                  </a:lnTo>
                  <a:lnTo>
                    <a:pt x="5" y="85"/>
                  </a:lnTo>
                  <a:lnTo>
                    <a:pt x="7" y="85"/>
                  </a:lnTo>
                  <a:lnTo>
                    <a:pt x="9" y="83"/>
                  </a:lnTo>
                  <a:lnTo>
                    <a:pt x="10" y="82"/>
                  </a:lnTo>
                  <a:lnTo>
                    <a:pt x="11" y="80"/>
                  </a:lnTo>
                  <a:lnTo>
                    <a:pt x="11" y="11"/>
                  </a:lnTo>
                  <a:lnTo>
                    <a:pt x="10" y="9"/>
                  </a:lnTo>
                  <a:lnTo>
                    <a:pt x="9" y="7"/>
                  </a:lnTo>
                  <a:lnTo>
                    <a:pt x="7" y="6"/>
                  </a:lnTo>
                  <a:lnTo>
                    <a:pt x="5" y="6"/>
                  </a:lnTo>
                  <a:lnTo>
                    <a:pt x="0" y="5"/>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27"/>
            <p:cNvSpPr>
              <a:spLocks/>
            </p:cNvSpPr>
            <p:nvPr userDrawn="1"/>
          </p:nvSpPr>
          <p:spPr bwMode="auto">
            <a:xfrm>
              <a:off x="1776377" y="668680"/>
              <a:ext cx="128228" cy="143834"/>
            </a:xfrm>
            <a:custGeom>
              <a:avLst/>
              <a:gdLst>
                <a:gd name="T0" fmla="*/ 0 w 81"/>
                <a:gd name="T1" fmla="*/ 0 h 91"/>
                <a:gd name="T2" fmla="*/ 2147483647 w 81"/>
                <a:gd name="T3" fmla="*/ 0 h 91"/>
                <a:gd name="T4" fmla="*/ 2147483647 w 81"/>
                <a:gd name="T5" fmla="*/ 2147483647 h 91"/>
                <a:gd name="T6" fmla="*/ 2147483647 w 81"/>
                <a:gd name="T7" fmla="*/ 2147483647 h 91"/>
                <a:gd name="T8" fmla="*/ 2147483647 w 81"/>
                <a:gd name="T9" fmla="*/ 2147483647 h 91"/>
                <a:gd name="T10" fmla="*/ 2147483647 w 81"/>
                <a:gd name="T11" fmla="*/ 2147483647 h 91"/>
                <a:gd name="T12" fmla="*/ 2147483647 w 81"/>
                <a:gd name="T13" fmla="*/ 2147483647 h 91"/>
                <a:gd name="T14" fmla="*/ 2147483647 w 81"/>
                <a:gd name="T15" fmla="*/ 2147483647 h 91"/>
                <a:gd name="T16" fmla="*/ 2147483647 w 81"/>
                <a:gd name="T17" fmla="*/ 2147483647 h 91"/>
                <a:gd name="T18" fmla="*/ 2147483647 w 81"/>
                <a:gd name="T19" fmla="*/ 2147483647 h 91"/>
                <a:gd name="T20" fmla="*/ 2147483647 w 81"/>
                <a:gd name="T21" fmla="*/ 2147483647 h 91"/>
                <a:gd name="T22" fmla="*/ 2147483647 w 81"/>
                <a:gd name="T23" fmla="*/ 2147483647 h 91"/>
                <a:gd name="T24" fmla="*/ 2147483647 w 81"/>
                <a:gd name="T25" fmla="*/ 2147483647 h 91"/>
                <a:gd name="T26" fmla="*/ 2147483647 w 81"/>
                <a:gd name="T27" fmla="*/ 2147483647 h 91"/>
                <a:gd name="T28" fmla="*/ 2147483647 w 81"/>
                <a:gd name="T29" fmla="*/ 2147483647 h 91"/>
                <a:gd name="T30" fmla="*/ 2147483647 w 81"/>
                <a:gd name="T31" fmla="*/ 2147483647 h 91"/>
                <a:gd name="T32" fmla="*/ 2147483647 w 81"/>
                <a:gd name="T33" fmla="*/ 2147483647 h 91"/>
                <a:gd name="T34" fmla="*/ 2147483647 w 81"/>
                <a:gd name="T35" fmla="*/ 2147483647 h 91"/>
                <a:gd name="T36" fmla="*/ 2147483647 w 81"/>
                <a:gd name="T37" fmla="*/ 2147483647 h 91"/>
                <a:gd name="T38" fmla="*/ 2147483647 w 81"/>
                <a:gd name="T39" fmla="*/ 2147483647 h 91"/>
                <a:gd name="T40" fmla="*/ 2147483647 w 81"/>
                <a:gd name="T41" fmla="*/ 2147483647 h 91"/>
                <a:gd name="T42" fmla="*/ 2147483647 w 81"/>
                <a:gd name="T43" fmla="*/ 2147483647 h 91"/>
                <a:gd name="T44" fmla="*/ 2147483647 w 81"/>
                <a:gd name="T45" fmla="*/ 2147483647 h 91"/>
                <a:gd name="T46" fmla="*/ 2147483647 w 81"/>
                <a:gd name="T47" fmla="*/ 2147483647 h 91"/>
                <a:gd name="T48" fmla="*/ 2147483647 w 81"/>
                <a:gd name="T49" fmla="*/ 2147483647 h 91"/>
                <a:gd name="T50" fmla="*/ 2147483647 w 81"/>
                <a:gd name="T51" fmla="*/ 2147483647 h 91"/>
                <a:gd name="T52" fmla="*/ 2147483647 w 81"/>
                <a:gd name="T53" fmla="*/ 2147483647 h 91"/>
                <a:gd name="T54" fmla="*/ 2147483647 w 81"/>
                <a:gd name="T55" fmla="*/ 2147483647 h 91"/>
                <a:gd name="T56" fmla="*/ 2147483647 w 81"/>
                <a:gd name="T57" fmla="*/ 2147483647 h 91"/>
                <a:gd name="T58" fmla="*/ 2147483647 w 81"/>
                <a:gd name="T59" fmla="*/ 2147483647 h 91"/>
                <a:gd name="T60" fmla="*/ 2147483647 w 81"/>
                <a:gd name="T61" fmla="*/ 2147483647 h 91"/>
                <a:gd name="T62" fmla="*/ 2147483647 w 81"/>
                <a:gd name="T63" fmla="*/ 2147483647 h 91"/>
                <a:gd name="T64" fmla="*/ 2147483647 w 81"/>
                <a:gd name="T65" fmla="*/ 2147483647 h 91"/>
                <a:gd name="T66" fmla="*/ 2147483647 w 81"/>
                <a:gd name="T67" fmla="*/ 2147483647 h 91"/>
                <a:gd name="T68" fmla="*/ 2147483647 w 81"/>
                <a:gd name="T69" fmla="*/ 2147483647 h 91"/>
                <a:gd name="T70" fmla="*/ 0 w 81"/>
                <a:gd name="T71" fmla="*/ 2147483647 h 91"/>
                <a:gd name="T72" fmla="*/ 0 w 81"/>
                <a:gd name="T73" fmla="*/ 0 h 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 h="91">
                  <a:moveTo>
                    <a:pt x="0" y="0"/>
                  </a:moveTo>
                  <a:lnTo>
                    <a:pt x="81" y="0"/>
                  </a:lnTo>
                  <a:lnTo>
                    <a:pt x="81" y="24"/>
                  </a:lnTo>
                  <a:lnTo>
                    <a:pt x="72" y="24"/>
                  </a:lnTo>
                  <a:lnTo>
                    <a:pt x="71" y="18"/>
                  </a:lnTo>
                  <a:lnTo>
                    <a:pt x="70" y="14"/>
                  </a:lnTo>
                  <a:lnTo>
                    <a:pt x="69" y="11"/>
                  </a:lnTo>
                  <a:lnTo>
                    <a:pt x="67" y="8"/>
                  </a:lnTo>
                  <a:lnTo>
                    <a:pt x="64" y="7"/>
                  </a:lnTo>
                  <a:lnTo>
                    <a:pt x="61" y="6"/>
                  </a:lnTo>
                  <a:lnTo>
                    <a:pt x="55" y="6"/>
                  </a:lnTo>
                  <a:lnTo>
                    <a:pt x="50" y="6"/>
                  </a:lnTo>
                  <a:lnTo>
                    <a:pt x="50" y="81"/>
                  </a:lnTo>
                  <a:lnTo>
                    <a:pt x="51" y="83"/>
                  </a:lnTo>
                  <a:lnTo>
                    <a:pt x="52" y="84"/>
                  </a:lnTo>
                  <a:lnTo>
                    <a:pt x="54" y="85"/>
                  </a:lnTo>
                  <a:lnTo>
                    <a:pt x="58" y="85"/>
                  </a:lnTo>
                  <a:lnTo>
                    <a:pt x="63" y="85"/>
                  </a:lnTo>
                  <a:lnTo>
                    <a:pt x="63" y="91"/>
                  </a:lnTo>
                  <a:lnTo>
                    <a:pt x="18" y="91"/>
                  </a:lnTo>
                  <a:lnTo>
                    <a:pt x="18" y="85"/>
                  </a:lnTo>
                  <a:lnTo>
                    <a:pt x="23" y="85"/>
                  </a:lnTo>
                  <a:lnTo>
                    <a:pt x="27" y="85"/>
                  </a:lnTo>
                  <a:lnTo>
                    <a:pt x="29" y="84"/>
                  </a:lnTo>
                  <a:lnTo>
                    <a:pt x="30" y="83"/>
                  </a:lnTo>
                  <a:lnTo>
                    <a:pt x="31" y="81"/>
                  </a:lnTo>
                  <a:lnTo>
                    <a:pt x="31" y="6"/>
                  </a:lnTo>
                  <a:lnTo>
                    <a:pt x="26" y="6"/>
                  </a:lnTo>
                  <a:lnTo>
                    <a:pt x="20" y="6"/>
                  </a:lnTo>
                  <a:lnTo>
                    <a:pt x="17" y="7"/>
                  </a:lnTo>
                  <a:lnTo>
                    <a:pt x="14" y="8"/>
                  </a:lnTo>
                  <a:lnTo>
                    <a:pt x="12" y="11"/>
                  </a:lnTo>
                  <a:lnTo>
                    <a:pt x="11" y="14"/>
                  </a:lnTo>
                  <a:lnTo>
                    <a:pt x="10" y="18"/>
                  </a:lnTo>
                  <a:lnTo>
                    <a:pt x="9" y="24"/>
                  </a:lnTo>
                  <a:lnTo>
                    <a:pt x="0" y="24"/>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8"/>
            <p:cNvSpPr>
              <a:spLocks/>
            </p:cNvSpPr>
            <p:nvPr userDrawn="1"/>
          </p:nvSpPr>
          <p:spPr bwMode="auto">
            <a:xfrm>
              <a:off x="1919365" y="668680"/>
              <a:ext cx="68265" cy="143834"/>
            </a:xfrm>
            <a:custGeom>
              <a:avLst/>
              <a:gdLst>
                <a:gd name="T0" fmla="*/ 0 w 43"/>
                <a:gd name="T1" fmla="*/ 0 h 91"/>
                <a:gd name="T2" fmla="*/ 2147483647 w 43"/>
                <a:gd name="T3" fmla="*/ 0 h 91"/>
                <a:gd name="T4" fmla="*/ 2147483647 w 43"/>
                <a:gd name="T5" fmla="*/ 2147483647 h 91"/>
                <a:gd name="T6" fmla="*/ 2147483647 w 43"/>
                <a:gd name="T7" fmla="*/ 2147483647 h 91"/>
                <a:gd name="T8" fmla="*/ 2147483647 w 43"/>
                <a:gd name="T9" fmla="*/ 2147483647 h 91"/>
                <a:gd name="T10" fmla="*/ 2147483647 w 43"/>
                <a:gd name="T11" fmla="*/ 2147483647 h 91"/>
                <a:gd name="T12" fmla="*/ 2147483647 w 43"/>
                <a:gd name="T13" fmla="*/ 2147483647 h 91"/>
                <a:gd name="T14" fmla="*/ 2147483647 w 43"/>
                <a:gd name="T15" fmla="*/ 2147483647 h 91"/>
                <a:gd name="T16" fmla="*/ 2147483647 w 43"/>
                <a:gd name="T17" fmla="*/ 2147483647 h 91"/>
                <a:gd name="T18" fmla="*/ 2147483647 w 43"/>
                <a:gd name="T19" fmla="*/ 2147483647 h 91"/>
                <a:gd name="T20" fmla="*/ 2147483647 w 43"/>
                <a:gd name="T21" fmla="*/ 2147483647 h 91"/>
                <a:gd name="T22" fmla="*/ 2147483647 w 43"/>
                <a:gd name="T23" fmla="*/ 2147483647 h 91"/>
                <a:gd name="T24" fmla="*/ 2147483647 w 43"/>
                <a:gd name="T25" fmla="*/ 2147483647 h 91"/>
                <a:gd name="T26" fmla="*/ 2147483647 w 43"/>
                <a:gd name="T27" fmla="*/ 2147483647 h 91"/>
                <a:gd name="T28" fmla="*/ 2147483647 w 43"/>
                <a:gd name="T29" fmla="*/ 2147483647 h 91"/>
                <a:gd name="T30" fmla="*/ 0 w 43"/>
                <a:gd name="T31" fmla="*/ 2147483647 h 91"/>
                <a:gd name="T32" fmla="*/ 0 w 43"/>
                <a:gd name="T33" fmla="*/ 2147483647 h 91"/>
                <a:gd name="T34" fmla="*/ 2147483647 w 43"/>
                <a:gd name="T35" fmla="*/ 2147483647 h 91"/>
                <a:gd name="T36" fmla="*/ 2147483647 w 43"/>
                <a:gd name="T37" fmla="*/ 2147483647 h 91"/>
                <a:gd name="T38" fmla="*/ 2147483647 w 43"/>
                <a:gd name="T39" fmla="*/ 2147483647 h 91"/>
                <a:gd name="T40" fmla="*/ 2147483647 w 43"/>
                <a:gd name="T41" fmla="*/ 2147483647 h 91"/>
                <a:gd name="T42" fmla="*/ 2147483647 w 43"/>
                <a:gd name="T43" fmla="*/ 2147483647 h 91"/>
                <a:gd name="T44" fmla="*/ 2147483647 w 43"/>
                <a:gd name="T45" fmla="*/ 2147483647 h 91"/>
                <a:gd name="T46" fmla="*/ 2147483647 w 43"/>
                <a:gd name="T47" fmla="*/ 2147483647 h 91"/>
                <a:gd name="T48" fmla="*/ 2147483647 w 43"/>
                <a:gd name="T49" fmla="*/ 2147483647 h 91"/>
                <a:gd name="T50" fmla="*/ 2147483647 w 43"/>
                <a:gd name="T51" fmla="*/ 2147483647 h 91"/>
                <a:gd name="T52" fmla="*/ 2147483647 w 43"/>
                <a:gd name="T53" fmla="*/ 2147483647 h 91"/>
                <a:gd name="T54" fmla="*/ 0 w 43"/>
                <a:gd name="T55" fmla="*/ 2147483647 h 91"/>
                <a:gd name="T56" fmla="*/ 0 w 43"/>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 h="91">
                  <a:moveTo>
                    <a:pt x="0" y="0"/>
                  </a:moveTo>
                  <a:lnTo>
                    <a:pt x="43" y="0"/>
                  </a:lnTo>
                  <a:lnTo>
                    <a:pt x="43" y="5"/>
                  </a:lnTo>
                  <a:lnTo>
                    <a:pt x="38" y="5"/>
                  </a:lnTo>
                  <a:lnTo>
                    <a:pt x="35" y="6"/>
                  </a:lnTo>
                  <a:lnTo>
                    <a:pt x="33" y="7"/>
                  </a:lnTo>
                  <a:lnTo>
                    <a:pt x="32" y="8"/>
                  </a:lnTo>
                  <a:lnTo>
                    <a:pt x="31" y="10"/>
                  </a:lnTo>
                  <a:lnTo>
                    <a:pt x="31" y="81"/>
                  </a:lnTo>
                  <a:lnTo>
                    <a:pt x="32" y="83"/>
                  </a:lnTo>
                  <a:lnTo>
                    <a:pt x="33" y="84"/>
                  </a:lnTo>
                  <a:lnTo>
                    <a:pt x="35" y="85"/>
                  </a:lnTo>
                  <a:lnTo>
                    <a:pt x="38" y="85"/>
                  </a:lnTo>
                  <a:lnTo>
                    <a:pt x="43" y="85"/>
                  </a:lnTo>
                  <a:lnTo>
                    <a:pt x="43" y="91"/>
                  </a:lnTo>
                  <a:lnTo>
                    <a:pt x="0" y="91"/>
                  </a:lnTo>
                  <a:lnTo>
                    <a:pt x="0" y="85"/>
                  </a:lnTo>
                  <a:lnTo>
                    <a:pt x="5" y="85"/>
                  </a:lnTo>
                  <a:lnTo>
                    <a:pt x="9" y="85"/>
                  </a:lnTo>
                  <a:lnTo>
                    <a:pt x="11" y="84"/>
                  </a:lnTo>
                  <a:lnTo>
                    <a:pt x="12" y="83"/>
                  </a:lnTo>
                  <a:lnTo>
                    <a:pt x="12" y="81"/>
                  </a:lnTo>
                  <a:lnTo>
                    <a:pt x="12" y="10"/>
                  </a:lnTo>
                  <a:lnTo>
                    <a:pt x="12" y="8"/>
                  </a:lnTo>
                  <a:lnTo>
                    <a:pt x="11" y="7"/>
                  </a:lnTo>
                  <a:lnTo>
                    <a:pt x="9" y="6"/>
                  </a:lnTo>
                  <a:lnTo>
                    <a:pt x="5" y="5"/>
                  </a:lnTo>
                  <a:lnTo>
                    <a:pt x="0" y="5"/>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9"/>
            <p:cNvSpPr>
              <a:spLocks noEditPoints="1"/>
            </p:cNvSpPr>
            <p:nvPr userDrawn="1"/>
          </p:nvSpPr>
          <p:spPr bwMode="auto">
            <a:xfrm>
              <a:off x="1320661" y="666836"/>
              <a:ext cx="142988" cy="147522"/>
            </a:xfrm>
            <a:custGeom>
              <a:avLst/>
              <a:gdLst>
                <a:gd name="T0" fmla="*/ 2147483647 w 90"/>
                <a:gd name="T1" fmla="*/ 2147483647 h 93"/>
                <a:gd name="T2" fmla="*/ 2147483647 w 90"/>
                <a:gd name="T3" fmla="*/ 2147483647 h 93"/>
                <a:gd name="T4" fmla="*/ 2147483647 w 90"/>
                <a:gd name="T5" fmla="*/ 2147483647 h 93"/>
                <a:gd name="T6" fmla="*/ 2147483647 w 90"/>
                <a:gd name="T7" fmla="*/ 2147483647 h 93"/>
                <a:gd name="T8" fmla="*/ 2147483647 w 90"/>
                <a:gd name="T9" fmla="*/ 2147483647 h 93"/>
                <a:gd name="T10" fmla="*/ 2147483647 w 90"/>
                <a:gd name="T11" fmla="*/ 2147483647 h 93"/>
                <a:gd name="T12" fmla="*/ 2147483647 w 90"/>
                <a:gd name="T13" fmla="*/ 2147483647 h 93"/>
                <a:gd name="T14" fmla="*/ 2147483647 w 90"/>
                <a:gd name="T15" fmla="*/ 2147483647 h 93"/>
                <a:gd name="T16" fmla="*/ 2147483647 w 90"/>
                <a:gd name="T17" fmla="*/ 2147483647 h 93"/>
                <a:gd name="T18" fmla="*/ 2147483647 w 90"/>
                <a:gd name="T19" fmla="*/ 2147483647 h 93"/>
                <a:gd name="T20" fmla="*/ 2147483647 w 90"/>
                <a:gd name="T21" fmla="*/ 2147483647 h 93"/>
                <a:gd name="T22" fmla="*/ 2147483647 w 90"/>
                <a:gd name="T23" fmla="*/ 2147483647 h 93"/>
                <a:gd name="T24" fmla="*/ 2147483647 w 90"/>
                <a:gd name="T25" fmla="*/ 2147483647 h 93"/>
                <a:gd name="T26" fmla="*/ 2147483647 w 90"/>
                <a:gd name="T27" fmla="*/ 2147483647 h 93"/>
                <a:gd name="T28" fmla="*/ 2147483647 w 90"/>
                <a:gd name="T29" fmla="*/ 2147483647 h 93"/>
                <a:gd name="T30" fmla="*/ 2147483647 w 90"/>
                <a:gd name="T31" fmla="*/ 2147483647 h 93"/>
                <a:gd name="T32" fmla="*/ 2147483647 w 90"/>
                <a:gd name="T33" fmla="*/ 2147483647 h 93"/>
                <a:gd name="T34" fmla="*/ 2147483647 w 90"/>
                <a:gd name="T35" fmla="*/ 0 h 93"/>
                <a:gd name="T36" fmla="*/ 2147483647 w 90"/>
                <a:gd name="T37" fmla="*/ 2147483647 h 93"/>
                <a:gd name="T38" fmla="*/ 2147483647 w 90"/>
                <a:gd name="T39" fmla="*/ 2147483647 h 93"/>
                <a:gd name="T40" fmla="*/ 2147483647 w 90"/>
                <a:gd name="T41" fmla="*/ 2147483647 h 93"/>
                <a:gd name="T42" fmla="*/ 2147483647 w 90"/>
                <a:gd name="T43" fmla="*/ 2147483647 h 93"/>
                <a:gd name="T44" fmla="*/ 2147483647 w 90"/>
                <a:gd name="T45" fmla="*/ 2147483647 h 93"/>
                <a:gd name="T46" fmla="*/ 2147483647 w 90"/>
                <a:gd name="T47" fmla="*/ 2147483647 h 93"/>
                <a:gd name="T48" fmla="*/ 2147483647 w 90"/>
                <a:gd name="T49" fmla="*/ 2147483647 h 93"/>
                <a:gd name="T50" fmla="*/ 2147483647 w 90"/>
                <a:gd name="T51" fmla="*/ 2147483647 h 93"/>
                <a:gd name="T52" fmla="*/ 2147483647 w 90"/>
                <a:gd name="T53" fmla="*/ 2147483647 h 93"/>
                <a:gd name="T54" fmla="*/ 2147483647 w 90"/>
                <a:gd name="T55" fmla="*/ 2147483647 h 93"/>
                <a:gd name="T56" fmla="*/ 2147483647 w 90"/>
                <a:gd name="T57" fmla="*/ 2147483647 h 93"/>
                <a:gd name="T58" fmla="*/ 2147483647 w 90"/>
                <a:gd name="T59" fmla="*/ 2147483647 h 93"/>
                <a:gd name="T60" fmla="*/ 2147483647 w 90"/>
                <a:gd name="T61" fmla="*/ 2147483647 h 93"/>
                <a:gd name="T62" fmla="*/ 2147483647 w 90"/>
                <a:gd name="T63" fmla="*/ 2147483647 h 93"/>
                <a:gd name="T64" fmla="*/ 2147483647 w 90"/>
                <a:gd name="T65" fmla="*/ 2147483647 h 93"/>
                <a:gd name="T66" fmla="*/ 2147483647 w 90"/>
                <a:gd name="T67" fmla="*/ 2147483647 h 93"/>
                <a:gd name="T68" fmla="*/ 2147483647 w 90"/>
                <a:gd name="T69" fmla="*/ 2147483647 h 93"/>
                <a:gd name="T70" fmla="*/ 2147483647 w 90"/>
                <a:gd name="T71" fmla="*/ 0 h 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0" h="93">
                  <a:moveTo>
                    <a:pt x="45" y="5"/>
                  </a:moveTo>
                  <a:lnTo>
                    <a:pt x="39" y="5"/>
                  </a:lnTo>
                  <a:lnTo>
                    <a:pt x="34" y="7"/>
                  </a:lnTo>
                  <a:lnTo>
                    <a:pt x="30" y="10"/>
                  </a:lnTo>
                  <a:lnTo>
                    <a:pt x="27" y="14"/>
                  </a:lnTo>
                  <a:lnTo>
                    <a:pt x="24" y="19"/>
                  </a:lnTo>
                  <a:lnTo>
                    <a:pt x="23" y="25"/>
                  </a:lnTo>
                  <a:lnTo>
                    <a:pt x="22" y="31"/>
                  </a:lnTo>
                  <a:lnTo>
                    <a:pt x="21" y="38"/>
                  </a:lnTo>
                  <a:lnTo>
                    <a:pt x="21" y="54"/>
                  </a:lnTo>
                  <a:lnTo>
                    <a:pt x="22" y="61"/>
                  </a:lnTo>
                  <a:lnTo>
                    <a:pt x="23" y="67"/>
                  </a:lnTo>
                  <a:lnTo>
                    <a:pt x="24" y="73"/>
                  </a:lnTo>
                  <a:lnTo>
                    <a:pt x="27" y="78"/>
                  </a:lnTo>
                  <a:lnTo>
                    <a:pt x="30" y="82"/>
                  </a:lnTo>
                  <a:lnTo>
                    <a:pt x="34" y="85"/>
                  </a:lnTo>
                  <a:lnTo>
                    <a:pt x="39" y="86"/>
                  </a:lnTo>
                  <a:lnTo>
                    <a:pt x="45" y="87"/>
                  </a:lnTo>
                  <a:lnTo>
                    <a:pt x="51" y="86"/>
                  </a:lnTo>
                  <a:lnTo>
                    <a:pt x="56" y="85"/>
                  </a:lnTo>
                  <a:lnTo>
                    <a:pt x="60" y="82"/>
                  </a:lnTo>
                  <a:lnTo>
                    <a:pt x="63" y="78"/>
                  </a:lnTo>
                  <a:lnTo>
                    <a:pt x="66" y="73"/>
                  </a:lnTo>
                  <a:lnTo>
                    <a:pt x="67" y="67"/>
                  </a:lnTo>
                  <a:lnTo>
                    <a:pt x="68" y="61"/>
                  </a:lnTo>
                  <a:lnTo>
                    <a:pt x="69" y="54"/>
                  </a:lnTo>
                  <a:lnTo>
                    <a:pt x="69" y="38"/>
                  </a:lnTo>
                  <a:lnTo>
                    <a:pt x="68" y="31"/>
                  </a:lnTo>
                  <a:lnTo>
                    <a:pt x="67" y="25"/>
                  </a:lnTo>
                  <a:lnTo>
                    <a:pt x="66" y="19"/>
                  </a:lnTo>
                  <a:lnTo>
                    <a:pt x="63" y="14"/>
                  </a:lnTo>
                  <a:lnTo>
                    <a:pt x="60" y="10"/>
                  </a:lnTo>
                  <a:lnTo>
                    <a:pt x="56" y="7"/>
                  </a:lnTo>
                  <a:lnTo>
                    <a:pt x="51" y="5"/>
                  </a:lnTo>
                  <a:lnTo>
                    <a:pt x="45" y="5"/>
                  </a:lnTo>
                  <a:close/>
                  <a:moveTo>
                    <a:pt x="45" y="0"/>
                  </a:moveTo>
                  <a:lnTo>
                    <a:pt x="55" y="0"/>
                  </a:lnTo>
                  <a:lnTo>
                    <a:pt x="63" y="2"/>
                  </a:lnTo>
                  <a:lnTo>
                    <a:pt x="71" y="4"/>
                  </a:lnTo>
                  <a:lnTo>
                    <a:pt x="76" y="8"/>
                  </a:lnTo>
                  <a:lnTo>
                    <a:pt x="81" y="14"/>
                  </a:lnTo>
                  <a:lnTo>
                    <a:pt x="85" y="20"/>
                  </a:lnTo>
                  <a:lnTo>
                    <a:pt x="87" y="27"/>
                  </a:lnTo>
                  <a:lnTo>
                    <a:pt x="89" y="36"/>
                  </a:lnTo>
                  <a:lnTo>
                    <a:pt x="90" y="46"/>
                  </a:lnTo>
                  <a:lnTo>
                    <a:pt x="89" y="56"/>
                  </a:lnTo>
                  <a:lnTo>
                    <a:pt x="87" y="65"/>
                  </a:lnTo>
                  <a:lnTo>
                    <a:pt x="85" y="72"/>
                  </a:lnTo>
                  <a:lnTo>
                    <a:pt x="81" y="78"/>
                  </a:lnTo>
                  <a:lnTo>
                    <a:pt x="77" y="84"/>
                  </a:lnTo>
                  <a:lnTo>
                    <a:pt x="71" y="88"/>
                  </a:lnTo>
                  <a:lnTo>
                    <a:pt x="63" y="90"/>
                  </a:lnTo>
                  <a:lnTo>
                    <a:pt x="55" y="92"/>
                  </a:lnTo>
                  <a:lnTo>
                    <a:pt x="45" y="93"/>
                  </a:lnTo>
                  <a:lnTo>
                    <a:pt x="35" y="92"/>
                  </a:lnTo>
                  <a:lnTo>
                    <a:pt x="27" y="90"/>
                  </a:lnTo>
                  <a:lnTo>
                    <a:pt x="19" y="88"/>
                  </a:lnTo>
                  <a:lnTo>
                    <a:pt x="13" y="84"/>
                  </a:lnTo>
                  <a:lnTo>
                    <a:pt x="9" y="78"/>
                  </a:lnTo>
                  <a:lnTo>
                    <a:pt x="5" y="72"/>
                  </a:lnTo>
                  <a:lnTo>
                    <a:pt x="3" y="65"/>
                  </a:lnTo>
                  <a:lnTo>
                    <a:pt x="1" y="56"/>
                  </a:lnTo>
                  <a:lnTo>
                    <a:pt x="0" y="46"/>
                  </a:lnTo>
                  <a:lnTo>
                    <a:pt x="1" y="36"/>
                  </a:lnTo>
                  <a:lnTo>
                    <a:pt x="3" y="27"/>
                  </a:lnTo>
                  <a:lnTo>
                    <a:pt x="5" y="20"/>
                  </a:lnTo>
                  <a:lnTo>
                    <a:pt x="9" y="14"/>
                  </a:lnTo>
                  <a:lnTo>
                    <a:pt x="13" y="8"/>
                  </a:lnTo>
                  <a:lnTo>
                    <a:pt x="19" y="4"/>
                  </a:lnTo>
                  <a:lnTo>
                    <a:pt x="27" y="2"/>
                  </a:lnTo>
                  <a:lnTo>
                    <a:pt x="35" y="0"/>
                  </a:lnTo>
                  <a:lnTo>
                    <a:pt x="45"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19" name="Rectangle 47"/>
          <p:cNvSpPr>
            <a:spLocks noChangeArrowheads="1"/>
          </p:cNvSpPr>
          <p:nvPr userDrawn="1"/>
        </p:nvSpPr>
        <p:spPr bwMode="auto">
          <a:xfrm>
            <a:off x="5902325" y="957263"/>
            <a:ext cx="3065463" cy="369887"/>
          </a:xfrm>
          <a:prstGeom prst="rect">
            <a:avLst/>
          </a:prstGeom>
          <a:noFill/>
          <a:ln w="9525">
            <a:noFill/>
            <a:miter lim="800000"/>
            <a:headEnd/>
            <a:tailEnd/>
          </a:ln>
        </p:spPr>
        <p:txBody>
          <a:bodyPr wrap="none">
            <a:spAutoFit/>
          </a:bodyPr>
          <a:lstStyle/>
          <a:p>
            <a:pPr>
              <a:defRPr/>
            </a:pPr>
            <a:r>
              <a:rPr lang="en-US" i="1">
                <a:solidFill>
                  <a:schemeClr val="bg1"/>
                </a:solidFill>
              </a:rPr>
              <a:t>Local Touch – Global Reach</a:t>
            </a:r>
          </a:p>
        </p:txBody>
      </p:sp>
      <p:grpSp>
        <p:nvGrpSpPr>
          <p:cNvPr id="20" name="Group 42"/>
          <p:cNvGrpSpPr/>
          <p:nvPr userDrawn="1"/>
        </p:nvGrpSpPr>
        <p:grpSpPr>
          <a:xfrm>
            <a:off x="3932808" y="2213191"/>
            <a:ext cx="5211192" cy="4167647"/>
            <a:chOff x="2668588" y="1911351"/>
            <a:chExt cx="3797300" cy="3036888"/>
          </a:xfrm>
          <a:noFill/>
        </p:grpSpPr>
        <p:sp>
          <p:nvSpPr>
            <p:cNvPr id="21" name="Freeform 6"/>
            <p:cNvSpPr>
              <a:spLocks noEditPoints="1"/>
            </p:cNvSpPr>
            <p:nvPr/>
          </p:nvSpPr>
          <p:spPr bwMode="auto">
            <a:xfrm>
              <a:off x="2668588" y="1911351"/>
              <a:ext cx="3797300" cy="3036888"/>
            </a:xfrm>
            <a:custGeom>
              <a:avLst/>
              <a:gdLst/>
              <a:ahLst/>
              <a:cxnLst>
                <a:cxn ang="0">
                  <a:pos x="2219" y="1835"/>
                </a:cxn>
                <a:cxn ang="0">
                  <a:pos x="2327" y="1891"/>
                </a:cxn>
                <a:cxn ang="0">
                  <a:pos x="931" y="1856"/>
                </a:cxn>
                <a:cxn ang="0">
                  <a:pos x="797" y="1908"/>
                </a:cxn>
                <a:cxn ang="0">
                  <a:pos x="2057" y="1719"/>
                </a:cxn>
                <a:cxn ang="0">
                  <a:pos x="1131" y="1719"/>
                </a:cxn>
                <a:cxn ang="0">
                  <a:pos x="2392" y="1680"/>
                </a:cxn>
                <a:cxn ang="0">
                  <a:pos x="2354" y="1676"/>
                </a:cxn>
                <a:cxn ang="0">
                  <a:pos x="816" y="1674"/>
                </a:cxn>
                <a:cxn ang="0">
                  <a:pos x="1183" y="1668"/>
                </a:cxn>
                <a:cxn ang="0">
                  <a:pos x="1189" y="1660"/>
                </a:cxn>
                <a:cxn ang="0">
                  <a:pos x="1992" y="1656"/>
                </a:cxn>
                <a:cxn ang="0">
                  <a:pos x="2228" y="1649"/>
                </a:cxn>
                <a:cxn ang="0">
                  <a:pos x="2227" y="1650"/>
                </a:cxn>
                <a:cxn ang="0">
                  <a:pos x="823" y="1673"/>
                </a:cxn>
                <a:cxn ang="0">
                  <a:pos x="2226" y="1648"/>
                </a:cxn>
                <a:cxn ang="0">
                  <a:pos x="1109" y="1575"/>
                </a:cxn>
                <a:cxn ang="0">
                  <a:pos x="990" y="1633"/>
                </a:cxn>
                <a:cxn ang="0">
                  <a:pos x="1943" y="1599"/>
                </a:cxn>
                <a:cxn ang="0">
                  <a:pos x="1900" y="1545"/>
                </a:cxn>
                <a:cxn ang="0">
                  <a:pos x="1190" y="1658"/>
                </a:cxn>
                <a:cxn ang="0">
                  <a:pos x="1851" y="1453"/>
                </a:cxn>
                <a:cxn ang="0">
                  <a:pos x="1849" y="1453"/>
                </a:cxn>
                <a:cxn ang="0">
                  <a:pos x="1298" y="1517"/>
                </a:cxn>
                <a:cxn ang="0">
                  <a:pos x="1337" y="1427"/>
                </a:cxn>
                <a:cxn ang="0">
                  <a:pos x="1336" y="1437"/>
                </a:cxn>
                <a:cxn ang="0">
                  <a:pos x="1300" y="1452"/>
                </a:cxn>
                <a:cxn ang="0">
                  <a:pos x="1327" y="1432"/>
                </a:cxn>
                <a:cxn ang="0">
                  <a:pos x="1863" y="1437"/>
                </a:cxn>
                <a:cxn ang="0">
                  <a:pos x="2033" y="1554"/>
                </a:cxn>
                <a:cxn ang="0">
                  <a:pos x="1936" y="1491"/>
                </a:cxn>
                <a:cxn ang="0">
                  <a:pos x="1847" y="1429"/>
                </a:cxn>
                <a:cxn ang="0">
                  <a:pos x="1846" y="1427"/>
                </a:cxn>
                <a:cxn ang="0">
                  <a:pos x="68" y="1345"/>
                </a:cxn>
                <a:cxn ang="0">
                  <a:pos x="306" y="1581"/>
                </a:cxn>
                <a:cxn ang="0">
                  <a:pos x="738" y="1680"/>
                </a:cxn>
                <a:cxn ang="0">
                  <a:pos x="543" y="1668"/>
                </a:cxn>
                <a:cxn ang="0">
                  <a:pos x="150" y="1461"/>
                </a:cxn>
                <a:cxn ang="0">
                  <a:pos x="0" y="1103"/>
                </a:cxn>
                <a:cxn ang="0">
                  <a:pos x="2" y="1101"/>
                </a:cxn>
                <a:cxn ang="0">
                  <a:pos x="336" y="602"/>
                </a:cxn>
                <a:cxn ang="0">
                  <a:pos x="98" y="790"/>
                </a:cxn>
                <a:cxn ang="0">
                  <a:pos x="229" y="660"/>
                </a:cxn>
                <a:cxn ang="0">
                  <a:pos x="557" y="526"/>
                </a:cxn>
                <a:cxn ang="0">
                  <a:pos x="554" y="525"/>
                </a:cxn>
                <a:cxn ang="0">
                  <a:pos x="2321" y="450"/>
                </a:cxn>
                <a:cxn ang="0">
                  <a:pos x="2019" y="381"/>
                </a:cxn>
                <a:cxn ang="0">
                  <a:pos x="1890" y="332"/>
                </a:cxn>
                <a:cxn ang="0">
                  <a:pos x="1820" y="293"/>
                </a:cxn>
                <a:cxn ang="0">
                  <a:pos x="1685" y="146"/>
                </a:cxn>
                <a:cxn ang="0">
                  <a:pos x="1622" y="53"/>
                </a:cxn>
                <a:cxn ang="0">
                  <a:pos x="1566" y="42"/>
                </a:cxn>
                <a:cxn ang="0">
                  <a:pos x="1476" y="178"/>
                </a:cxn>
                <a:cxn ang="0">
                  <a:pos x="1284" y="340"/>
                </a:cxn>
                <a:cxn ang="0">
                  <a:pos x="738" y="480"/>
                </a:cxn>
                <a:cxn ang="0">
                  <a:pos x="1316" y="321"/>
                </a:cxn>
                <a:cxn ang="0">
                  <a:pos x="1526" y="104"/>
                </a:cxn>
              </a:cxnLst>
              <a:rect l="0" t="0" r="r" b="b"/>
              <a:pathLst>
                <a:path w="2392" h="1913">
                  <a:moveTo>
                    <a:pt x="794" y="1912"/>
                  </a:moveTo>
                  <a:lnTo>
                    <a:pt x="796" y="1912"/>
                  </a:lnTo>
                  <a:lnTo>
                    <a:pt x="796" y="1913"/>
                  </a:lnTo>
                  <a:lnTo>
                    <a:pt x="794" y="1913"/>
                  </a:lnTo>
                  <a:lnTo>
                    <a:pt x="794" y="1912"/>
                  </a:lnTo>
                  <a:close/>
                  <a:moveTo>
                    <a:pt x="2141" y="1788"/>
                  </a:moveTo>
                  <a:lnTo>
                    <a:pt x="2144" y="1788"/>
                  </a:lnTo>
                  <a:lnTo>
                    <a:pt x="2180" y="1812"/>
                  </a:lnTo>
                  <a:lnTo>
                    <a:pt x="2219" y="1835"/>
                  </a:lnTo>
                  <a:lnTo>
                    <a:pt x="2259" y="1858"/>
                  </a:lnTo>
                  <a:lnTo>
                    <a:pt x="2302" y="1878"/>
                  </a:lnTo>
                  <a:lnTo>
                    <a:pt x="2346" y="1896"/>
                  </a:lnTo>
                  <a:lnTo>
                    <a:pt x="2392" y="1913"/>
                  </a:lnTo>
                  <a:lnTo>
                    <a:pt x="2387" y="1913"/>
                  </a:lnTo>
                  <a:lnTo>
                    <a:pt x="2383" y="1912"/>
                  </a:lnTo>
                  <a:lnTo>
                    <a:pt x="2383" y="1911"/>
                  </a:lnTo>
                  <a:lnTo>
                    <a:pt x="2379" y="1911"/>
                  </a:lnTo>
                  <a:lnTo>
                    <a:pt x="2327" y="1891"/>
                  </a:lnTo>
                  <a:lnTo>
                    <a:pt x="2277" y="1868"/>
                  </a:lnTo>
                  <a:lnTo>
                    <a:pt x="2229" y="1843"/>
                  </a:lnTo>
                  <a:lnTo>
                    <a:pt x="2184" y="1816"/>
                  </a:lnTo>
                  <a:lnTo>
                    <a:pt x="2141" y="1788"/>
                  </a:lnTo>
                  <a:close/>
                  <a:moveTo>
                    <a:pt x="1043" y="1788"/>
                  </a:moveTo>
                  <a:lnTo>
                    <a:pt x="1045" y="1788"/>
                  </a:lnTo>
                  <a:lnTo>
                    <a:pt x="1009" y="1811"/>
                  </a:lnTo>
                  <a:lnTo>
                    <a:pt x="971" y="1835"/>
                  </a:lnTo>
                  <a:lnTo>
                    <a:pt x="931" y="1856"/>
                  </a:lnTo>
                  <a:lnTo>
                    <a:pt x="889" y="1876"/>
                  </a:lnTo>
                  <a:lnTo>
                    <a:pt x="844" y="1894"/>
                  </a:lnTo>
                  <a:lnTo>
                    <a:pt x="798" y="1909"/>
                  </a:lnTo>
                  <a:lnTo>
                    <a:pt x="798" y="1910"/>
                  </a:lnTo>
                  <a:lnTo>
                    <a:pt x="797" y="1910"/>
                  </a:lnTo>
                  <a:lnTo>
                    <a:pt x="797" y="1911"/>
                  </a:lnTo>
                  <a:lnTo>
                    <a:pt x="795" y="1911"/>
                  </a:lnTo>
                  <a:lnTo>
                    <a:pt x="796" y="1909"/>
                  </a:lnTo>
                  <a:lnTo>
                    <a:pt x="797" y="1908"/>
                  </a:lnTo>
                  <a:lnTo>
                    <a:pt x="844" y="1893"/>
                  </a:lnTo>
                  <a:lnTo>
                    <a:pt x="887" y="1875"/>
                  </a:lnTo>
                  <a:lnTo>
                    <a:pt x="929" y="1856"/>
                  </a:lnTo>
                  <a:lnTo>
                    <a:pt x="969" y="1834"/>
                  </a:lnTo>
                  <a:lnTo>
                    <a:pt x="1007" y="1811"/>
                  </a:lnTo>
                  <a:lnTo>
                    <a:pt x="1043" y="1788"/>
                  </a:lnTo>
                  <a:close/>
                  <a:moveTo>
                    <a:pt x="2017" y="1684"/>
                  </a:moveTo>
                  <a:lnTo>
                    <a:pt x="2020" y="1684"/>
                  </a:lnTo>
                  <a:lnTo>
                    <a:pt x="2057" y="1719"/>
                  </a:lnTo>
                  <a:lnTo>
                    <a:pt x="2097" y="1752"/>
                  </a:lnTo>
                  <a:lnTo>
                    <a:pt x="2142" y="1785"/>
                  </a:lnTo>
                  <a:lnTo>
                    <a:pt x="2139" y="1785"/>
                  </a:lnTo>
                  <a:lnTo>
                    <a:pt x="2095" y="1752"/>
                  </a:lnTo>
                  <a:lnTo>
                    <a:pt x="2054" y="1719"/>
                  </a:lnTo>
                  <a:lnTo>
                    <a:pt x="2017" y="1684"/>
                  </a:lnTo>
                  <a:close/>
                  <a:moveTo>
                    <a:pt x="1165" y="1684"/>
                  </a:moveTo>
                  <a:lnTo>
                    <a:pt x="1168" y="1684"/>
                  </a:lnTo>
                  <a:lnTo>
                    <a:pt x="1131" y="1719"/>
                  </a:lnTo>
                  <a:lnTo>
                    <a:pt x="1091" y="1753"/>
                  </a:lnTo>
                  <a:lnTo>
                    <a:pt x="1048" y="1785"/>
                  </a:lnTo>
                  <a:lnTo>
                    <a:pt x="1045" y="1785"/>
                  </a:lnTo>
                  <a:lnTo>
                    <a:pt x="1088" y="1753"/>
                  </a:lnTo>
                  <a:lnTo>
                    <a:pt x="1128" y="1719"/>
                  </a:lnTo>
                  <a:lnTo>
                    <a:pt x="1165" y="1684"/>
                  </a:lnTo>
                  <a:close/>
                  <a:moveTo>
                    <a:pt x="2370" y="1679"/>
                  </a:moveTo>
                  <a:lnTo>
                    <a:pt x="2390" y="1679"/>
                  </a:lnTo>
                  <a:lnTo>
                    <a:pt x="2392" y="1680"/>
                  </a:lnTo>
                  <a:lnTo>
                    <a:pt x="2392" y="1681"/>
                  </a:lnTo>
                  <a:lnTo>
                    <a:pt x="2370" y="1679"/>
                  </a:lnTo>
                  <a:close/>
                  <a:moveTo>
                    <a:pt x="2356" y="1676"/>
                  </a:moveTo>
                  <a:lnTo>
                    <a:pt x="2370" y="1678"/>
                  </a:lnTo>
                  <a:lnTo>
                    <a:pt x="2362" y="1678"/>
                  </a:lnTo>
                  <a:lnTo>
                    <a:pt x="2354" y="1677"/>
                  </a:lnTo>
                  <a:lnTo>
                    <a:pt x="2350" y="1677"/>
                  </a:lnTo>
                  <a:lnTo>
                    <a:pt x="2352" y="1676"/>
                  </a:lnTo>
                  <a:lnTo>
                    <a:pt x="2354" y="1676"/>
                  </a:lnTo>
                  <a:lnTo>
                    <a:pt x="2356" y="1676"/>
                  </a:lnTo>
                  <a:close/>
                  <a:moveTo>
                    <a:pt x="816" y="1674"/>
                  </a:moveTo>
                  <a:lnTo>
                    <a:pt x="818" y="1674"/>
                  </a:lnTo>
                  <a:lnTo>
                    <a:pt x="820" y="1675"/>
                  </a:lnTo>
                  <a:lnTo>
                    <a:pt x="822" y="1675"/>
                  </a:lnTo>
                  <a:lnTo>
                    <a:pt x="800" y="1678"/>
                  </a:lnTo>
                  <a:lnTo>
                    <a:pt x="785" y="1677"/>
                  </a:lnTo>
                  <a:lnTo>
                    <a:pt x="800" y="1676"/>
                  </a:lnTo>
                  <a:lnTo>
                    <a:pt x="816" y="1674"/>
                  </a:lnTo>
                  <a:close/>
                  <a:moveTo>
                    <a:pt x="2005" y="1671"/>
                  </a:moveTo>
                  <a:lnTo>
                    <a:pt x="2006" y="1672"/>
                  </a:lnTo>
                  <a:lnTo>
                    <a:pt x="2008" y="1672"/>
                  </a:lnTo>
                  <a:lnTo>
                    <a:pt x="2012" y="1676"/>
                  </a:lnTo>
                  <a:lnTo>
                    <a:pt x="2015" y="1679"/>
                  </a:lnTo>
                  <a:lnTo>
                    <a:pt x="2018" y="1682"/>
                  </a:lnTo>
                  <a:lnTo>
                    <a:pt x="2016" y="1682"/>
                  </a:lnTo>
                  <a:lnTo>
                    <a:pt x="2005" y="1671"/>
                  </a:lnTo>
                  <a:close/>
                  <a:moveTo>
                    <a:pt x="1183" y="1668"/>
                  </a:moveTo>
                  <a:lnTo>
                    <a:pt x="1176" y="1675"/>
                  </a:lnTo>
                  <a:lnTo>
                    <a:pt x="1169" y="1682"/>
                  </a:lnTo>
                  <a:lnTo>
                    <a:pt x="1167" y="1682"/>
                  </a:lnTo>
                  <a:lnTo>
                    <a:pt x="1179" y="1669"/>
                  </a:lnTo>
                  <a:lnTo>
                    <a:pt x="1181" y="1668"/>
                  </a:lnTo>
                  <a:lnTo>
                    <a:pt x="1181" y="1668"/>
                  </a:lnTo>
                  <a:lnTo>
                    <a:pt x="1183" y="1668"/>
                  </a:lnTo>
                  <a:close/>
                  <a:moveTo>
                    <a:pt x="1189" y="1659"/>
                  </a:moveTo>
                  <a:lnTo>
                    <a:pt x="1189" y="1660"/>
                  </a:lnTo>
                  <a:lnTo>
                    <a:pt x="1190" y="1660"/>
                  </a:lnTo>
                  <a:lnTo>
                    <a:pt x="1188" y="1663"/>
                  </a:lnTo>
                  <a:lnTo>
                    <a:pt x="1185" y="1665"/>
                  </a:lnTo>
                  <a:lnTo>
                    <a:pt x="1184" y="1666"/>
                  </a:lnTo>
                  <a:lnTo>
                    <a:pt x="1183" y="1666"/>
                  </a:lnTo>
                  <a:lnTo>
                    <a:pt x="1182" y="1666"/>
                  </a:lnTo>
                  <a:lnTo>
                    <a:pt x="1185" y="1663"/>
                  </a:lnTo>
                  <a:lnTo>
                    <a:pt x="1189" y="1659"/>
                  </a:lnTo>
                  <a:close/>
                  <a:moveTo>
                    <a:pt x="1992" y="1656"/>
                  </a:moveTo>
                  <a:lnTo>
                    <a:pt x="1993" y="1656"/>
                  </a:lnTo>
                  <a:lnTo>
                    <a:pt x="1999" y="1663"/>
                  </a:lnTo>
                  <a:lnTo>
                    <a:pt x="2006" y="1670"/>
                  </a:lnTo>
                  <a:lnTo>
                    <a:pt x="2004" y="1669"/>
                  </a:lnTo>
                  <a:lnTo>
                    <a:pt x="2003" y="1668"/>
                  </a:lnTo>
                  <a:lnTo>
                    <a:pt x="1991" y="1657"/>
                  </a:lnTo>
                  <a:lnTo>
                    <a:pt x="1992" y="1657"/>
                  </a:lnTo>
                  <a:lnTo>
                    <a:pt x="1992" y="1656"/>
                  </a:lnTo>
                  <a:close/>
                  <a:moveTo>
                    <a:pt x="2228" y="1649"/>
                  </a:moveTo>
                  <a:lnTo>
                    <a:pt x="2268" y="1660"/>
                  </a:lnTo>
                  <a:lnTo>
                    <a:pt x="2309" y="1668"/>
                  </a:lnTo>
                  <a:lnTo>
                    <a:pt x="2350" y="1675"/>
                  </a:lnTo>
                  <a:lnTo>
                    <a:pt x="2348" y="1676"/>
                  </a:lnTo>
                  <a:lnTo>
                    <a:pt x="2344" y="1676"/>
                  </a:lnTo>
                  <a:lnTo>
                    <a:pt x="2304" y="1669"/>
                  </a:lnTo>
                  <a:lnTo>
                    <a:pt x="2264" y="1661"/>
                  </a:lnTo>
                  <a:lnTo>
                    <a:pt x="2226" y="1650"/>
                  </a:lnTo>
                  <a:lnTo>
                    <a:pt x="2227" y="1650"/>
                  </a:lnTo>
                  <a:lnTo>
                    <a:pt x="2228" y="1649"/>
                  </a:lnTo>
                  <a:close/>
                  <a:moveTo>
                    <a:pt x="946" y="1648"/>
                  </a:moveTo>
                  <a:lnTo>
                    <a:pt x="947" y="1649"/>
                  </a:lnTo>
                  <a:lnTo>
                    <a:pt x="948" y="1649"/>
                  </a:lnTo>
                  <a:lnTo>
                    <a:pt x="913" y="1659"/>
                  </a:lnTo>
                  <a:lnTo>
                    <a:pt x="877" y="1667"/>
                  </a:lnTo>
                  <a:lnTo>
                    <a:pt x="828" y="1674"/>
                  </a:lnTo>
                  <a:lnTo>
                    <a:pt x="825" y="1674"/>
                  </a:lnTo>
                  <a:lnTo>
                    <a:pt x="823" y="1673"/>
                  </a:lnTo>
                  <a:lnTo>
                    <a:pt x="822" y="1673"/>
                  </a:lnTo>
                  <a:lnTo>
                    <a:pt x="876" y="1665"/>
                  </a:lnTo>
                  <a:lnTo>
                    <a:pt x="912" y="1658"/>
                  </a:lnTo>
                  <a:lnTo>
                    <a:pt x="946" y="1648"/>
                  </a:lnTo>
                  <a:close/>
                  <a:moveTo>
                    <a:pt x="2067" y="1576"/>
                  </a:moveTo>
                  <a:lnTo>
                    <a:pt x="2104" y="1598"/>
                  </a:lnTo>
                  <a:lnTo>
                    <a:pt x="2143" y="1618"/>
                  </a:lnTo>
                  <a:lnTo>
                    <a:pt x="2184" y="1634"/>
                  </a:lnTo>
                  <a:lnTo>
                    <a:pt x="2226" y="1648"/>
                  </a:lnTo>
                  <a:lnTo>
                    <a:pt x="2225" y="1649"/>
                  </a:lnTo>
                  <a:lnTo>
                    <a:pt x="2224" y="1650"/>
                  </a:lnTo>
                  <a:lnTo>
                    <a:pt x="2182" y="1635"/>
                  </a:lnTo>
                  <a:lnTo>
                    <a:pt x="2142" y="1618"/>
                  </a:lnTo>
                  <a:lnTo>
                    <a:pt x="2102" y="1599"/>
                  </a:lnTo>
                  <a:lnTo>
                    <a:pt x="2066" y="1578"/>
                  </a:lnTo>
                  <a:lnTo>
                    <a:pt x="2066" y="1577"/>
                  </a:lnTo>
                  <a:lnTo>
                    <a:pt x="2067" y="1576"/>
                  </a:lnTo>
                  <a:close/>
                  <a:moveTo>
                    <a:pt x="1109" y="1575"/>
                  </a:moveTo>
                  <a:lnTo>
                    <a:pt x="1109" y="1575"/>
                  </a:lnTo>
                  <a:lnTo>
                    <a:pt x="1110" y="1576"/>
                  </a:lnTo>
                  <a:lnTo>
                    <a:pt x="1071" y="1597"/>
                  </a:lnTo>
                  <a:lnTo>
                    <a:pt x="1032" y="1617"/>
                  </a:lnTo>
                  <a:lnTo>
                    <a:pt x="992" y="1634"/>
                  </a:lnTo>
                  <a:lnTo>
                    <a:pt x="950" y="1648"/>
                  </a:lnTo>
                  <a:lnTo>
                    <a:pt x="949" y="1648"/>
                  </a:lnTo>
                  <a:lnTo>
                    <a:pt x="948" y="1647"/>
                  </a:lnTo>
                  <a:lnTo>
                    <a:pt x="990" y="1633"/>
                  </a:lnTo>
                  <a:lnTo>
                    <a:pt x="1030" y="1615"/>
                  </a:lnTo>
                  <a:lnTo>
                    <a:pt x="1070" y="1597"/>
                  </a:lnTo>
                  <a:lnTo>
                    <a:pt x="1109" y="1575"/>
                  </a:lnTo>
                  <a:close/>
                  <a:moveTo>
                    <a:pt x="1884" y="1520"/>
                  </a:moveTo>
                  <a:lnTo>
                    <a:pt x="1886" y="1522"/>
                  </a:lnTo>
                  <a:lnTo>
                    <a:pt x="1888" y="1524"/>
                  </a:lnTo>
                  <a:lnTo>
                    <a:pt x="1904" y="1548"/>
                  </a:lnTo>
                  <a:lnTo>
                    <a:pt x="1922" y="1573"/>
                  </a:lnTo>
                  <a:lnTo>
                    <a:pt x="1943" y="1599"/>
                  </a:lnTo>
                  <a:lnTo>
                    <a:pt x="1967" y="1627"/>
                  </a:lnTo>
                  <a:lnTo>
                    <a:pt x="1992" y="1655"/>
                  </a:lnTo>
                  <a:lnTo>
                    <a:pt x="1991" y="1655"/>
                  </a:lnTo>
                  <a:lnTo>
                    <a:pt x="1990" y="1655"/>
                  </a:lnTo>
                  <a:lnTo>
                    <a:pt x="1990" y="1656"/>
                  </a:lnTo>
                  <a:lnTo>
                    <a:pt x="1964" y="1627"/>
                  </a:lnTo>
                  <a:lnTo>
                    <a:pt x="1940" y="1598"/>
                  </a:lnTo>
                  <a:lnTo>
                    <a:pt x="1919" y="1571"/>
                  </a:lnTo>
                  <a:lnTo>
                    <a:pt x="1900" y="1545"/>
                  </a:lnTo>
                  <a:lnTo>
                    <a:pt x="1884" y="1520"/>
                  </a:lnTo>
                  <a:close/>
                  <a:moveTo>
                    <a:pt x="1298" y="1519"/>
                  </a:moveTo>
                  <a:lnTo>
                    <a:pt x="1282" y="1544"/>
                  </a:lnTo>
                  <a:lnTo>
                    <a:pt x="1263" y="1571"/>
                  </a:lnTo>
                  <a:lnTo>
                    <a:pt x="1242" y="1599"/>
                  </a:lnTo>
                  <a:lnTo>
                    <a:pt x="1218" y="1628"/>
                  </a:lnTo>
                  <a:lnTo>
                    <a:pt x="1191" y="1659"/>
                  </a:lnTo>
                  <a:lnTo>
                    <a:pt x="1191" y="1658"/>
                  </a:lnTo>
                  <a:lnTo>
                    <a:pt x="1190" y="1658"/>
                  </a:lnTo>
                  <a:lnTo>
                    <a:pt x="1216" y="1629"/>
                  </a:lnTo>
                  <a:lnTo>
                    <a:pt x="1239" y="1600"/>
                  </a:lnTo>
                  <a:lnTo>
                    <a:pt x="1260" y="1573"/>
                  </a:lnTo>
                  <a:lnTo>
                    <a:pt x="1278" y="1547"/>
                  </a:lnTo>
                  <a:lnTo>
                    <a:pt x="1294" y="1523"/>
                  </a:lnTo>
                  <a:lnTo>
                    <a:pt x="1298" y="1519"/>
                  </a:lnTo>
                  <a:close/>
                  <a:moveTo>
                    <a:pt x="1847" y="1445"/>
                  </a:moveTo>
                  <a:lnTo>
                    <a:pt x="1849" y="1448"/>
                  </a:lnTo>
                  <a:lnTo>
                    <a:pt x="1851" y="1453"/>
                  </a:lnTo>
                  <a:lnTo>
                    <a:pt x="1853" y="1459"/>
                  </a:lnTo>
                  <a:lnTo>
                    <a:pt x="1861" y="1477"/>
                  </a:lnTo>
                  <a:lnTo>
                    <a:pt x="1871" y="1496"/>
                  </a:lnTo>
                  <a:lnTo>
                    <a:pt x="1884" y="1519"/>
                  </a:lnTo>
                  <a:lnTo>
                    <a:pt x="1880" y="1514"/>
                  </a:lnTo>
                  <a:lnTo>
                    <a:pt x="1868" y="1494"/>
                  </a:lnTo>
                  <a:lnTo>
                    <a:pt x="1859" y="1476"/>
                  </a:lnTo>
                  <a:lnTo>
                    <a:pt x="1852" y="1459"/>
                  </a:lnTo>
                  <a:lnTo>
                    <a:pt x="1849" y="1453"/>
                  </a:lnTo>
                  <a:lnTo>
                    <a:pt x="1847" y="1445"/>
                  </a:lnTo>
                  <a:close/>
                  <a:moveTo>
                    <a:pt x="1337" y="1442"/>
                  </a:moveTo>
                  <a:lnTo>
                    <a:pt x="1334" y="1451"/>
                  </a:lnTo>
                  <a:lnTo>
                    <a:pt x="1328" y="1464"/>
                  </a:lnTo>
                  <a:lnTo>
                    <a:pt x="1322" y="1479"/>
                  </a:lnTo>
                  <a:lnTo>
                    <a:pt x="1312" y="1496"/>
                  </a:lnTo>
                  <a:lnTo>
                    <a:pt x="1302" y="1514"/>
                  </a:lnTo>
                  <a:lnTo>
                    <a:pt x="1300" y="1516"/>
                  </a:lnTo>
                  <a:lnTo>
                    <a:pt x="1298" y="1517"/>
                  </a:lnTo>
                  <a:lnTo>
                    <a:pt x="1308" y="1498"/>
                  </a:lnTo>
                  <a:lnTo>
                    <a:pt x="1318" y="1482"/>
                  </a:lnTo>
                  <a:lnTo>
                    <a:pt x="1325" y="1467"/>
                  </a:lnTo>
                  <a:lnTo>
                    <a:pt x="1331" y="1453"/>
                  </a:lnTo>
                  <a:lnTo>
                    <a:pt x="1335" y="1443"/>
                  </a:lnTo>
                  <a:lnTo>
                    <a:pt x="1336" y="1443"/>
                  </a:lnTo>
                  <a:lnTo>
                    <a:pt x="1337" y="1442"/>
                  </a:lnTo>
                  <a:close/>
                  <a:moveTo>
                    <a:pt x="1334" y="1427"/>
                  </a:moveTo>
                  <a:lnTo>
                    <a:pt x="1337" y="1427"/>
                  </a:lnTo>
                  <a:lnTo>
                    <a:pt x="1338" y="1429"/>
                  </a:lnTo>
                  <a:lnTo>
                    <a:pt x="1339" y="1430"/>
                  </a:lnTo>
                  <a:lnTo>
                    <a:pt x="1339" y="1432"/>
                  </a:lnTo>
                  <a:lnTo>
                    <a:pt x="1338" y="1434"/>
                  </a:lnTo>
                  <a:lnTo>
                    <a:pt x="1338" y="1437"/>
                  </a:lnTo>
                  <a:lnTo>
                    <a:pt x="1337" y="1439"/>
                  </a:lnTo>
                  <a:lnTo>
                    <a:pt x="1337" y="1440"/>
                  </a:lnTo>
                  <a:lnTo>
                    <a:pt x="1335" y="1440"/>
                  </a:lnTo>
                  <a:lnTo>
                    <a:pt x="1336" y="1437"/>
                  </a:lnTo>
                  <a:lnTo>
                    <a:pt x="1337" y="1435"/>
                  </a:lnTo>
                  <a:lnTo>
                    <a:pt x="1337" y="1430"/>
                  </a:lnTo>
                  <a:lnTo>
                    <a:pt x="1336" y="1429"/>
                  </a:lnTo>
                  <a:lnTo>
                    <a:pt x="1335" y="1429"/>
                  </a:lnTo>
                  <a:lnTo>
                    <a:pt x="1333" y="1430"/>
                  </a:lnTo>
                  <a:lnTo>
                    <a:pt x="1332" y="1430"/>
                  </a:lnTo>
                  <a:lnTo>
                    <a:pt x="1330" y="1431"/>
                  </a:lnTo>
                  <a:lnTo>
                    <a:pt x="1328" y="1433"/>
                  </a:lnTo>
                  <a:lnTo>
                    <a:pt x="1300" y="1452"/>
                  </a:lnTo>
                  <a:lnTo>
                    <a:pt x="1237" y="1496"/>
                  </a:lnTo>
                  <a:lnTo>
                    <a:pt x="1174" y="1538"/>
                  </a:lnTo>
                  <a:lnTo>
                    <a:pt x="1112" y="1575"/>
                  </a:lnTo>
                  <a:lnTo>
                    <a:pt x="1111" y="1575"/>
                  </a:lnTo>
                  <a:lnTo>
                    <a:pt x="1111" y="1574"/>
                  </a:lnTo>
                  <a:lnTo>
                    <a:pt x="1173" y="1536"/>
                  </a:lnTo>
                  <a:lnTo>
                    <a:pt x="1235" y="1495"/>
                  </a:lnTo>
                  <a:lnTo>
                    <a:pt x="1300" y="1451"/>
                  </a:lnTo>
                  <a:lnTo>
                    <a:pt x="1327" y="1432"/>
                  </a:lnTo>
                  <a:lnTo>
                    <a:pt x="1329" y="1430"/>
                  </a:lnTo>
                  <a:lnTo>
                    <a:pt x="1332" y="1429"/>
                  </a:lnTo>
                  <a:lnTo>
                    <a:pt x="1334" y="1427"/>
                  </a:lnTo>
                  <a:close/>
                  <a:moveTo>
                    <a:pt x="1846" y="1427"/>
                  </a:moveTo>
                  <a:lnTo>
                    <a:pt x="1847" y="1427"/>
                  </a:lnTo>
                  <a:lnTo>
                    <a:pt x="1849" y="1427"/>
                  </a:lnTo>
                  <a:lnTo>
                    <a:pt x="1852" y="1429"/>
                  </a:lnTo>
                  <a:lnTo>
                    <a:pt x="1857" y="1432"/>
                  </a:lnTo>
                  <a:lnTo>
                    <a:pt x="1863" y="1437"/>
                  </a:lnTo>
                  <a:lnTo>
                    <a:pt x="1881" y="1450"/>
                  </a:lnTo>
                  <a:lnTo>
                    <a:pt x="1892" y="1458"/>
                  </a:lnTo>
                  <a:lnTo>
                    <a:pt x="1904" y="1467"/>
                  </a:lnTo>
                  <a:lnTo>
                    <a:pt x="1919" y="1477"/>
                  </a:lnTo>
                  <a:lnTo>
                    <a:pt x="1937" y="1490"/>
                  </a:lnTo>
                  <a:lnTo>
                    <a:pt x="1957" y="1504"/>
                  </a:lnTo>
                  <a:lnTo>
                    <a:pt x="1980" y="1519"/>
                  </a:lnTo>
                  <a:lnTo>
                    <a:pt x="2005" y="1536"/>
                  </a:lnTo>
                  <a:lnTo>
                    <a:pt x="2033" y="1554"/>
                  </a:lnTo>
                  <a:lnTo>
                    <a:pt x="2065" y="1575"/>
                  </a:lnTo>
                  <a:lnTo>
                    <a:pt x="2065" y="1576"/>
                  </a:lnTo>
                  <a:lnTo>
                    <a:pt x="2065" y="1576"/>
                  </a:lnTo>
                  <a:lnTo>
                    <a:pt x="2065" y="1577"/>
                  </a:lnTo>
                  <a:lnTo>
                    <a:pt x="2033" y="1556"/>
                  </a:lnTo>
                  <a:lnTo>
                    <a:pt x="2004" y="1537"/>
                  </a:lnTo>
                  <a:lnTo>
                    <a:pt x="1978" y="1520"/>
                  </a:lnTo>
                  <a:lnTo>
                    <a:pt x="1956" y="1505"/>
                  </a:lnTo>
                  <a:lnTo>
                    <a:pt x="1936" y="1491"/>
                  </a:lnTo>
                  <a:lnTo>
                    <a:pt x="1919" y="1479"/>
                  </a:lnTo>
                  <a:lnTo>
                    <a:pt x="1903" y="1468"/>
                  </a:lnTo>
                  <a:lnTo>
                    <a:pt x="1891" y="1459"/>
                  </a:lnTo>
                  <a:lnTo>
                    <a:pt x="1880" y="1451"/>
                  </a:lnTo>
                  <a:lnTo>
                    <a:pt x="1871" y="1445"/>
                  </a:lnTo>
                  <a:lnTo>
                    <a:pt x="1862" y="1437"/>
                  </a:lnTo>
                  <a:lnTo>
                    <a:pt x="1855" y="1432"/>
                  </a:lnTo>
                  <a:lnTo>
                    <a:pt x="1850" y="1430"/>
                  </a:lnTo>
                  <a:lnTo>
                    <a:pt x="1847" y="1429"/>
                  </a:lnTo>
                  <a:lnTo>
                    <a:pt x="1847" y="1430"/>
                  </a:lnTo>
                  <a:lnTo>
                    <a:pt x="1846" y="1431"/>
                  </a:lnTo>
                  <a:lnTo>
                    <a:pt x="1846" y="1432"/>
                  </a:lnTo>
                  <a:lnTo>
                    <a:pt x="1847" y="1438"/>
                  </a:lnTo>
                  <a:lnTo>
                    <a:pt x="1848" y="1445"/>
                  </a:lnTo>
                  <a:lnTo>
                    <a:pt x="1846" y="1443"/>
                  </a:lnTo>
                  <a:lnTo>
                    <a:pt x="1844" y="1435"/>
                  </a:lnTo>
                  <a:lnTo>
                    <a:pt x="1844" y="1430"/>
                  </a:lnTo>
                  <a:lnTo>
                    <a:pt x="1846" y="1427"/>
                  </a:lnTo>
                  <a:lnTo>
                    <a:pt x="1846" y="1427"/>
                  </a:lnTo>
                  <a:close/>
                  <a:moveTo>
                    <a:pt x="0" y="1103"/>
                  </a:moveTo>
                  <a:lnTo>
                    <a:pt x="2" y="1103"/>
                  </a:lnTo>
                  <a:lnTo>
                    <a:pt x="4" y="1145"/>
                  </a:lnTo>
                  <a:lnTo>
                    <a:pt x="10" y="1186"/>
                  </a:lnTo>
                  <a:lnTo>
                    <a:pt x="18" y="1227"/>
                  </a:lnTo>
                  <a:lnTo>
                    <a:pt x="31" y="1267"/>
                  </a:lnTo>
                  <a:lnTo>
                    <a:pt x="47" y="1307"/>
                  </a:lnTo>
                  <a:lnTo>
                    <a:pt x="68" y="1345"/>
                  </a:lnTo>
                  <a:lnTo>
                    <a:pt x="91" y="1384"/>
                  </a:lnTo>
                  <a:lnTo>
                    <a:pt x="121" y="1424"/>
                  </a:lnTo>
                  <a:lnTo>
                    <a:pt x="121" y="1426"/>
                  </a:lnTo>
                  <a:lnTo>
                    <a:pt x="122" y="1426"/>
                  </a:lnTo>
                  <a:lnTo>
                    <a:pt x="154" y="1462"/>
                  </a:lnTo>
                  <a:lnTo>
                    <a:pt x="188" y="1496"/>
                  </a:lnTo>
                  <a:lnTo>
                    <a:pt x="225" y="1527"/>
                  </a:lnTo>
                  <a:lnTo>
                    <a:pt x="264" y="1555"/>
                  </a:lnTo>
                  <a:lnTo>
                    <a:pt x="306" y="1581"/>
                  </a:lnTo>
                  <a:lnTo>
                    <a:pt x="350" y="1604"/>
                  </a:lnTo>
                  <a:lnTo>
                    <a:pt x="396" y="1624"/>
                  </a:lnTo>
                  <a:lnTo>
                    <a:pt x="444" y="1641"/>
                  </a:lnTo>
                  <a:lnTo>
                    <a:pt x="493" y="1655"/>
                  </a:lnTo>
                  <a:lnTo>
                    <a:pt x="544" y="1666"/>
                  </a:lnTo>
                  <a:lnTo>
                    <a:pt x="597" y="1674"/>
                  </a:lnTo>
                  <a:lnTo>
                    <a:pt x="650" y="1679"/>
                  </a:lnTo>
                  <a:lnTo>
                    <a:pt x="705" y="1681"/>
                  </a:lnTo>
                  <a:lnTo>
                    <a:pt x="738" y="1680"/>
                  </a:lnTo>
                  <a:lnTo>
                    <a:pt x="771" y="1679"/>
                  </a:lnTo>
                  <a:lnTo>
                    <a:pt x="780" y="1679"/>
                  </a:lnTo>
                  <a:lnTo>
                    <a:pt x="783" y="1679"/>
                  </a:lnTo>
                  <a:lnTo>
                    <a:pt x="785" y="1679"/>
                  </a:lnTo>
                  <a:lnTo>
                    <a:pt x="737" y="1682"/>
                  </a:lnTo>
                  <a:lnTo>
                    <a:pt x="705" y="1682"/>
                  </a:lnTo>
                  <a:lnTo>
                    <a:pt x="650" y="1681"/>
                  </a:lnTo>
                  <a:lnTo>
                    <a:pt x="596" y="1676"/>
                  </a:lnTo>
                  <a:lnTo>
                    <a:pt x="543" y="1668"/>
                  </a:lnTo>
                  <a:lnTo>
                    <a:pt x="492" y="1656"/>
                  </a:lnTo>
                  <a:lnTo>
                    <a:pt x="442" y="1642"/>
                  </a:lnTo>
                  <a:lnTo>
                    <a:pt x="394" y="1625"/>
                  </a:lnTo>
                  <a:lnTo>
                    <a:pt x="347" y="1605"/>
                  </a:lnTo>
                  <a:lnTo>
                    <a:pt x="303" y="1581"/>
                  </a:lnTo>
                  <a:lnTo>
                    <a:pt x="261" y="1555"/>
                  </a:lnTo>
                  <a:lnTo>
                    <a:pt x="221" y="1526"/>
                  </a:lnTo>
                  <a:lnTo>
                    <a:pt x="184" y="1495"/>
                  </a:lnTo>
                  <a:lnTo>
                    <a:pt x="150" y="1461"/>
                  </a:lnTo>
                  <a:lnTo>
                    <a:pt x="118" y="1424"/>
                  </a:lnTo>
                  <a:lnTo>
                    <a:pt x="90" y="1384"/>
                  </a:lnTo>
                  <a:lnTo>
                    <a:pt x="64" y="1342"/>
                  </a:lnTo>
                  <a:lnTo>
                    <a:pt x="43" y="1300"/>
                  </a:lnTo>
                  <a:lnTo>
                    <a:pt x="26" y="1256"/>
                  </a:lnTo>
                  <a:lnTo>
                    <a:pt x="13" y="1212"/>
                  </a:lnTo>
                  <a:lnTo>
                    <a:pt x="5" y="1167"/>
                  </a:lnTo>
                  <a:lnTo>
                    <a:pt x="0" y="1121"/>
                  </a:lnTo>
                  <a:lnTo>
                    <a:pt x="0" y="1103"/>
                  </a:lnTo>
                  <a:close/>
                  <a:moveTo>
                    <a:pt x="78" y="819"/>
                  </a:moveTo>
                  <a:lnTo>
                    <a:pt x="80" y="819"/>
                  </a:lnTo>
                  <a:lnTo>
                    <a:pt x="56" y="865"/>
                  </a:lnTo>
                  <a:lnTo>
                    <a:pt x="37" y="910"/>
                  </a:lnTo>
                  <a:lnTo>
                    <a:pt x="21" y="957"/>
                  </a:lnTo>
                  <a:lnTo>
                    <a:pt x="10" y="1004"/>
                  </a:lnTo>
                  <a:lnTo>
                    <a:pt x="4" y="1050"/>
                  </a:lnTo>
                  <a:lnTo>
                    <a:pt x="2" y="1097"/>
                  </a:lnTo>
                  <a:lnTo>
                    <a:pt x="2" y="1101"/>
                  </a:lnTo>
                  <a:lnTo>
                    <a:pt x="0" y="1101"/>
                  </a:lnTo>
                  <a:lnTo>
                    <a:pt x="0" y="1072"/>
                  </a:lnTo>
                  <a:lnTo>
                    <a:pt x="5" y="1021"/>
                  </a:lnTo>
                  <a:lnTo>
                    <a:pt x="16" y="970"/>
                  </a:lnTo>
                  <a:lnTo>
                    <a:pt x="31" y="919"/>
                  </a:lnTo>
                  <a:lnTo>
                    <a:pt x="52" y="869"/>
                  </a:lnTo>
                  <a:lnTo>
                    <a:pt x="78" y="819"/>
                  </a:lnTo>
                  <a:close/>
                  <a:moveTo>
                    <a:pt x="336" y="602"/>
                  </a:moveTo>
                  <a:lnTo>
                    <a:pt x="336" y="602"/>
                  </a:lnTo>
                  <a:lnTo>
                    <a:pt x="338" y="602"/>
                  </a:lnTo>
                  <a:lnTo>
                    <a:pt x="300" y="621"/>
                  </a:lnTo>
                  <a:lnTo>
                    <a:pt x="265" y="639"/>
                  </a:lnTo>
                  <a:lnTo>
                    <a:pt x="231" y="661"/>
                  </a:lnTo>
                  <a:lnTo>
                    <a:pt x="199" y="682"/>
                  </a:lnTo>
                  <a:lnTo>
                    <a:pt x="170" y="706"/>
                  </a:lnTo>
                  <a:lnTo>
                    <a:pt x="143" y="732"/>
                  </a:lnTo>
                  <a:lnTo>
                    <a:pt x="119" y="760"/>
                  </a:lnTo>
                  <a:lnTo>
                    <a:pt x="98" y="790"/>
                  </a:lnTo>
                  <a:lnTo>
                    <a:pt x="81" y="817"/>
                  </a:lnTo>
                  <a:lnTo>
                    <a:pt x="79" y="817"/>
                  </a:lnTo>
                  <a:lnTo>
                    <a:pt x="88" y="803"/>
                  </a:lnTo>
                  <a:lnTo>
                    <a:pt x="97" y="789"/>
                  </a:lnTo>
                  <a:lnTo>
                    <a:pt x="118" y="759"/>
                  </a:lnTo>
                  <a:lnTo>
                    <a:pt x="142" y="732"/>
                  </a:lnTo>
                  <a:lnTo>
                    <a:pt x="169" y="706"/>
                  </a:lnTo>
                  <a:lnTo>
                    <a:pt x="198" y="682"/>
                  </a:lnTo>
                  <a:lnTo>
                    <a:pt x="229" y="660"/>
                  </a:lnTo>
                  <a:lnTo>
                    <a:pt x="262" y="639"/>
                  </a:lnTo>
                  <a:lnTo>
                    <a:pt x="298" y="620"/>
                  </a:lnTo>
                  <a:lnTo>
                    <a:pt x="336" y="602"/>
                  </a:lnTo>
                  <a:close/>
                  <a:moveTo>
                    <a:pt x="736" y="480"/>
                  </a:moveTo>
                  <a:lnTo>
                    <a:pt x="736" y="482"/>
                  </a:lnTo>
                  <a:lnTo>
                    <a:pt x="738" y="482"/>
                  </a:lnTo>
                  <a:lnTo>
                    <a:pt x="676" y="496"/>
                  </a:lnTo>
                  <a:lnTo>
                    <a:pt x="615" y="511"/>
                  </a:lnTo>
                  <a:lnTo>
                    <a:pt x="557" y="526"/>
                  </a:lnTo>
                  <a:lnTo>
                    <a:pt x="500" y="543"/>
                  </a:lnTo>
                  <a:lnTo>
                    <a:pt x="445" y="560"/>
                  </a:lnTo>
                  <a:lnTo>
                    <a:pt x="392" y="579"/>
                  </a:lnTo>
                  <a:lnTo>
                    <a:pt x="342" y="600"/>
                  </a:lnTo>
                  <a:lnTo>
                    <a:pt x="337" y="600"/>
                  </a:lnTo>
                  <a:lnTo>
                    <a:pt x="388" y="579"/>
                  </a:lnTo>
                  <a:lnTo>
                    <a:pt x="441" y="560"/>
                  </a:lnTo>
                  <a:lnTo>
                    <a:pt x="496" y="542"/>
                  </a:lnTo>
                  <a:lnTo>
                    <a:pt x="554" y="525"/>
                  </a:lnTo>
                  <a:lnTo>
                    <a:pt x="613" y="509"/>
                  </a:lnTo>
                  <a:lnTo>
                    <a:pt x="674" y="495"/>
                  </a:lnTo>
                  <a:lnTo>
                    <a:pt x="736" y="480"/>
                  </a:lnTo>
                  <a:close/>
                  <a:moveTo>
                    <a:pt x="2019" y="379"/>
                  </a:moveTo>
                  <a:lnTo>
                    <a:pt x="2075" y="395"/>
                  </a:lnTo>
                  <a:lnTo>
                    <a:pt x="2134" y="409"/>
                  </a:lnTo>
                  <a:lnTo>
                    <a:pt x="2195" y="423"/>
                  </a:lnTo>
                  <a:lnTo>
                    <a:pt x="2257" y="437"/>
                  </a:lnTo>
                  <a:lnTo>
                    <a:pt x="2321" y="450"/>
                  </a:lnTo>
                  <a:lnTo>
                    <a:pt x="2392" y="464"/>
                  </a:lnTo>
                  <a:lnTo>
                    <a:pt x="2392" y="467"/>
                  </a:lnTo>
                  <a:lnTo>
                    <a:pt x="2320" y="451"/>
                  </a:lnTo>
                  <a:lnTo>
                    <a:pt x="2256" y="438"/>
                  </a:lnTo>
                  <a:lnTo>
                    <a:pt x="2194" y="425"/>
                  </a:lnTo>
                  <a:lnTo>
                    <a:pt x="2133" y="411"/>
                  </a:lnTo>
                  <a:lnTo>
                    <a:pt x="2074" y="396"/>
                  </a:lnTo>
                  <a:lnTo>
                    <a:pt x="2017" y="381"/>
                  </a:lnTo>
                  <a:lnTo>
                    <a:pt x="2019" y="381"/>
                  </a:lnTo>
                  <a:lnTo>
                    <a:pt x="2019" y="379"/>
                  </a:lnTo>
                  <a:close/>
                  <a:moveTo>
                    <a:pt x="1685" y="146"/>
                  </a:moveTo>
                  <a:lnTo>
                    <a:pt x="1707" y="176"/>
                  </a:lnTo>
                  <a:lnTo>
                    <a:pt x="1731" y="206"/>
                  </a:lnTo>
                  <a:lnTo>
                    <a:pt x="1757" y="235"/>
                  </a:lnTo>
                  <a:lnTo>
                    <a:pt x="1786" y="263"/>
                  </a:lnTo>
                  <a:lnTo>
                    <a:pt x="1818" y="289"/>
                  </a:lnTo>
                  <a:lnTo>
                    <a:pt x="1852" y="314"/>
                  </a:lnTo>
                  <a:lnTo>
                    <a:pt x="1890" y="332"/>
                  </a:lnTo>
                  <a:lnTo>
                    <a:pt x="1929" y="349"/>
                  </a:lnTo>
                  <a:lnTo>
                    <a:pt x="1973" y="364"/>
                  </a:lnTo>
                  <a:lnTo>
                    <a:pt x="2018" y="379"/>
                  </a:lnTo>
                  <a:lnTo>
                    <a:pt x="2012" y="379"/>
                  </a:lnTo>
                  <a:lnTo>
                    <a:pt x="1968" y="365"/>
                  </a:lnTo>
                  <a:lnTo>
                    <a:pt x="1927" y="350"/>
                  </a:lnTo>
                  <a:lnTo>
                    <a:pt x="1887" y="333"/>
                  </a:lnTo>
                  <a:lnTo>
                    <a:pt x="1851" y="316"/>
                  </a:lnTo>
                  <a:lnTo>
                    <a:pt x="1820" y="293"/>
                  </a:lnTo>
                  <a:lnTo>
                    <a:pt x="1791" y="270"/>
                  </a:lnTo>
                  <a:lnTo>
                    <a:pt x="1791" y="268"/>
                  </a:lnTo>
                  <a:lnTo>
                    <a:pt x="1789" y="268"/>
                  </a:lnTo>
                  <a:lnTo>
                    <a:pt x="1760" y="239"/>
                  </a:lnTo>
                  <a:lnTo>
                    <a:pt x="1732" y="209"/>
                  </a:lnTo>
                  <a:lnTo>
                    <a:pt x="1706" y="178"/>
                  </a:lnTo>
                  <a:lnTo>
                    <a:pt x="1684" y="147"/>
                  </a:lnTo>
                  <a:lnTo>
                    <a:pt x="1685" y="147"/>
                  </a:lnTo>
                  <a:lnTo>
                    <a:pt x="1685" y="146"/>
                  </a:lnTo>
                  <a:close/>
                  <a:moveTo>
                    <a:pt x="1591" y="0"/>
                  </a:moveTo>
                  <a:lnTo>
                    <a:pt x="1627" y="58"/>
                  </a:lnTo>
                  <a:lnTo>
                    <a:pt x="1655" y="101"/>
                  </a:lnTo>
                  <a:lnTo>
                    <a:pt x="1685" y="145"/>
                  </a:lnTo>
                  <a:lnTo>
                    <a:pt x="1683" y="145"/>
                  </a:lnTo>
                  <a:lnTo>
                    <a:pt x="1653" y="101"/>
                  </a:lnTo>
                  <a:lnTo>
                    <a:pt x="1626" y="59"/>
                  </a:lnTo>
                  <a:lnTo>
                    <a:pt x="1625" y="57"/>
                  </a:lnTo>
                  <a:lnTo>
                    <a:pt x="1622" y="53"/>
                  </a:lnTo>
                  <a:lnTo>
                    <a:pt x="1619" y="47"/>
                  </a:lnTo>
                  <a:lnTo>
                    <a:pt x="1614" y="40"/>
                  </a:lnTo>
                  <a:lnTo>
                    <a:pt x="1598" y="16"/>
                  </a:lnTo>
                  <a:lnTo>
                    <a:pt x="1595" y="10"/>
                  </a:lnTo>
                  <a:lnTo>
                    <a:pt x="1590" y="3"/>
                  </a:lnTo>
                  <a:lnTo>
                    <a:pt x="1586" y="8"/>
                  </a:lnTo>
                  <a:lnTo>
                    <a:pt x="1580" y="17"/>
                  </a:lnTo>
                  <a:lnTo>
                    <a:pt x="1574" y="28"/>
                  </a:lnTo>
                  <a:lnTo>
                    <a:pt x="1566" y="42"/>
                  </a:lnTo>
                  <a:lnTo>
                    <a:pt x="1555" y="59"/>
                  </a:lnTo>
                  <a:lnTo>
                    <a:pt x="1544" y="78"/>
                  </a:lnTo>
                  <a:lnTo>
                    <a:pt x="1531" y="99"/>
                  </a:lnTo>
                  <a:lnTo>
                    <a:pt x="1516" y="122"/>
                  </a:lnTo>
                  <a:lnTo>
                    <a:pt x="1500" y="145"/>
                  </a:lnTo>
                  <a:lnTo>
                    <a:pt x="1498" y="145"/>
                  </a:lnTo>
                  <a:lnTo>
                    <a:pt x="1498" y="147"/>
                  </a:lnTo>
                  <a:lnTo>
                    <a:pt x="1499" y="147"/>
                  </a:lnTo>
                  <a:lnTo>
                    <a:pt x="1476" y="178"/>
                  </a:lnTo>
                  <a:lnTo>
                    <a:pt x="1451" y="209"/>
                  </a:lnTo>
                  <a:lnTo>
                    <a:pt x="1422" y="239"/>
                  </a:lnTo>
                  <a:lnTo>
                    <a:pt x="1392" y="268"/>
                  </a:lnTo>
                  <a:lnTo>
                    <a:pt x="1390" y="268"/>
                  </a:lnTo>
                  <a:lnTo>
                    <a:pt x="1390" y="270"/>
                  </a:lnTo>
                  <a:lnTo>
                    <a:pt x="1366" y="290"/>
                  </a:lnTo>
                  <a:lnTo>
                    <a:pt x="1340" y="308"/>
                  </a:lnTo>
                  <a:lnTo>
                    <a:pt x="1313" y="325"/>
                  </a:lnTo>
                  <a:lnTo>
                    <a:pt x="1284" y="340"/>
                  </a:lnTo>
                  <a:lnTo>
                    <a:pt x="1226" y="360"/>
                  </a:lnTo>
                  <a:lnTo>
                    <a:pt x="1165" y="379"/>
                  </a:lnTo>
                  <a:lnTo>
                    <a:pt x="1163" y="379"/>
                  </a:lnTo>
                  <a:lnTo>
                    <a:pt x="1163" y="379"/>
                  </a:lnTo>
                  <a:lnTo>
                    <a:pt x="1083" y="402"/>
                  </a:lnTo>
                  <a:lnTo>
                    <a:pt x="1000" y="422"/>
                  </a:lnTo>
                  <a:lnTo>
                    <a:pt x="835" y="460"/>
                  </a:lnTo>
                  <a:lnTo>
                    <a:pt x="745" y="480"/>
                  </a:lnTo>
                  <a:lnTo>
                    <a:pt x="738" y="480"/>
                  </a:lnTo>
                  <a:lnTo>
                    <a:pt x="835" y="459"/>
                  </a:lnTo>
                  <a:lnTo>
                    <a:pt x="900" y="444"/>
                  </a:lnTo>
                  <a:lnTo>
                    <a:pt x="966" y="429"/>
                  </a:lnTo>
                  <a:lnTo>
                    <a:pt x="1032" y="413"/>
                  </a:lnTo>
                  <a:lnTo>
                    <a:pt x="1097" y="396"/>
                  </a:lnTo>
                  <a:lnTo>
                    <a:pt x="1161" y="379"/>
                  </a:lnTo>
                  <a:lnTo>
                    <a:pt x="1223" y="359"/>
                  </a:lnTo>
                  <a:lnTo>
                    <a:pt x="1284" y="338"/>
                  </a:lnTo>
                  <a:lnTo>
                    <a:pt x="1316" y="321"/>
                  </a:lnTo>
                  <a:lnTo>
                    <a:pt x="1347" y="301"/>
                  </a:lnTo>
                  <a:lnTo>
                    <a:pt x="1376" y="279"/>
                  </a:lnTo>
                  <a:lnTo>
                    <a:pt x="1403" y="255"/>
                  </a:lnTo>
                  <a:lnTo>
                    <a:pt x="1428" y="231"/>
                  </a:lnTo>
                  <a:lnTo>
                    <a:pt x="1452" y="204"/>
                  </a:lnTo>
                  <a:lnTo>
                    <a:pt x="1473" y="179"/>
                  </a:lnTo>
                  <a:lnTo>
                    <a:pt x="1492" y="153"/>
                  </a:lnTo>
                  <a:lnTo>
                    <a:pt x="1510" y="128"/>
                  </a:lnTo>
                  <a:lnTo>
                    <a:pt x="1526" y="104"/>
                  </a:lnTo>
                  <a:lnTo>
                    <a:pt x="1541" y="80"/>
                  </a:lnTo>
                  <a:lnTo>
                    <a:pt x="1553" y="59"/>
                  </a:lnTo>
                  <a:lnTo>
                    <a:pt x="1564" y="41"/>
                  </a:lnTo>
                  <a:lnTo>
                    <a:pt x="1573" y="27"/>
                  </a:lnTo>
                  <a:lnTo>
                    <a:pt x="1580" y="16"/>
                  </a:lnTo>
                  <a:lnTo>
                    <a:pt x="1586" y="7"/>
                  </a:lnTo>
                  <a:lnTo>
                    <a:pt x="1590" y="1"/>
                  </a:lnTo>
                  <a:lnTo>
                    <a:pt x="159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2" name="Freeform 7"/>
            <p:cNvSpPr>
              <a:spLocks noEditPoints="1"/>
            </p:cNvSpPr>
            <p:nvPr/>
          </p:nvSpPr>
          <p:spPr bwMode="auto">
            <a:xfrm>
              <a:off x="3257550" y="1944688"/>
              <a:ext cx="1930400" cy="3003550"/>
            </a:xfrm>
            <a:custGeom>
              <a:avLst/>
              <a:gdLst/>
              <a:ahLst/>
              <a:cxnLst>
                <a:cxn ang="0">
                  <a:pos x="604" y="1891"/>
                </a:cxn>
                <a:cxn ang="0">
                  <a:pos x="715" y="1835"/>
                </a:cxn>
                <a:cxn ang="0">
                  <a:pos x="605" y="1890"/>
                </a:cxn>
                <a:cxn ang="0">
                  <a:pos x="741" y="1816"/>
                </a:cxn>
                <a:cxn ang="0">
                  <a:pos x="867" y="1700"/>
                </a:cxn>
                <a:cxn ang="0">
                  <a:pos x="865" y="1700"/>
                </a:cxn>
                <a:cxn ang="0">
                  <a:pos x="536" y="1663"/>
                </a:cxn>
                <a:cxn ang="0">
                  <a:pos x="502" y="1661"/>
                </a:cxn>
                <a:cxn ang="0">
                  <a:pos x="643" y="1652"/>
                </a:cxn>
                <a:cxn ang="0">
                  <a:pos x="571" y="1661"/>
                </a:cxn>
                <a:cxn ang="0">
                  <a:pos x="778" y="1605"/>
                </a:cxn>
                <a:cxn ang="0">
                  <a:pos x="648" y="1652"/>
                </a:cxn>
                <a:cxn ang="0">
                  <a:pos x="777" y="1604"/>
                </a:cxn>
                <a:cxn ang="0">
                  <a:pos x="899" y="1661"/>
                </a:cxn>
                <a:cxn ang="0">
                  <a:pos x="982" y="1521"/>
                </a:cxn>
                <a:cxn ang="0">
                  <a:pos x="982" y="1444"/>
                </a:cxn>
                <a:cxn ang="0">
                  <a:pos x="927" y="1498"/>
                </a:cxn>
                <a:cxn ang="0">
                  <a:pos x="812" y="1586"/>
                </a:cxn>
                <a:cxn ang="0">
                  <a:pos x="845" y="1562"/>
                </a:cxn>
                <a:cxn ang="0">
                  <a:pos x="931" y="1493"/>
                </a:cxn>
                <a:cxn ang="0">
                  <a:pos x="1019" y="1431"/>
                </a:cxn>
                <a:cxn ang="0">
                  <a:pos x="1018" y="1427"/>
                </a:cxn>
                <a:cxn ang="0">
                  <a:pos x="982" y="1444"/>
                </a:cxn>
                <a:cxn ang="0">
                  <a:pos x="1022" y="1408"/>
                </a:cxn>
                <a:cxn ang="0">
                  <a:pos x="1020" y="1427"/>
                </a:cxn>
                <a:cxn ang="0">
                  <a:pos x="1020" y="1410"/>
                </a:cxn>
                <a:cxn ang="0">
                  <a:pos x="1022" y="1408"/>
                </a:cxn>
                <a:cxn ang="0">
                  <a:pos x="155" y="1488"/>
                </a:cxn>
                <a:cxn ang="0">
                  <a:pos x="296" y="1600"/>
                </a:cxn>
                <a:cxn ang="0">
                  <a:pos x="452" y="1652"/>
                </a:cxn>
                <a:cxn ang="0">
                  <a:pos x="465" y="1656"/>
                </a:cxn>
                <a:cxn ang="0">
                  <a:pos x="445" y="1653"/>
                </a:cxn>
                <a:cxn ang="0">
                  <a:pos x="260" y="1581"/>
                </a:cxn>
                <a:cxn ang="0">
                  <a:pos x="131" y="1460"/>
                </a:cxn>
                <a:cxn ang="0">
                  <a:pos x="4" y="1115"/>
                </a:cxn>
                <a:cxn ang="0">
                  <a:pos x="40" y="1289"/>
                </a:cxn>
                <a:cxn ang="0">
                  <a:pos x="72" y="1366"/>
                </a:cxn>
                <a:cxn ang="0">
                  <a:pos x="10" y="1181"/>
                </a:cxn>
                <a:cxn ang="0">
                  <a:pos x="55" y="798"/>
                </a:cxn>
                <a:cxn ang="0">
                  <a:pos x="3" y="992"/>
                </a:cxn>
                <a:cxn ang="0">
                  <a:pos x="2" y="992"/>
                </a:cxn>
                <a:cxn ang="0">
                  <a:pos x="53" y="798"/>
                </a:cxn>
                <a:cxn ang="0">
                  <a:pos x="152" y="663"/>
                </a:cxn>
                <a:cxn ang="0">
                  <a:pos x="54" y="796"/>
                </a:cxn>
                <a:cxn ang="0">
                  <a:pos x="182" y="634"/>
                </a:cxn>
                <a:cxn ang="0">
                  <a:pos x="519" y="470"/>
                </a:cxn>
                <a:cxn ang="0">
                  <a:pos x="303" y="554"/>
                </a:cxn>
                <a:cxn ang="0">
                  <a:pos x="362" y="523"/>
                </a:cxn>
                <a:cxn ang="0">
                  <a:pos x="549" y="461"/>
                </a:cxn>
                <a:cxn ang="0">
                  <a:pos x="780" y="403"/>
                </a:cxn>
                <a:cxn ang="0">
                  <a:pos x="614" y="446"/>
                </a:cxn>
                <a:cxn ang="0">
                  <a:pos x="643" y="438"/>
                </a:cxn>
                <a:cxn ang="0">
                  <a:pos x="815" y="390"/>
                </a:cxn>
                <a:cxn ang="0">
                  <a:pos x="1046" y="270"/>
                </a:cxn>
                <a:cxn ang="0">
                  <a:pos x="909" y="357"/>
                </a:cxn>
                <a:cxn ang="0">
                  <a:pos x="908" y="356"/>
                </a:cxn>
                <a:cxn ang="0">
                  <a:pos x="1044" y="270"/>
                </a:cxn>
                <a:cxn ang="0">
                  <a:pos x="1113" y="189"/>
                </a:cxn>
                <a:cxn ang="0">
                  <a:pos x="1111" y="189"/>
                </a:cxn>
                <a:cxn ang="0">
                  <a:pos x="1191" y="50"/>
                </a:cxn>
                <a:cxn ang="0">
                  <a:pos x="1189" y="49"/>
                </a:cxn>
                <a:cxn ang="0">
                  <a:pos x="1216" y="0"/>
                </a:cxn>
              </a:cxnLst>
              <a:rect l="0" t="0" r="r" b="b"/>
              <a:pathLst>
                <a:path w="1216" h="1892">
                  <a:moveTo>
                    <a:pt x="604" y="1891"/>
                  </a:moveTo>
                  <a:lnTo>
                    <a:pt x="605" y="1891"/>
                  </a:lnTo>
                  <a:lnTo>
                    <a:pt x="605" y="1892"/>
                  </a:lnTo>
                  <a:lnTo>
                    <a:pt x="604" y="1892"/>
                  </a:lnTo>
                  <a:lnTo>
                    <a:pt x="604" y="1891"/>
                  </a:lnTo>
                  <a:close/>
                  <a:moveTo>
                    <a:pt x="800" y="1767"/>
                  </a:moveTo>
                  <a:lnTo>
                    <a:pt x="803" y="1767"/>
                  </a:lnTo>
                  <a:lnTo>
                    <a:pt x="774" y="1792"/>
                  </a:lnTo>
                  <a:lnTo>
                    <a:pt x="744" y="1815"/>
                  </a:lnTo>
                  <a:lnTo>
                    <a:pt x="715" y="1835"/>
                  </a:lnTo>
                  <a:lnTo>
                    <a:pt x="688" y="1854"/>
                  </a:lnTo>
                  <a:lnTo>
                    <a:pt x="660" y="1868"/>
                  </a:lnTo>
                  <a:lnTo>
                    <a:pt x="634" y="1881"/>
                  </a:lnTo>
                  <a:lnTo>
                    <a:pt x="610" y="1890"/>
                  </a:lnTo>
                  <a:lnTo>
                    <a:pt x="605" y="1890"/>
                  </a:lnTo>
                  <a:lnTo>
                    <a:pt x="629" y="1881"/>
                  </a:lnTo>
                  <a:lnTo>
                    <a:pt x="655" y="1870"/>
                  </a:lnTo>
                  <a:lnTo>
                    <a:pt x="682" y="1854"/>
                  </a:lnTo>
                  <a:lnTo>
                    <a:pt x="711" y="1837"/>
                  </a:lnTo>
                  <a:lnTo>
                    <a:pt x="741" y="1816"/>
                  </a:lnTo>
                  <a:lnTo>
                    <a:pt x="770" y="1793"/>
                  </a:lnTo>
                  <a:lnTo>
                    <a:pt x="800" y="1767"/>
                  </a:lnTo>
                  <a:close/>
                  <a:moveTo>
                    <a:pt x="895" y="1663"/>
                  </a:moveTo>
                  <a:lnTo>
                    <a:pt x="897" y="1663"/>
                  </a:lnTo>
                  <a:lnTo>
                    <a:pt x="867" y="1700"/>
                  </a:lnTo>
                  <a:lnTo>
                    <a:pt x="836" y="1734"/>
                  </a:lnTo>
                  <a:lnTo>
                    <a:pt x="805" y="1764"/>
                  </a:lnTo>
                  <a:lnTo>
                    <a:pt x="802" y="1764"/>
                  </a:lnTo>
                  <a:lnTo>
                    <a:pt x="834" y="1734"/>
                  </a:lnTo>
                  <a:lnTo>
                    <a:pt x="865" y="1700"/>
                  </a:lnTo>
                  <a:lnTo>
                    <a:pt x="895" y="1663"/>
                  </a:lnTo>
                  <a:close/>
                  <a:moveTo>
                    <a:pt x="525" y="1663"/>
                  </a:moveTo>
                  <a:lnTo>
                    <a:pt x="571" y="1663"/>
                  </a:lnTo>
                  <a:lnTo>
                    <a:pt x="560" y="1663"/>
                  </a:lnTo>
                  <a:lnTo>
                    <a:pt x="536" y="1663"/>
                  </a:lnTo>
                  <a:lnTo>
                    <a:pt x="525" y="1663"/>
                  </a:lnTo>
                  <a:close/>
                  <a:moveTo>
                    <a:pt x="474" y="1657"/>
                  </a:moveTo>
                  <a:lnTo>
                    <a:pt x="478" y="1657"/>
                  </a:lnTo>
                  <a:lnTo>
                    <a:pt x="525" y="1661"/>
                  </a:lnTo>
                  <a:lnTo>
                    <a:pt x="502" y="1661"/>
                  </a:lnTo>
                  <a:lnTo>
                    <a:pt x="486" y="1660"/>
                  </a:lnTo>
                  <a:lnTo>
                    <a:pt x="470" y="1658"/>
                  </a:lnTo>
                  <a:lnTo>
                    <a:pt x="474" y="1657"/>
                  </a:lnTo>
                  <a:close/>
                  <a:moveTo>
                    <a:pt x="642" y="1652"/>
                  </a:moveTo>
                  <a:lnTo>
                    <a:pt x="643" y="1652"/>
                  </a:lnTo>
                  <a:lnTo>
                    <a:pt x="645" y="1653"/>
                  </a:lnTo>
                  <a:lnTo>
                    <a:pt x="645" y="1653"/>
                  </a:lnTo>
                  <a:lnTo>
                    <a:pt x="621" y="1658"/>
                  </a:lnTo>
                  <a:lnTo>
                    <a:pt x="595" y="1661"/>
                  </a:lnTo>
                  <a:lnTo>
                    <a:pt x="571" y="1661"/>
                  </a:lnTo>
                  <a:lnTo>
                    <a:pt x="608" y="1658"/>
                  </a:lnTo>
                  <a:lnTo>
                    <a:pt x="642" y="1652"/>
                  </a:lnTo>
                  <a:close/>
                  <a:moveTo>
                    <a:pt x="777" y="1604"/>
                  </a:moveTo>
                  <a:lnTo>
                    <a:pt x="777" y="1605"/>
                  </a:lnTo>
                  <a:lnTo>
                    <a:pt x="778" y="1605"/>
                  </a:lnTo>
                  <a:lnTo>
                    <a:pt x="748" y="1620"/>
                  </a:lnTo>
                  <a:lnTo>
                    <a:pt x="717" y="1633"/>
                  </a:lnTo>
                  <a:lnTo>
                    <a:pt x="684" y="1644"/>
                  </a:lnTo>
                  <a:lnTo>
                    <a:pt x="650" y="1652"/>
                  </a:lnTo>
                  <a:lnTo>
                    <a:pt x="648" y="1652"/>
                  </a:lnTo>
                  <a:lnTo>
                    <a:pt x="645" y="1652"/>
                  </a:lnTo>
                  <a:lnTo>
                    <a:pt x="681" y="1643"/>
                  </a:lnTo>
                  <a:lnTo>
                    <a:pt x="714" y="1631"/>
                  </a:lnTo>
                  <a:lnTo>
                    <a:pt x="746" y="1618"/>
                  </a:lnTo>
                  <a:lnTo>
                    <a:pt x="777" y="1604"/>
                  </a:lnTo>
                  <a:close/>
                  <a:moveTo>
                    <a:pt x="985" y="1517"/>
                  </a:moveTo>
                  <a:lnTo>
                    <a:pt x="966" y="1555"/>
                  </a:lnTo>
                  <a:lnTo>
                    <a:pt x="945" y="1592"/>
                  </a:lnTo>
                  <a:lnTo>
                    <a:pt x="923" y="1628"/>
                  </a:lnTo>
                  <a:lnTo>
                    <a:pt x="899" y="1661"/>
                  </a:lnTo>
                  <a:lnTo>
                    <a:pt x="897" y="1661"/>
                  </a:lnTo>
                  <a:lnTo>
                    <a:pt x="920" y="1629"/>
                  </a:lnTo>
                  <a:lnTo>
                    <a:pt x="943" y="1594"/>
                  </a:lnTo>
                  <a:lnTo>
                    <a:pt x="963" y="1559"/>
                  </a:lnTo>
                  <a:lnTo>
                    <a:pt x="982" y="1521"/>
                  </a:lnTo>
                  <a:lnTo>
                    <a:pt x="984" y="1519"/>
                  </a:lnTo>
                  <a:lnTo>
                    <a:pt x="985" y="1517"/>
                  </a:lnTo>
                  <a:close/>
                  <a:moveTo>
                    <a:pt x="982" y="1444"/>
                  </a:moveTo>
                  <a:lnTo>
                    <a:pt x="982" y="1445"/>
                  </a:lnTo>
                  <a:lnTo>
                    <a:pt x="982" y="1444"/>
                  </a:lnTo>
                  <a:close/>
                  <a:moveTo>
                    <a:pt x="981" y="1443"/>
                  </a:moveTo>
                  <a:lnTo>
                    <a:pt x="980" y="1448"/>
                  </a:lnTo>
                  <a:lnTo>
                    <a:pt x="964" y="1463"/>
                  </a:lnTo>
                  <a:lnTo>
                    <a:pt x="947" y="1480"/>
                  </a:lnTo>
                  <a:lnTo>
                    <a:pt x="927" y="1498"/>
                  </a:lnTo>
                  <a:lnTo>
                    <a:pt x="923" y="1502"/>
                  </a:lnTo>
                  <a:lnTo>
                    <a:pt x="899" y="1523"/>
                  </a:lnTo>
                  <a:lnTo>
                    <a:pt x="873" y="1544"/>
                  </a:lnTo>
                  <a:lnTo>
                    <a:pt x="844" y="1565"/>
                  </a:lnTo>
                  <a:lnTo>
                    <a:pt x="812" y="1586"/>
                  </a:lnTo>
                  <a:lnTo>
                    <a:pt x="779" y="1605"/>
                  </a:lnTo>
                  <a:lnTo>
                    <a:pt x="778" y="1604"/>
                  </a:lnTo>
                  <a:lnTo>
                    <a:pt x="778" y="1603"/>
                  </a:lnTo>
                  <a:lnTo>
                    <a:pt x="813" y="1584"/>
                  </a:lnTo>
                  <a:lnTo>
                    <a:pt x="845" y="1562"/>
                  </a:lnTo>
                  <a:lnTo>
                    <a:pt x="874" y="1541"/>
                  </a:lnTo>
                  <a:lnTo>
                    <a:pt x="902" y="1518"/>
                  </a:lnTo>
                  <a:lnTo>
                    <a:pt x="927" y="1496"/>
                  </a:lnTo>
                  <a:lnTo>
                    <a:pt x="929" y="1495"/>
                  </a:lnTo>
                  <a:lnTo>
                    <a:pt x="931" y="1493"/>
                  </a:lnTo>
                  <a:lnTo>
                    <a:pt x="949" y="1475"/>
                  </a:lnTo>
                  <a:lnTo>
                    <a:pt x="981" y="1443"/>
                  </a:lnTo>
                  <a:close/>
                  <a:moveTo>
                    <a:pt x="1018" y="1427"/>
                  </a:moveTo>
                  <a:lnTo>
                    <a:pt x="1019" y="1429"/>
                  </a:lnTo>
                  <a:lnTo>
                    <a:pt x="1019" y="1431"/>
                  </a:lnTo>
                  <a:lnTo>
                    <a:pt x="1005" y="1472"/>
                  </a:lnTo>
                  <a:lnTo>
                    <a:pt x="988" y="1512"/>
                  </a:lnTo>
                  <a:lnTo>
                    <a:pt x="984" y="1516"/>
                  </a:lnTo>
                  <a:lnTo>
                    <a:pt x="1002" y="1472"/>
                  </a:lnTo>
                  <a:lnTo>
                    <a:pt x="1018" y="1427"/>
                  </a:lnTo>
                  <a:close/>
                  <a:moveTo>
                    <a:pt x="1017" y="1410"/>
                  </a:moveTo>
                  <a:lnTo>
                    <a:pt x="1017" y="1412"/>
                  </a:lnTo>
                  <a:lnTo>
                    <a:pt x="1010" y="1417"/>
                  </a:lnTo>
                  <a:lnTo>
                    <a:pt x="1002" y="1424"/>
                  </a:lnTo>
                  <a:lnTo>
                    <a:pt x="982" y="1444"/>
                  </a:lnTo>
                  <a:lnTo>
                    <a:pt x="984" y="1440"/>
                  </a:lnTo>
                  <a:lnTo>
                    <a:pt x="1003" y="1422"/>
                  </a:lnTo>
                  <a:lnTo>
                    <a:pt x="1011" y="1415"/>
                  </a:lnTo>
                  <a:lnTo>
                    <a:pt x="1017" y="1410"/>
                  </a:lnTo>
                  <a:close/>
                  <a:moveTo>
                    <a:pt x="1022" y="1408"/>
                  </a:moveTo>
                  <a:lnTo>
                    <a:pt x="1025" y="1408"/>
                  </a:lnTo>
                  <a:lnTo>
                    <a:pt x="1025" y="1409"/>
                  </a:lnTo>
                  <a:lnTo>
                    <a:pt x="1025" y="1409"/>
                  </a:lnTo>
                  <a:lnTo>
                    <a:pt x="1022" y="1419"/>
                  </a:lnTo>
                  <a:lnTo>
                    <a:pt x="1020" y="1427"/>
                  </a:lnTo>
                  <a:lnTo>
                    <a:pt x="1020" y="1423"/>
                  </a:lnTo>
                  <a:lnTo>
                    <a:pt x="1022" y="1416"/>
                  </a:lnTo>
                  <a:lnTo>
                    <a:pt x="1023" y="1409"/>
                  </a:lnTo>
                  <a:lnTo>
                    <a:pt x="1022" y="1409"/>
                  </a:lnTo>
                  <a:lnTo>
                    <a:pt x="1020" y="1410"/>
                  </a:lnTo>
                  <a:lnTo>
                    <a:pt x="1018" y="1411"/>
                  </a:lnTo>
                  <a:lnTo>
                    <a:pt x="1018" y="1409"/>
                  </a:lnTo>
                  <a:lnTo>
                    <a:pt x="1020" y="1409"/>
                  </a:lnTo>
                  <a:lnTo>
                    <a:pt x="1020" y="1409"/>
                  </a:lnTo>
                  <a:lnTo>
                    <a:pt x="1022" y="1408"/>
                  </a:lnTo>
                  <a:close/>
                  <a:moveTo>
                    <a:pt x="93" y="1405"/>
                  </a:moveTo>
                  <a:lnTo>
                    <a:pt x="96" y="1405"/>
                  </a:lnTo>
                  <a:lnTo>
                    <a:pt x="114" y="1433"/>
                  </a:lnTo>
                  <a:lnTo>
                    <a:pt x="133" y="1461"/>
                  </a:lnTo>
                  <a:lnTo>
                    <a:pt x="155" y="1488"/>
                  </a:lnTo>
                  <a:lnTo>
                    <a:pt x="179" y="1513"/>
                  </a:lnTo>
                  <a:lnTo>
                    <a:pt x="205" y="1537"/>
                  </a:lnTo>
                  <a:lnTo>
                    <a:pt x="234" y="1560"/>
                  </a:lnTo>
                  <a:lnTo>
                    <a:pt x="264" y="1581"/>
                  </a:lnTo>
                  <a:lnTo>
                    <a:pt x="296" y="1600"/>
                  </a:lnTo>
                  <a:lnTo>
                    <a:pt x="332" y="1617"/>
                  </a:lnTo>
                  <a:lnTo>
                    <a:pt x="369" y="1631"/>
                  </a:lnTo>
                  <a:lnTo>
                    <a:pt x="409" y="1643"/>
                  </a:lnTo>
                  <a:lnTo>
                    <a:pt x="451" y="1652"/>
                  </a:lnTo>
                  <a:lnTo>
                    <a:pt x="452" y="1652"/>
                  </a:lnTo>
                  <a:lnTo>
                    <a:pt x="454" y="1653"/>
                  </a:lnTo>
                  <a:lnTo>
                    <a:pt x="457" y="1653"/>
                  </a:lnTo>
                  <a:lnTo>
                    <a:pt x="470" y="1655"/>
                  </a:lnTo>
                  <a:lnTo>
                    <a:pt x="467" y="1655"/>
                  </a:lnTo>
                  <a:lnTo>
                    <a:pt x="465" y="1656"/>
                  </a:lnTo>
                  <a:lnTo>
                    <a:pt x="462" y="1656"/>
                  </a:lnTo>
                  <a:lnTo>
                    <a:pt x="451" y="1654"/>
                  </a:lnTo>
                  <a:lnTo>
                    <a:pt x="449" y="1654"/>
                  </a:lnTo>
                  <a:lnTo>
                    <a:pt x="447" y="1653"/>
                  </a:lnTo>
                  <a:lnTo>
                    <a:pt x="445" y="1653"/>
                  </a:lnTo>
                  <a:lnTo>
                    <a:pt x="403" y="1644"/>
                  </a:lnTo>
                  <a:lnTo>
                    <a:pt x="364" y="1631"/>
                  </a:lnTo>
                  <a:lnTo>
                    <a:pt x="327" y="1617"/>
                  </a:lnTo>
                  <a:lnTo>
                    <a:pt x="292" y="1599"/>
                  </a:lnTo>
                  <a:lnTo>
                    <a:pt x="260" y="1581"/>
                  </a:lnTo>
                  <a:lnTo>
                    <a:pt x="230" y="1560"/>
                  </a:lnTo>
                  <a:lnTo>
                    <a:pt x="202" y="1537"/>
                  </a:lnTo>
                  <a:lnTo>
                    <a:pt x="177" y="1512"/>
                  </a:lnTo>
                  <a:lnTo>
                    <a:pt x="153" y="1487"/>
                  </a:lnTo>
                  <a:lnTo>
                    <a:pt x="131" y="1460"/>
                  </a:lnTo>
                  <a:lnTo>
                    <a:pt x="112" y="1433"/>
                  </a:lnTo>
                  <a:lnTo>
                    <a:pt x="93" y="1405"/>
                  </a:lnTo>
                  <a:close/>
                  <a:moveTo>
                    <a:pt x="0" y="1082"/>
                  </a:moveTo>
                  <a:lnTo>
                    <a:pt x="2" y="1082"/>
                  </a:lnTo>
                  <a:lnTo>
                    <a:pt x="4" y="1115"/>
                  </a:lnTo>
                  <a:lnTo>
                    <a:pt x="7" y="1149"/>
                  </a:lnTo>
                  <a:lnTo>
                    <a:pt x="12" y="1181"/>
                  </a:lnTo>
                  <a:lnTo>
                    <a:pt x="19" y="1216"/>
                  </a:lnTo>
                  <a:lnTo>
                    <a:pt x="29" y="1252"/>
                  </a:lnTo>
                  <a:lnTo>
                    <a:pt x="40" y="1289"/>
                  </a:lnTo>
                  <a:lnTo>
                    <a:pt x="56" y="1327"/>
                  </a:lnTo>
                  <a:lnTo>
                    <a:pt x="73" y="1366"/>
                  </a:lnTo>
                  <a:lnTo>
                    <a:pt x="94" y="1403"/>
                  </a:lnTo>
                  <a:lnTo>
                    <a:pt x="93" y="1403"/>
                  </a:lnTo>
                  <a:lnTo>
                    <a:pt x="72" y="1366"/>
                  </a:lnTo>
                  <a:lnTo>
                    <a:pt x="54" y="1327"/>
                  </a:lnTo>
                  <a:lnTo>
                    <a:pt x="39" y="1289"/>
                  </a:lnTo>
                  <a:lnTo>
                    <a:pt x="27" y="1252"/>
                  </a:lnTo>
                  <a:lnTo>
                    <a:pt x="17" y="1216"/>
                  </a:lnTo>
                  <a:lnTo>
                    <a:pt x="10" y="1181"/>
                  </a:lnTo>
                  <a:lnTo>
                    <a:pt x="6" y="1149"/>
                  </a:lnTo>
                  <a:lnTo>
                    <a:pt x="2" y="1115"/>
                  </a:lnTo>
                  <a:lnTo>
                    <a:pt x="0" y="1082"/>
                  </a:lnTo>
                  <a:close/>
                  <a:moveTo>
                    <a:pt x="53" y="798"/>
                  </a:moveTo>
                  <a:lnTo>
                    <a:pt x="55" y="798"/>
                  </a:lnTo>
                  <a:lnTo>
                    <a:pt x="40" y="833"/>
                  </a:lnTo>
                  <a:lnTo>
                    <a:pt x="27" y="870"/>
                  </a:lnTo>
                  <a:lnTo>
                    <a:pt x="16" y="910"/>
                  </a:lnTo>
                  <a:lnTo>
                    <a:pt x="8" y="950"/>
                  </a:lnTo>
                  <a:lnTo>
                    <a:pt x="3" y="992"/>
                  </a:lnTo>
                  <a:lnTo>
                    <a:pt x="1" y="1035"/>
                  </a:lnTo>
                  <a:lnTo>
                    <a:pt x="2" y="1080"/>
                  </a:lnTo>
                  <a:lnTo>
                    <a:pt x="0" y="1080"/>
                  </a:lnTo>
                  <a:lnTo>
                    <a:pt x="0" y="1035"/>
                  </a:lnTo>
                  <a:lnTo>
                    <a:pt x="2" y="992"/>
                  </a:lnTo>
                  <a:lnTo>
                    <a:pt x="7" y="950"/>
                  </a:lnTo>
                  <a:lnTo>
                    <a:pt x="14" y="910"/>
                  </a:lnTo>
                  <a:lnTo>
                    <a:pt x="24" y="870"/>
                  </a:lnTo>
                  <a:lnTo>
                    <a:pt x="37" y="833"/>
                  </a:lnTo>
                  <a:lnTo>
                    <a:pt x="53" y="798"/>
                  </a:lnTo>
                  <a:close/>
                  <a:moveTo>
                    <a:pt x="254" y="581"/>
                  </a:moveTo>
                  <a:lnTo>
                    <a:pt x="257" y="581"/>
                  </a:lnTo>
                  <a:lnTo>
                    <a:pt x="219" y="607"/>
                  </a:lnTo>
                  <a:lnTo>
                    <a:pt x="184" y="634"/>
                  </a:lnTo>
                  <a:lnTo>
                    <a:pt x="152" y="663"/>
                  </a:lnTo>
                  <a:lnTo>
                    <a:pt x="124" y="694"/>
                  </a:lnTo>
                  <a:lnTo>
                    <a:pt x="98" y="727"/>
                  </a:lnTo>
                  <a:lnTo>
                    <a:pt x="75" y="761"/>
                  </a:lnTo>
                  <a:lnTo>
                    <a:pt x="56" y="796"/>
                  </a:lnTo>
                  <a:lnTo>
                    <a:pt x="54" y="796"/>
                  </a:lnTo>
                  <a:lnTo>
                    <a:pt x="74" y="761"/>
                  </a:lnTo>
                  <a:lnTo>
                    <a:pt x="96" y="727"/>
                  </a:lnTo>
                  <a:lnTo>
                    <a:pt x="122" y="694"/>
                  </a:lnTo>
                  <a:lnTo>
                    <a:pt x="150" y="663"/>
                  </a:lnTo>
                  <a:lnTo>
                    <a:pt x="182" y="634"/>
                  </a:lnTo>
                  <a:lnTo>
                    <a:pt x="216" y="607"/>
                  </a:lnTo>
                  <a:lnTo>
                    <a:pt x="254" y="581"/>
                  </a:lnTo>
                  <a:close/>
                  <a:moveTo>
                    <a:pt x="549" y="461"/>
                  </a:moveTo>
                  <a:lnTo>
                    <a:pt x="556" y="461"/>
                  </a:lnTo>
                  <a:lnTo>
                    <a:pt x="519" y="470"/>
                  </a:lnTo>
                  <a:lnTo>
                    <a:pt x="481" y="481"/>
                  </a:lnTo>
                  <a:lnTo>
                    <a:pt x="443" y="494"/>
                  </a:lnTo>
                  <a:lnTo>
                    <a:pt x="402" y="509"/>
                  </a:lnTo>
                  <a:lnTo>
                    <a:pt x="351" y="531"/>
                  </a:lnTo>
                  <a:lnTo>
                    <a:pt x="303" y="554"/>
                  </a:lnTo>
                  <a:lnTo>
                    <a:pt x="260" y="579"/>
                  </a:lnTo>
                  <a:lnTo>
                    <a:pt x="256" y="579"/>
                  </a:lnTo>
                  <a:lnTo>
                    <a:pt x="290" y="560"/>
                  </a:lnTo>
                  <a:lnTo>
                    <a:pt x="325" y="541"/>
                  </a:lnTo>
                  <a:lnTo>
                    <a:pt x="362" y="523"/>
                  </a:lnTo>
                  <a:lnTo>
                    <a:pt x="401" y="507"/>
                  </a:lnTo>
                  <a:lnTo>
                    <a:pt x="440" y="493"/>
                  </a:lnTo>
                  <a:lnTo>
                    <a:pt x="477" y="480"/>
                  </a:lnTo>
                  <a:lnTo>
                    <a:pt x="513" y="470"/>
                  </a:lnTo>
                  <a:lnTo>
                    <a:pt x="549" y="461"/>
                  </a:lnTo>
                  <a:close/>
                  <a:moveTo>
                    <a:pt x="898" y="360"/>
                  </a:moveTo>
                  <a:lnTo>
                    <a:pt x="903" y="360"/>
                  </a:lnTo>
                  <a:lnTo>
                    <a:pt x="859" y="376"/>
                  </a:lnTo>
                  <a:lnTo>
                    <a:pt x="818" y="390"/>
                  </a:lnTo>
                  <a:lnTo>
                    <a:pt x="780" y="403"/>
                  </a:lnTo>
                  <a:lnTo>
                    <a:pt x="743" y="414"/>
                  </a:lnTo>
                  <a:lnTo>
                    <a:pt x="709" y="423"/>
                  </a:lnTo>
                  <a:lnTo>
                    <a:pt x="676" y="431"/>
                  </a:lnTo>
                  <a:lnTo>
                    <a:pt x="645" y="439"/>
                  </a:lnTo>
                  <a:lnTo>
                    <a:pt x="614" y="446"/>
                  </a:lnTo>
                  <a:lnTo>
                    <a:pt x="563" y="459"/>
                  </a:lnTo>
                  <a:lnTo>
                    <a:pt x="556" y="459"/>
                  </a:lnTo>
                  <a:lnTo>
                    <a:pt x="584" y="452"/>
                  </a:lnTo>
                  <a:lnTo>
                    <a:pt x="613" y="445"/>
                  </a:lnTo>
                  <a:lnTo>
                    <a:pt x="643" y="438"/>
                  </a:lnTo>
                  <a:lnTo>
                    <a:pt x="674" y="430"/>
                  </a:lnTo>
                  <a:lnTo>
                    <a:pt x="707" y="422"/>
                  </a:lnTo>
                  <a:lnTo>
                    <a:pt x="741" y="412"/>
                  </a:lnTo>
                  <a:lnTo>
                    <a:pt x="777" y="401"/>
                  </a:lnTo>
                  <a:lnTo>
                    <a:pt x="815" y="390"/>
                  </a:lnTo>
                  <a:lnTo>
                    <a:pt x="855" y="376"/>
                  </a:lnTo>
                  <a:lnTo>
                    <a:pt x="898" y="360"/>
                  </a:lnTo>
                  <a:close/>
                  <a:moveTo>
                    <a:pt x="1065" y="249"/>
                  </a:moveTo>
                  <a:lnTo>
                    <a:pt x="1067" y="249"/>
                  </a:lnTo>
                  <a:lnTo>
                    <a:pt x="1046" y="270"/>
                  </a:lnTo>
                  <a:lnTo>
                    <a:pt x="1024" y="290"/>
                  </a:lnTo>
                  <a:lnTo>
                    <a:pt x="999" y="309"/>
                  </a:lnTo>
                  <a:lnTo>
                    <a:pt x="972" y="327"/>
                  </a:lnTo>
                  <a:lnTo>
                    <a:pt x="942" y="343"/>
                  </a:lnTo>
                  <a:lnTo>
                    <a:pt x="909" y="357"/>
                  </a:lnTo>
                  <a:lnTo>
                    <a:pt x="908" y="357"/>
                  </a:lnTo>
                  <a:lnTo>
                    <a:pt x="907" y="358"/>
                  </a:lnTo>
                  <a:lnTo>
                    <a:pt x="903" y="358"/>
                  </a:lnTo>
                  <a:lnTo>
                    <a:pt x="905" y="356"/>
                  </a:lnTo>
                  <a:lnTo>
                    <a:pt x="908" y="356"/>
                  </a:lnTo>
                  <a:lnTo>
                    <a:pt x="940" y="341"/>
                  </a:lnTo>
                  <a:lnTo>
                    <a:pt x="970" y="326"/>
                  </a:lnTo>
                  <a:lnTo>
                    <a:pt x="997" y="308"/>
                  </a:lnTo>
                  <a:lnTo>
                    <a:pt x="1022" y="290"/>
                  </a:lnTo>
                  <a:lnTo>
                    <a:pt x="1044" y="270"/>
                  </a:lnTo>
                  <a:lnTo>
                    <a:pt x="1065" y="249"/>
                  </a:lnTo>
                  <a:close/>
                  <a:moveTo>
                    <a:pt x="1150" y="126"/>
                  </a:moveTo>
                  <a:lnTo>
                    <a:pt x="1152" y="126"/>
                  </a:lnTo>
                  <a:lnTo>
                    <a:pt x="1134" y="158"/>
                  </a:lnTo>
                  <a:lnTo>
                    <a:pt x="1113" y="189"/>
                  </a:lnTo>
                  <a:lnTo>
                    <a:pt x="1092" y="219"/>
                  </a:lnTo>
                  <a:lnTo>
                    <a:pt x="1068" y="247"/>
                  </a:lnTo>
                  <a:lnTo>
                    <a:pt x="1066" y="247"/>
                  </a:lnTo>
                  <a:lnTo>
                    <a:pt x="1090" y="219"/>
                  </a:lnTo>
                  <a:lnTo>
                    <a:pt x="1111" y="189"/>
                  </a:lnTo>
                  <a:lnTo>
                    <a:pt x="1131" y="158"/>
                  </a:lnTo>
                  <a:lnTo>
                    <a:pt x="1150" y="126"/>
                  </a:lnTo>
                  <a:close/>
                  <a:moveTo>
                    <a:pt x="1213" y="3"/>
                  </a:moveTo>
                  <a:lnTo>
                    <a:pt x="1209" y="14"/>
                  </a:lnTo>
                  <a:lnTo>
                    <a:pt x="1191" y="50"/>
                  </a:lnTo>
                  <a:lnTo>
                    <a:pt x="1172" y="88"/>
                  </a:lnTo>
                  <a:lnTo>
                    <a:pt x="1152" y="124"/>
                  </a:lnTo>
                  <a:lnTo>
                    <a:pt x="1151" y="124"/>
                  </a:lnTo>
                  <a:lnTo>
                    <a:pt x="1171" y="87"/>
                  </a:lnTo>
                  <a:lnTo>
                    <a:pt x="1189" y="49"/>
                  </a:lnTo>
                  <a:lnTo>
                    <a:pt x="1213" y="3"/>
                  </a:lnTo>
                  <a:close/>
                  <a:moveTo>
                    <a:pt x="1216" y="0"/>
                  </a:moveTo>
                  <a:lnTo>
                    <a:pt x="1216" y="1"/>
                  </a:lnTo>
                  <a:lnTo>
                    <a:pt x="1215" y="3"/>
                  </a:lnTo>
                  <a:lnTo>
                    <a:pt x="1216"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3" name="Freeform 8"/>
            <p:cNvSpPr>
              <a:spLocks noEditPoints="1"/>
            </p:cNvSpPr>
            <p:nvPr/>
          </p:nvSpPr>
          <p:spPr bwMode="auto">
            <a:xfrm>
              <a:off x="3746500" y="1936751"/>
              <a:ext cx="1446213" cy="3011488"/>
            </a:xfrm>
            <a:custGeom>
              <a:avLst/>
              <a:gdLst/>
              <a:ahLst/>
              <a:cxnLst>
                <a:cxn ang="0">
                  <a:pos x="450" y="1896"/>
                </a:cxn>
                <a:cxn ang="0">
                  <a:pos x="515" y="1856"/>
                </a:cxn>
                <a:cxn ang="0">
                  <a:pos x="512" y="1856"/>
                </a:cxn>
                <a:cxn ang="0">
                  <a:pos x="669" y="1668"/>
                </a:cxn>
                <a:cxn ang="0">
                  <a:pos x="622" y="1737"/>
                </a:cxn>
                <a:cxn ang="0">
                  <a:pos x="422" y="1668"/>
                </a:cxn>
                <a:cxn ang="0">
                  <a:pos x="516" y="1647"/>
                </a:cxn>
                <a:cxn ang="0">
                  <a:pos x="474" y="1661"/>
                </a:cxn>
                <a:cxn ang="0">
                  <a:pos x="503" y="1650"/>
                </a:cxn>
                <a:cxn ang="0">
                  <a:pos x="512" y="1647"/>
                </a:cxn>
                <a:cxn ang="0">
                  <a:pos x="337" y="1657"/>
                </a:cxn>
                <a:cxn ang="0">
                  <a:pos x="380" y="1666"/>
                </a:cxn>
                <a:cxn ang="0">
                  <a:pos x="334" y="1657"/>
                </a:cxn>
                <a:cxn ang="0">
                  <a:pos x="685" y="1639"/>
                </a:cxn>
                <a:cxn ang="0">
                  <a:pos x="699" y="1612"/>
                </a:cxn>
                <a:cxn ang="0">
                  <a:pos x="517" y="1646"/>
                </a:cxn>
                <a:cxn ang="0">
                  <a:pos x="728" y="1543"/>
                </a:cxn>
                <a:cxn ang="0">
                  <a:pos x="701" y="1607"/>
                </a:cxn>
                <a:cxn ang="0">
                  <a:pos x="716" y="1475"/>
                </a:cxn>
                <a:cxn ang="0">
                  <a:pos x="653" y="1549"/>
                </a:cxn>
                <a:cxn ang="0">
                  <a:pos x="581" y="1609"/>
                </a:cxn>
                <a:cxn ang="0">
                  <a:pos x="680" y="1517"/>
                </a:cxn>
                <a:cxn ang="0">
                  <a:pos x="770" y="1414"/>
                </a:cxn>
                <a:cxn ang="0">
                  <a:pos x="741" y="1514"/>
                </a:cxn>
                <a:cxn ang="0">
                  <a:pos x="741" y="1513"/>
                </a:cxn>
                <a:cxn ang="0">
                  <a:pos x="767" y="1414"/>
                </a:cxn>
                <a:cxn ang="0">
                  <a:pos x="734" y="1452"/>
                </a:cxn>
                <a:cxn ang="0">
                  <a:pos x="743" y="1438"/>
                </a:cxn>
                <a:cxn ang="0">
                  <a:pos x="71" y="1410"/>
                </a:cxn>
                <a:cxn ang="0">
                  <a:pos x="142" y="1525"/>
                </a:cxn>
                <a:cxn ang="0">
                  <a:pos x="269" y="1631"/>
                </a:cxn>
                <a:cxn ang="0">
                  <a:pos x="286" y="1641"/>
                </a:cxn>
                <a:cxn ang="0">
                  <a:pos x="210" y="1596"/>
                </a:cxn>
                <a:cxn ang="0">
                  <a:pos x="102" y="1469"/>
                </a:cxn>
                <a:cxn ang="0">
                  <a:pos x="3" y="1121"/>
                </a:cxn>
                <a:cxn ang="0">
                  <a:pos x="39" y="1320"/>
                </a:cxn>
                <a:cxn ang="0">
                  <a:pos x="37" y="1320"/>
                </a:cxn>
                <a:cxn ang="0">
                  <a:pos x="1" y="1121"/>
                </a:cxn>
                <a:cxn ang="0">
                  <a:pos x="16" y="896"/>
                </a:cxn>
                <a:cxn ang="0">
                  <a:pos x="0" y="1085"/>
                </a:cxn>
                <a:cxn ang="0">
                  <a:pos x="25" y="849"/>
                </a:cxn>
                <a:cxn ang="0">
                  <a:pos x="135" y="642"/>
                </a:cxn>
                <a:cxn ang="0">
                  <a:pos x="42" y="801"/>
                </a:cxn>
                <a:cxn ang="0">
                  <a:pos x="109" y="671"/>
                </a:cxn>
                <a:cxn ang="0">
                  <a:pos x="422" y="466"/>
                </a:cxn>
                <a:cxn ang="0">
                  <a:pos x="275" y="530"/>
                </a:cxn>
                <a:cxn ang="0">
                  <a:pos x="216" y="565"/>
                </a:cxn>
                <a:cxn ang="0">
                  <a:pos x="364" y="487"/>
                </a:cxn>
                <a:cxn ang="0">
                  <a:pos x="633" y="382"/>
                </a:cxn>
                <a:cxn ang="0">
                  <a:pos x="481" y="444"/>
                </a:cxn>
                <a:cxn ang="0">
                  <a:pos x="481" y="442"/>
                </a:cxn>
                <a:cxn ang="0">
                  <a:pos x="630" y="382"/>
                </a:cxn>
                <a:cxn ang="0">
                  <a:pos x="762" y="302"/>
                </a:cxn>
                <a:cxn ang="0">
                  <a:pos x="670" y="363"/>
                </a:cxn>
                <a:cxn ang="0">
                  <a:pos x="781" y="279"/>
                </a:cxn>
                <a:cxn ang="0">
                  <a:pos x="835" y="195"/>
                </a:cxn>
                <a:cxn ang="0">
                  <a:pos x="833" y="195"/>
                </a:cxn>
                <a:cxn ang="0">
                  <a:pos x="908" y="2"/>
                </a:cxn>
                <a:cxn ang="0">
                  <a:pos x="863" y="129"/>
                </a:cxn>
                <a:cxn ang="0">
                  <a:pos x="905" y="8"/>
                </a:cxn>
                <a:cxn ang="0">
                  <a:pos x="910" y="0"/>
                </a:cxn>
              </a:cxnLst>
              <a:rect l="0" t="0" r="r" b="b"/>
              <a:pathLst>
                <a:path w="911" h="1897">
                  <a:moveTo>
                    <a:pt x="450" y="1896"/>
                  </a:moveTo>
                  <a:lnTo>
                    <a:pt x="451" y="1896"/>
                  </a:lnTo>
                  <a:lnTo>
                    <a:pt x="451" y="1897"/>
                  </a:lnTo>
                  <a:lnTo>
                    <a:pt x="450" y="1897"/>
                  </a:lnTo>
                  <a:lnTo>
                    <a:pt x="450" y="1896"/>
                  </a:lnTo>
                  <a:close/>
                  <a:moveTo>
                    <a:pt x="596" y="1772"/>
                  </a:moveTo>
                  <a:lnTo>
                    <a:pt x="598" y="1772"/>
                  </a:lnTo>
                  <a:lnTo>
                    <a:pt x="572" y="1802"/>
                  </a:lnTo>
                  <a:lnTo>
                    <a:pt x="544" y="1830"/>
                  </a:lnTo>
                  <a:lnTo>
                    <a:pt x="515" y="1856"/>
                  </a:lnTo>
                  <a:lnTo>
                    <a:pt x="486" y="1878"/>
                  </a:lnTo>
                  <a:lnTo>
                    <a:pt x="454" y="1895"/>
                  </a:lnTo>
                  <a:lnTo>
                    <a:pt x="451" y="1895"/>
                  </a:lnTo>
                  <a:lnTo>
                    <a:pt x="482" y="1878"/>
                  </a:lnTo>
                  <a:lnTo>
                    <a:pt x="512" y="1856"/>
                  </a:lnTo>
                  <a:lnTo>
                    <a:pt x="542" y="1830"/>
                  </a:lnTo>
                  <a:lnTo>
                    <a:pt x="570" y="1802"/>
                  </a:lnTo>
                  <a:lnTo>
                    <a:pt x="596" y="1772"/>
                  </a:lnTo>
                  <a:close/>
                  <a:moveTo>
                    <a:pt x="666" y="1668"/>
                  </a:moveTo>
                  <a:lnTo>
                    <a:pt x="669" y="1668"/>
                  </a:lnTo>
                  <a:lnTo>
                    <a:pt x="648" y="1703"/>
                  </a:lnTo>
                  <a:lnTo>
                    <a:pt x="624" y="1737"/>
                  </a:lnTo>
                  <a:lnTo>
                    <a:pt x="600" y="1769"/>
                  </a:lnTo>
                  <a:lnTo>
                    <a:pt x="597" y="1769"/>
                  </a:lnTo>
                  <a:lnTo>
                    <a:pt x="622" y="1737"/>
                  </a:lnTo>
                  <a:lnTo>
                    <a:pt x="645" y="1703"/>
                  </a:lnTo>
                  <a:lnTo>
                    <a:pt x="666" y="1668"/>
                  </a:lnTo>
                  <a:close/>
                  <a:moveTo>
                    <a:pt x="398" y="1668"/>
                  </a:moveTo>
                  <a:lnTo>
                    <a:pt x="430" y="1668"/>
                  </a:lnTo>
                  <a:lnTo>
                    <a:pt x="422" y="1668"/>
                  </a:lnTo>
                  <a:lnTo>
                    <a:pt x="406" y="1668"/>
                  </a:lnTo>
                  <a:lnTo>
                    <a:pt x="398" y="1668"/>
                  </a:lnTo>
                  <a:close/>
                  <a:moveTo>
                    <a:pt x="514" y="1646"/>
                  </a:moveTo>
                  <a:lnTo>
                    <a:pt x="515" y="1647"/>
                  </a:lnTo>
                  <a:lnTo>
                    <a:pt x="516" y="1647"/>
                  </a:lnTo>
                  <a:lnTo>
                    <a:pt x="504" y="1652"/>
                  </a:lnTo>
                  <a:lnTo>
                    <a:pt x="502" y="1652"/>
                  </a:lnTo>
                  <a:lnTo>
                    <a:pt x="502" y="1652"/>
                  </a:lnTo>
                  <a:lnTo>
                    <a:pt x="500" y="1653"/>
                  </a:lnTo>
                  <a:lnTo>
                    <a:pt x="474" y="1661"/>
                  </a:lnTo>
                  <a:lnTo>
                    <a:pt x="447" y="1666"/>
                  </a:lnTo>
                  <a:lnTo>
                    <a:pt x="430" y="1666"/>
                  </a:lnTo>
                  <a:lnTo>
                    <a:pt x="455" y="1663"/>
                  </a:lnTo>
                  <a:lnTo>
                    <a:pt x="480" y="1657"/>
                  </a:lnTo>
                  <a:lnTo>
                    <a:pt x="503" y="1650"/>
                  </a:lnTo>
                  <a:lnTo>
                    <a:pt x="504" y="1650"/>
                  </a:lnTo>
                  <a:lnTo>
                    <a:pt x="505" y="1650"/>
                  </a:lnTo>
                  <a:lnTo>
                    <a:pt x="506" y="1649"/>
                  </a:lnTo>
                  <a:lnTo>
                    <a:pt x="509" y="1648"/>
                  </a:lnTo>
                  <a:lnTo>
                    <a:pt x="512" y="1647"/>
                  </a:lnTo>
                  <a:lnTo>
                    <a:pt x="514" y="1646"/>
                  </a:lnTo>
                  <a:close/>
                  <a:moveTo>
                    <a:pt x="290" y="1642"/>
                  </a:moveTo>
                  <a:lnTo>
                    <a:pt x="292" y="1642"/>
                  </a:lnTo>
                  <a:lnTo>
                    <a:pt x="314" y="1650"/>
                  </a:lnTo>
                  <a:lnTo>
                    <a:pt x="337" y="1657"/>
                  </a:lnTo>
                  <a:lnTo>
                    <a:pt x="340" y="1657"/>
                  </a:lnTo>
                  <a:lnTo>
                    <a:pt x="342" y="1657"/>
                  </a:lnTo>
                  <a:lnTo>
                    <a:pt x="369" y="1663"/>
                  </a:lnTo>
                  <a:lnTo>
                    <a:pt x="398" y="1666"/>
                  </a:lnTo>
                  <a:lnTo>
                    <a:pt x="380" y="1666"/>
                  </a:lnTo>
                  <a:lnTo>
                    <a:pt x="358" y="1663"/>
                  </a:lnTo>
                  <a:lnTo>
                    <a:pt x="337" y="1658"/>
                  </a:lnTo>
                  <a:lnTo>
                    <a:pt x="337" y="1658"/>
                  </a:lnTo>
                  <a:lnTo>
                    <a:pt x="335" y="1657"/>
                  </a:lnTo>
                  <a:lnTo>
                    <a:pt x="334" y="1657"/>
                  </a:lnTo>
                  <a:lnTo>
                    <a:pt x="311" y="1650"/>
                  </a:lnTo>
                  <a:lnTo>
                    <a:pt x="289" y="1642"/>
                  </a:lnTo>
                  <a:lnTo>
                    <a:pt x="290" y="1642"/>
                  </a:lnTo>
                  <a:close/>
                  <a:moveTo>
                    <a:pt x="699" y="1612"/>
                  </a:moveTo>
                  <a:lnTo>
                    <a:pt x="685" y="1639"/>
                  </a:lnTo>
                  <a:lnTo>
                    <a:pt x="669" y="1666"/>
                  </a:lnTo>
                  <a:lnTo>
                    <a:pt x="668" y="1666"/>
                  </a:lnTo>
                  <a:lnTo>
                    <a:pt x="682" y="1642"/>
                  </a:lnTo>
                  <a:lnTo>
                    <a:pt x="695" y="1616"/>
                  </a:lnTo>
                  <a:lnTo>
                    <a:pt x="699" y="1612"/>
                  </a:lnTo>
                  <a:close/>
                  <a:moveTo>
                    <a:pt x="576" y="1612"/>
                  </a:moveTo>
                  <a:lnTo>
                    <a:pt x="573" y="1616"/>
                  </a:lnTo>
                  <a:lnTo>
                    <a:pt x="546" y="1632"/>
                  </a:lnTo>
                  <a:lnTo>
                    <a:pt x="518" y="1646"/>
                  </a:lnTo>
                  <a:lnTo>
                    <a:pt x="517" y="1646"/>
                  </a:lnTo>
                  <a:lnTo>
                    <a:pt x="517" y="1645"/>
                  </a:lnTo>
                  <a:lnTo>
                    <a:pt x="516" y="1645"/>
                  </a:lnTo>
                  <a:lnTo>
                    <a:pt x="547" y="1630"/>
                  </a:lnTo>
                  <a:lnTo>
                    <a:pt x="576" y="1612"/>
                  </a:lnTo>
                  <a:close/>
                  <a:moveTo>
                    <a:pt x="728" y="1543"/>
                  </a:moveTo>
                  <a:lnTo>
                    <a:pt x="728" y="1545"/>
                  </a:lnTo>
                  <a:lnTo>
                    <a:pt x="729" y="1546"/>
                  </a:lnTo>
                  <a:lnTo>
                    <a:pt x="716" y="1576"/>
                  </a:lnTo>
                  <a:lnTo>
                    <a:pt x="701" y="1606"/>
                  </a:lnTo>
                  <a:lnTo>
                    <a:pt x="701" y="1607"/>
                  </a:lnTo>
                  <a:lnTo>
                    <a:pt x="698" y="1610"/>
                  </a:lnTo>
                  <a:lnTo>
                    <a:pt x="714" y="1577"/>
                  </a:lnTo>
                  <a:lnTo>
                    <a:pt x="728" y="1543"/>
                  </a:lnTo>
                  <a:close/>
                  <a:moveTo>
                    <a:pt x="716" y="1473"/>
                  </a:moveTo>
                  <a:lnTo>
                    <a:pt x="716" y="1475"/>
                  </a:lnTo>
                  <a:lnTo>
                    <a:pt x="698" y="1498"/>
                  </a:lnTo>
                  <a:lnTo>
                    <a:pt x="677" y="1522"/>
                  </a:lnTo>
                  <a:lnTo>
                    <a:pt x="676" y="1524"/>
                  </a:lnTo>
                  <a:lnTo>
                    <a:pt x="674" y="1526"/>
                  </a:lnTo>
                  <a:lnTo>
                    <a:pt x="653" y="1549"/>
                  </a:lnTo>
                  <a:lnTo>
                    <a:pt x="629" y="1572"/>
                  </a:lnTo>
                  <a:lnTo>
                    <a:pt x="604" y="1593"/>
                  </a:lnTo>
                  <a:lnTo>
                    <a:pt x="577" y="1613"/>
                  </a:lnTo>
                  <a:lnTo>
                    <a:pt x="579" y="1611"/>
                  </a:lnTo>
                  <a:lnTo>
                    <a:pt x="581" y="1609"/>
                  </a:lnTo>
                  <a:lnTo>
                    <a:pt x="608" y="1589"/>
                  </a:lnTo>
                  <a:lnTo>
                    <a:pt x="632" y="1567"/>
                  </a:lnTo>
                  <a:lnTo>
                    <a:pt x="656" y="1544"/>
                  </a:lnTo>
                  <a:lnTo>
                    <a:pt x="676" y="1521"/>
                  </a:lnTo>
                  <a:lnTo>
                    <a:pt x="680" y="1517"/>
                  </a:lnTo>
                  <a:lnTo>
                    <a:pt x="699" y="1494"/>
                  </a:lnTo>
                  <a:lnTo>
                    <a:pt x="716" y="1473"/>
                  </a:lnTo>
                  <a:close/>
                  <a:moveTo>
                    <a:pt x="767" y="1413"/>
                  </a:moveTo>
                  <a:lnTo>
                    <a:pt x="770" y="1414"/>
                  </a:lnTo>
                  <a:lnTo>
                    <a:pt x="770" y="1414"/>
                  </a:lnTo>
                  <a:lnTo>
                    <a:pt x="770" y="1414"/>
                  </a:lnTo>
                  <a:lnTo>
                    <a:pt x="766" y="1436"/>
                  </a:lnTo>
                  <a:lnTo>
                    <a:pt x="759" y="1460"/>
                  </a:lnTo>
                  <a:lnTo>
                    <a:pt x="751" y="1487"/>
                  </a:lnTo>
                  <a:lnTo>
                    <a:pt x="741" y="1514"/>
                  </a:lnTo>
                  <a:lnTo>
                    <a:pt x="730" y="1544"/>
                  </a:lnTo>
                  <a:lnTo>
                    <a:pt x="730" y="1543"/>
                  </a:lnTo>
                  <a:lnTo>
                    <a:pt x="729" y="1542"/>
                  </a:lnTo>
                  <a:lnTo>
                    <a:pt x="729" y="1541"/>
                  </a:lnTo>
                  <a:lnTo>
                    <a:pt x="741" y="1513"/>
                  </a:lnTo>
                  <a:lnTo>
                    <a:pt x="750" y="1485"/>
                  </a:lnTo>
                  <a:lnTo>
                    <a:pt x="758" y="1460"/>
                  </a:lnTo>
                  <a:lnTo>
                    <a:pt x="764" y="1436"/>
                  </a:lnTo>
                  <a:lnTo>
                    <a:pt x="768" y="1414"/>
                  </a:lnTo>
                  <a:lnTo>
                    <a:pt x="767" y="1414"/>
                  </a:lnTo>
                  <a:lnTo>
                    <a:pt x="764" y="1416"/>
                  </a:lnTo>
                  <a:lnTo>
                    <a:pt x="758" y="1421"/>
                  </a:lnTo>
                  <a:lnTo>
                    <a:pt x="751" y="1429"/>
                  </a:lnTo>
                  <a:lnTo>
                    <a:pt x="743" y="1440"/>
                  </a:lnTo>
                  <a:lnTo>
                    <a:pt x="734" y="1452"/>
                  </a:lnTo>
                  <a:lnTo>
                    <a:pt x="726" y="1462"/>
                  </a:lnTo>
                  <a:lnTo>
                    <a:pt x="717" y="1474"/>
                  </a:lnTo>
                  <a:lnTo>
                    <a:pt x="717" y="1472"/>
                  </a:lnTo>
                  <a:lnTo>
                    <a:pt x="733" y="1451"/>
                  </a:lnTo>
                  <a:lnTo>
                    <a:pt x="743" y="1438"/>
                  </a:lnTo>
                  <a:lnTo>
                    <a:pt x="751" y="1427"/>
                  </a:lnTo>
                  <a:lnTo>
                    <a:pt x="758" y="1419"/>
                  </a:lnTo>
                  <a:lnTo>
                    <a:pt x="763" y="1414"/>
                  </a:lnTo>
                  <a:lnTo>
                    <a:pt x="767" y="1413"/>
                  </a:lnTo>
                  <a:close/>
                  <a:moveTo>
                    <a:pt x="71" y="1410"/>
                  </a:moveTo>
                  <a:lnTo>
                    <a:pt x="73" y="1410"/>
                  </a:lnTo>
                  <a:lnTo>
                    <a:pt x="88" y="1440"/>
                  </a:lnTo>
                  <a:lnTo>
                    <a:pt x="104" y="1469"/>
                  </a:lnTo>
                  <a:lnTo>
                    <a:pt x="122" y="1498"/>
                  </a:lnTo>
                  <a:lnTo>
                    <a:pt x="142" y="1525"/>
                  </a:lnTo>
                  <a:lnTo>
                    <a:pt x="163" y="1550"/>
                  </a:lnTo>
                  <a:lnTo>
                    <a:pt x="187" y="1574"/>
                  </a:lnTo>
                  <a:lnTo>
                    <a:pt x="212" y="1596"/>
                  </a:lnTo>
                  <a:lnTo>
                    <a:pt x="239" y="1615"/>
                  </a:lnTo>
                  <a:lnTo>
                    <a:pt x="269" y="1631"/>
                  </a:lnTo>
                  <a:lnTo>
                    <a:pt x="270" y="1632"/>
                  </a:lnTo>
                  <a:lnTo>
                    <a:pt x="271" y="1632"/>
                  </a:lnTo>
                  <a:lnTo>
                    <a:pt x="289" y="1640"/>
                  </a:lnTo>
                  <a:lnTo>
                    <a:pt x="287" y="1641"/>
                  </a:lnTo>
                  <a:lnTo>
                    <a:pt x="286" y="1641"/>
                  </a:lnTo>
                  <a:lnTo>
                    <a:pt x="269" y="1633"/>
                  </a:lnTo>
                  <a:lnTo>
                    <a:pt x="268" y="1633"/>
                  </a:lnTo>
                  <a:lnTo>
                    <a:pt x="267" y="1632"/>
                  </a:lnTo>
                  <a:lnTo>
                    <a:pt x="237" y="1615"/>
                  </a:lnTo>
                  <a:lnTo>
                    <a:pt x="210" y="1596"/>
                  </a:lnTo>
                  <a:lnTo>
                    <a:pt x="185" y="1574"/>
                  </a:lnTo>
                  <a:lnTo>
                    <a:pt x="162" y="1551"/>
                  </a:lnTo>
                  <a:lnTo>
                    <a:pt x="140" y="1525"/>
                  </a:lnTo>
                  <a:lnTo>
                    <a:pt x="120" y="1498"/>
                  </a:lnTo>
                  <a:lnTo>
                    <a:pt x="102" y="1469"/>
                  </a:lnTo>
                  <a:lnTo>
                    <a:pt x="85" y="1440"/>
                  </a:lnTo>
                  <a:lnTo>
                    <a:pt x="71" y="1410"/>
                  </a:lnTo>
                  <a:close/>
                  <a:moveTo>
                    <a:pt x="0" y="1087"/>
                  </a:moveTo>
                  <a:lnTo>
                    <a:pt x="2" y="1087"/>
                  </a:lnTo>
                  <a:lnTo>
                    <a:pt x="3" y="1121"/>
                  </a:lnTo>
                  <a:lnTo>
                    <a:pt x="5" y="1154"/>
                  </a:lnTo>
                  <a:lnTo>
                    <a:pt x="10" y="1192"/>
                  </a:lnTo>
                  <a:lnTo>
                    <a:pt x="17" y="1233"/>
                  </a:lnTo>
                  <a:lnTo>
                    <a:pt x="27" y="1276"/>
                  </a:lnTo>
                  <a:lnTo>
                    <a:pt x="39" y="1320"/>
                  </a:lnTo>
                  <a:lnTo>
                    <a:pt x="54" y="1364"/>
                  </a:lnTo>
                  <a:lnTo>
                    <a:pt x="72" y="1408"/>
                  </a:lnTo>
                  <a:lnTo>
                    <a:pt x="70" y="1408"/>
                  </a:lnTo>
                  <a:lnTo>
                    <a:pt x="52" y="1364"/>
                  </a:lnTo>
                  <a:lnTo>
                    <a:pt x="37" y="1320"/>
                  </a:lnTo>
                  <a:lnTo>
                    <a:pt x="24" y="1276"/>
                  </a:lnTo>
                  <a:lnTo>
                    <a:pt x="15" y="1233"/>
                  </a:lnTo>
                  <a:lnTo>
                    <a:pt x="8" y="1192"/>
                  </a:lnTo>
                  <a:lnTo>
                    <a:pt x="4" y="1154"/>
                  </a:lnTo>
                  <a:lnTo>
                    <a:pt x="1" y="1121"/>
                  </a:lnTo>
                  <a:lnTo>
                    <a:pt x="0" y="1087"/>
                  </a:lnTo>
                  <a:close/>
                  <a:moveTo>
                    <a:pt x="40" y="803"/>
                  </a:moveTo>
                  <a:lnTo>
                    <a:pt x="41" y="803"/>
                  </a:lnTo>
                  <a:lnTo>
                    <a:pt x="27" y="849"/>
                  </a:lnTo>
                  <a:lnTo>
                    <a:pt x="16" y="896"/>
                  </a:lnTo>
                  <a:lnTo>
                    <a:pt x="8" y="944"/>
                  </a:lnTo>
                  <a:lnTo>
                    <a:pt x="3" y="992"/>
                  </a:lnTo>
                  <a:lnTo>
                    <a:pt x="1" y="1039"/>
                  </a:lnTo>
                  <a:lnTo>
                    <a:pt x="2" y="1085"/>
                  </a:lnTo>
                  <a:lnTo>
                    <a:pt x="0" y="1085"/>
                  </a:lnTo>
                  <a:lnTo>
                    <a:pt x="0" y="1039"/>
                  </a:lnTo>
                  <a:lnTo>
                    <a:pt x="2" y="992"/>
                  </a:lnTo>
                  <a:lnTo>
                    <a:pt x="6" y="944"/>
                  </a:lnTo>
                  <a:lnTo>
                    <a:pt x="14" y="896"/>
                  </a:lnTo>
                  <a:lnTo>
                    <a:pt x="25" y="849"/>
                  </a:lnTo>
                  <a:lnTo>
                    <a:pt x="40" y="803"/>
                  </a:lnTo>
                  <a:close/>
                  <a:moveTo>
                    <a:pt x="188" y="586"/>
                  </a:moveTo>
                  <a:lnTo>
                    <a:pt x="191" y="586"/>
                  </a:lnTo>
                  <a:lnTo>
                    <a:pt x="161" y="613"/>
                  </a:lnTo>
                  <a:lnTo>
                    <a:pt x="135" y="642"/>
                  </a:lnTo>
                  <a:lnTo>
                    <a:pt x="111" y="671"/>
                  </a:lnTo>
                  <a:lnTo>
                    <a:pt x="90" y="702"/>
                  </a:lnTo>
                  <a:lnTo>
                    <a:pt x="72" y="735"/>
                  </a:lnTo>
                  <a:lnTo>
                    <a:pt x="56" y="767"/>
                  </a:lnTo>
                  <a:lnTo>
                    <a:pt x="42" y="801"/>
                  </a:lnTo>
                  <a:lnTo>
                    <a:pt x="40" y="801"/>
                  </a:lnTo>
                  <a:lnTo>
                    <a:pt x="53" y="767"/>
                  </a:lnTo>
                  <a:lnTo>
                    <a:pt x="69" y="735"/>
                  </a:lnTo>
                  <a:lnTo>
                    <a:pt x="88" y="702"/>
                  </a:lnTo>
                  <a:lnTo>
                    <a:pt x="109" y="671"/>
                  </a:lnTo>
                  <a:lnTo>
                    <a:pt x="132" y="642"/>
                  </a:lnTo>
                  <a:lnTo>
                    <a:pt x="159" y="613"/>
                  </a:lnTo>
                  <a:lnTo>
                    <a:pt x="188" y="586"/>
                  </a:lnTo>
                  <a:close/>
                  <a:moveTo>
                    <a:pt x="417" y="466"/>
                  </a:moveTo>
                  <a:lnTo>
                    <a:pt x="422" y="466"/>
                  </a:lnTo>
                  <a:lnTo>
                    <a:pt x="395" y="477"/>
                  </a:lnTo>
                  <a:lnTo>
                    <a:pt x="366" y="488"/>
                  </a:lnTo>
                  <a:lnTo>
                    <a:pt x="337" y="500"/>
                  </a:lnTo>
                  <a:lnTo>
                    <a:pt x="307" y="514"/>
                  </a:lnTo>
                  <a:lnTo>
                    <a:pt x="275" y="530"/>
                  </a:lnTo>
                  <a:lnTo>
                    <a:pt x="246" y="546"/>
                  </a:lnTo>
                  <a:lnTo>
                    <a:pt x="218" y="565"/>
                  </a:lnTo>
                  <a:lnTo>
                    <a:pt x="193" y="584"/>
                  </a:lnTo>
                  <a:lnTo>
                    <a:pt x="190" y="584"/>
                  </a:lnTo>
                  <a:lnTo>
                    <a:pt x="216" y="565"/>
                  </a:lnTo>
                  <a:lnTo>
                    <a:pt x="244" y="546"/>
                  </a:lnTo>
                  <a:lnTo>
                    <a:pt x="274" y="528"/>
                  </a:lnTo>
                  <a:lnTo>
                    <a:pt x="306" y="512"/>
                  </a:lnTo>
                  <a:lnTo>
                    <a:pt x="335" y="499"/>
                  </a:lnTo>
                  <a:lnTo>
                    <a:pt x="364" y="487"/>
                  </a:lnTo>
                  <a:lnTo>
                    <a:pt x="390" y="476"/>
                  </a:lnTo>
                  <a:lnTo>
                    <a:pt x="417" y="466"/>
                  </a:lnTo>
                  <a:close/>
                  <a:moveTo>
                    <a:pt x="666" y="365"/>
                  </a:moveTo>
                  <a:lnTo>
                    <a:pt x="670" y="365"/>
                  </a:lnTo>
                  <a:lnTo>
                    <a:pt x="633" y="382"/>
                  </a:lnTo>
                  <a:lnTo>
                    <a:pt x="599" y="397"/>
                  </a:lnTo>
                  <a:lnTo>
                    <a:pt x="567" y="411"/>
                  </a:lnTo>
                  <a:lnTo>
                    <a:pt x="536" y="423"/>
                  </a:lnTo>
                  <a:lnTo>
                    <a:pt x="508" y="434"/>
                  </a:lnTo>
                  <a:lnTo>
                    <a:pt x="481" y="444"/>
                  </a:lnTo>
                  <a:lnTo>
                    <a:pt x="456" y="454"/>
                  </a:lnTo>
                  <a:lnTo>
                    <a:pt x="427" y="464"/>
                  </a:lnTo>
                  <a:lnTo>
                    <a:pt x="422" y="464"/>
                  </a:lnTo>
                  <a:lnTo>
                    <a:pt x="456" y="451"/>
                  </a:lnTo>
                  <a:lnTo>
                    <a:pt x="481" y="442"/>
                  </a:lnTo>
                  <a:lnTo>
                    <a:pt x="507" y="432"/>
                  </a:lnTo>
                  <a:lnTo>
                    <a:pt x="535" y="422"/>
                  </a:lnTo>
                  <a:lnTo>
                    <a:pt x="565" y="410"/>
                  </a:lnTo>
                  <a:lnTo>
                    <a:pt x="596" y="396"/>
                  </a:lnTo>
                  <a:lnTo>
                    <a:pt x="630" y="382"/>
                  </a:lnTo>
                  <a:lnTo>
                    <a:pt x="666" y="365"/>
                  </a:lnTo>
                  <a:close/>
                  <a:moveTo>
                    <a:pt x="799" y="254"/>
                  </a:moveTo>
                  <a:lnTo>
                    <a:pt x="802" y="254"/>
                  </a:lnTo>
                  <a:lnTo>
                    <a:pt x="783" y="279"/>
                  </a:lnTo>
                  <a:lnTo>
                    <a:pt x="762" y="302"/>
                  </a:lnTo>
                  <a:lnTo>
                    <a:pt x="740" y="323"/>
                  </a:lnTo>
                  <a:lnTo>
                    <a:pt x="714" y="341"/>
                  </a:lnTo>
                  <a:lnTo>
                    <a:pt x="685" y="357"/>
                  </a:lnTo>
                  <a:lnTo>
                    <a:pt x="674" y="363"/>
                  </a:lnTo>
                  <a:lnTo>
                    <a:pt x="670" y="363"/>
                  </a:lnTo>
                  <a:lnTo>
                    <a:pt x="685" y="356"/>
                  </a:lnTo>
                  <a:lnTo>
                    <a:pt x="713" y="340"/>
                  </a:lnTo>
                  <a:lnTo>
                    <a:pt x="738" y="321"/>
                  </a:lnTo>
                  <a:lnTo>
                    <a:pt x="761" y="301"/>
                  </a:lnTo>
                  <a:lnTo>
                    <a:pt x="781" y="279"/>
                  </a:lnTo>
                  <a:lnTo>
                    <a:pt x="799" y="254"/>
                  </a:lnTo>
                  <a:close/>
                  <a:moveTo>
                    <a:pt x="860" y="131"/>
                  </a:moveTo>
                  <a:lnTo>
                    <a:pt x="863" y="131"/>
                  </a:lnTo>
                  <a:lnTo>
                    <a:pt x="850" y="164"/>
                  </a:lnTo>
                  <a:lnTo>
                    <a:pt x="835" y="195"/>
                  </a:lnTo>
                  <a:lnTo>
                    <a:pt x="820" y="225"/>
                  </a:lnTo>
                  <a:lnTo>
                    <a:pt x="802" y="252"/>
                  </a:lnTo>
                  <a:lnTo>
                    <a:pt x="801" y="252"/>
                  </a:lnTo>
                  <a:lnTo>
                    <a:pt x="818" y="225"/>
                  </a:lnTo>
                  <a:lnTo>
                    <a:pt x="833" y="195"/>
                  </a:lnTo>
                  <a:lnTo>
                    <a:pt x="847" y="164"/>
                  </a:lnTo>
                  <a:lnTo>
                    <a:pt x="860" y="131"/>
                  </a:lnTo>
                  <a:close/>
                  <a:moveTo>
                    <a:pt x="908" y="0"/>
                  </a:moveTo>
                  <a:lnTo>
                    <a:pt x="909" y="2"/>
                  </a:lnTo>
                  <a:lnTo>
                    <a:pt x="908" y="2"/>
                  </a:lnTo>
                  <a:lnTo>
                    <a:pt x="908" y="5"/>
                  </a:lnTo>
                  <a:lnTo>
                    <a:pt x="907" y="8"/>
                  </a:lnTo>
                  <a:lnTo>
                    <a:pt x="897" y="35"/>
                  </a:lnTo>
                  <a:lnTo>
                    <a:pt x="881" y="84"/>
                  </a:lnTo>
                  <a:lnTo>
                    <a:pt x="863" y="129"/>
                  </a:lnTo>
                  <a:lnTo>
                    <a:pt x="861" y="129"/>
                  </a:lnTo>
                  <a:lnTo>
                    <a:pt x="879" y="83"/>
                  </a:lnTo>
                  <a:lnTo>
                    <a:pt x="896" y="35"/>
                  </a:lnTo>
                  <a:lnTo>
                    <a:pt x="901" y="19"/>
                  </a:lnTo>
                  <a:lnTo>
                    <a:pt x="905" y="8"/>
                  </a:lnTo>
                  <a:lnTo>
                    <a:pt x="908" y="0"/>
                  </a:lnTo>
                  <a:close/>
                  <a:moveTo>
                    <a:pt x="910" y="0"/>
                  </a:moveTo>
                  <a:lnTo>
                    <a:pt x="911" y="0"/>
                  </a:lnTo>
                  <a:lnTo>
                    <a:pt x="911" y="0"/>
                  </a:lnTo>
                  <a:lnTo>
                    <a:pt x="910"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4" name="Freeform 9"/>
            <p:cNvSpPr>
              <a:spLocks noEditPoints="1"/>
            </p:cNvSpPr>
            <p:nvPr/>
          </p:nvSpPr>
          <p:spPr bwMode="auto">
            <a:xfrm>
              <a:off x="4254500" y="1935163"/>
              <a:ext cx="941388" cy="3013075"/>
            </a:xfrm>
            <a:custGeom>
              <a:avLst/>
              <a:gdLst/>
              <a:ahLst/>
              <a:cxnLst>
                <a:cxn ang="0">
                  <a:pos x="294" y="1897"/>
                </a:cxn>
                <a:cxn ang="0">
                  <a:pos x="349" y="1847"/>
                </a:cxn>
                <a:cxn ang="0">
                  <a:pos x="312" y="1884"/>
                </a:cxn>
                <a:cxn ang="0">
                  <a:pos x="391" y="1773"/>
                </a:cxn>
                <a:cxn ang="0">
                  <a:pos x="394" y="1770"/>
                </a:cxn>
                <a:cxn ang="0">
                  <a:pos x="261" y="1669"/>
                </a:cxn>
                <a:cxn ang="0">
                  <a:pos x="221" y="1658"/>
                </a:cxn>
                <a:cxn ang="0">
                  <a:pos x="219" y="1659"/>
                </a:cxn>
                <a:cxn ang="0">
                  <a:pos x="436" y="1667"/>
                </a:cxn>
                <a:cxn ang="0">
                  <a:pos x="138" y="1595"/>
                </a:cxn>
                <a:cxn ang="0">
                  <a:pos x="191" y="1643"/>
                </a:cxn>
                <a:cxn ang="0">
                  <a:pos x="197" y="1647"/>
                </a:cxn>
                <a:cxn ang="0">
                  <a:pos x="207" y="1653"/>
                </a:cxn>
                <a:cxn ang="0">
                  <a:pos x="191" y="1645"/>
                </a:cxn>
                <a:cxn ang="0">
                  <a:pos x="149" y="1611"/>
                </a:cxn>
                <a:cxn ang="0">
                  <a:pos x="413" y="1566"/>
                </a:cxn>
                <a:cxn ang="0">
                  <a:pos x="360" y="1631"/>
                </a:cxn>
                <a:cxn ang="0">
                  <a:pos x="281" y="1667"/>
                </a:cxn>
                <a:cxn ang="0">
                  <a:pos x="378" y="1611"/>
                </a:cxn>
                <a:cxn ang="0">
                  <a:pos x="497" y="1414"/>
                </a:cxn>
                <a:cxn ang="0">
                  <a:pos x="479" y="1516"/>
                </a:cxn>
                <a:cxn ang="0">
                  <a:pos x="442" y="1645"/>
                </a:cxn>
                <a:cxn ang="0">
                  <a:pos x="478" y="1515"/>
                </a:cxn>
                <a:cxn ang="0">
                  <a:pos x="495" y="1417"/>
                </a:cxn>
                <a:cxn ang="0">
                  <a:pos x="469" y="1470"/>
                </a:cxn>
                <a:cxn ang="0">
                  <a:pos x="415" y="1566"/>
                </a:cxn>
                <a:cxn ang="0">
                  <a:pos x="467" y="1469"/>
                </a:cxn>
                <a:cxn ang="0">
                  <a:pos x="495" y="1415"/>
                </a:cxn>
                <a:cxn ang="0">
                  <a:pos x="76" y="1489"/>
                </a:cxn>
                <a:cxn ang="0">
                  <a:pos x="125" y="1579"/>
                </a:cxn>
                <a:cxn ang="0">
                  <a:pos x="110" y="1560"/>
                </a:cxn>
                <a:cxn ang="0">
                  <a:pos x="0" y="1088"/>
                </a:cxn>
                <a:cxn ang="0">
                  <a:pos x="14" y="1255"/>
                </a:cxn>
                <a:cxn ang="0">
                  <a:pos x="45" y="1409"/>
                </a:cxn>
                <a:cxn ang="0">
                  <a:pos x="8" y="1220"/>
                </a:cxn>
                <a:cxn ang="0">
                  <a:pos x="26" y="804"/>
                </a:cxn>
                <a:cxn ang="0">
                  <a:pos x="2" y="1030"/>
                </a:cxn>
                <a:cxn ang="0">
                  <a:pos x="7" y="917"/>
                </a:cxn>
                <a:cxn ang="0">
                  <a:pos x="102" y="619"/>
                </a:cxn>
                <a:cxn ang="0">
                  <a:pos x="28" y="802"/>
                </a:cxn>
                <a:cxn ang="0">
                  <a:pos x="81" y="652"/>
                </a:cxn>
                <a:cxn ang="0">
                  <a:pos x="258" y="478"/>
                </a:cxn>
                <a:cxn ang="0">
                  <a:pos x="147" y="560"/>
                </a:cxn>
                <a:cxn ang="0">
                  <a:pos x="177" y="529"/>
                </a:cxn>
                <a:cxn ang="0">
                  <a:pos x="432" y="366"/>
                </a:cxn>
                <a:cxn ang="0">
                  <a:pos x="346" y="426"/>
                </a:cxn>
                <a:cxn ang="0">
                  <a:pos x="275" y="465"/>
                </a:cxn>
                <a:cxn ang="0">
                  <a:pos x="365" y="413"/>
                </a:cxn>
                <a:cxn ang="0">
                  <a:pos x="519" y="255"/>
                </a:cxn>
                <a:cxn ang="0">
                  <a:pos x="445" y="358"/>
                </a:cxn>
                <a:cxn ang="0">
                  <a:pos x="444" y="357"/>
                </a:cxn>
                <a:cxn ang="0">
                  <a:pos x="517" y="255"/>
                </a:cxn>
                <a:cxn ang="0">
                  <a:pos x="519" y="253"/>
                </a:cxn>
                <a:cxn ang="0">
                  <a:pos x="588" y="12"/>
                </a:cxn>
                <a:cxn ang="0">
                  <a:pos x="557" y="130"/>
                </a:cxn>
                <a:cxn ang="0">
                  <a:pos x="592" y="0"/>
                </a:cxn>
                <a:cxn ang="0">
                  <a:pos x="592" y="2"/>
                </a:cxn>
              </a:cxnLst>
              <a:rect l="0" t="0" r="r" b="b"/>
              <a:pathLst>
                <a:path w="593" h="1898">
                  <a:moveTo>
                    <a:pt x="294" y="1897"/>
                  </a:moveTo>
                  <a:lnTo>
                    <a:pt x="296" y="1897"/>
                  </a:lnTo>
                  <a:lnTo>
                    <a:pt x="296" y="1898"/>
                  </a:lnTo>
                  <a:lnTo>
                    <a:pt x="294" y="1898"/>
                  </a:lnTo>
                  <a:lnTo>
                    <a:pt x="294" y="1897"/>
                  </a:lnTo>
                  <a:close/>
                  <a:moveTo>
                    <a:pt x="391" y="1773"/>
                  </a:moveTo>
                  <a:lnTo>
                    <a:pt x="393" y="1773"/>
                  </a:lnTo>
                  <a:lnTo>
                    <a:pt x="379" y="1799"/>
                  </a:lnTo>
                  <a:lnTo>
                    <a:pt x="364" y="1825"/>
                  </a:lnTo>
                  <a:lnTo>
                    <a:pt x="349" y="1847"/>
                  </a:lnTo>
                  <a:lnTo>
                    <a:pt x="332" y="1867"/>
                  </a:lnTo>
                  <a:lnTo>
                    <a:pt x="315" y="1883"/>
                  </a:lnTo>
                  <a:lnTo>
                    <a:pt x="298" y="1896"/>
                  </a:lnTo>
                  <a:lnTo>
                    <a:pt x="295" y="1896"/>
                  </a:lnTo>
                  <a:lnTo>
                    <a:pt x="312" y="1884"/>
                  </a:lnTo>
                  <a:lnTo>
                    <a:pt x="330" y="1867"/>
                  </a:lnTo>
                  <a:lnTo>
                    <a:pt x="346" y="1847"/>
                  </a:lnTo>
                  <a:lnTo>
                    <a:pt x="362" y="1825"/>
                  </a:lnTo>
                  <a:lnTo>
                    <a:pt x="376" y="1800"/>
                  </a:lnTo>
                  <a:lnTo>
                    <a:pt x="391" y="1773"/>
                  </a:lnTo>
                  <a:close/>
                  <a:moveTo>
                    <a:pt x="434" y="1669"/>
                  </a:moveTo>
                  <a:lnTo>
                    <a:pt x="436" y="1669"/>
                  </a:lnTo>
                  <a:lnTo>
                    <a:pt x="423" y="1704"/>
                  </a:lnTo>
                  <a:lnTo>
                    <a:pt x="408" y="1738"/>
                  </a:lnTo>
                  <a:lnTo>
                    <a:pt x="394" y="1770"/>
                  </a:lnTo>
                  <a:lnTo>
                    <a:pt x="392" y="1770"/>
                  </a:lnTo>
                  <a:lnTo>
                    <a:pt x="407" y="1738"/>
                  </a:lnTo>
                  <a:lnTo>
                    <a:pt x="421" y="1704"/>
                  </a:lnTo>
                  <a:lnTo>
                    <a:pt x="434" y="1669"/>
                  </a:lnTo>
                  <a:close/>
                  <a:moveTo>
                    <a:pt x="261" y="1669"/>
                  </a:moveTo>
                  <a:lnTo>
                    <a:pt x="281" y="1669"/>
                  </a:lnTo>
                  <a:lnTo>
                    <a:pt x="276" y="1669"/>
                  </a:lnTo>
                  <a:lnTo>
                    <a:pt x="264" y="1669"/>
                  </a:lnTo>
                  <a:lnTo>
                    <a:pt x="261" y="1669"/>
                  </a:lnTo>
                  <a:close/>
                  <a:moveTo>
                    <a:pt x="221" y="1658"/>
                  </a:moveTo>
                  <a:lnTo>
                    <a:pt x="239" y="1664"/>
                  </a:lnTo>
                  <a:lnTo>
                    <a:pt x="259" y="1667"/>
                  </a:lnTo>
                  <a:lnTo>
                    <a:pt x="247" y="1667"/>
                  </a:lnTo>
                  <a:lnTo>
                    <a:pt x="233" y="1664"/>
                  </a:lnTo>
                  <a:lnTo>
                    <a:pt x="219" y="1659"/>
                  </a:lnTo>
                  <a:lnTo>
                    <a:pt x="221" y="1658"/>
                  </a:lnTo>
                  <a:close/>
                  <a:moveTo>
                    <a:pt x="442" y="1645"/>
                  </a:moveTo>
                  <a:lnTo>
                    <a:pt x="442" y="1647"/>
                  </a:lnTo>
                  <a:lnTo>
                    <a:pt x="442" y="1648"/>
                  </a:lnTo>
                  <a:lnTo>
                    <a:pt x="436" y="1667"/>
                  </a:lnTo>
                  <a:lnTo>
                    <a:pt x="434" y="1667"/>
                  </a:lnTo>
                  <a:lnTo>
                    <a:pt x="442" y="1645"/>
                  </a:lnTo>
                  <a:close/>
                  <a:moveTo>
                    <a:pt x="125" y="1581"/>
                  </a:moveTo>
                  <a:lnTo>
                    <a:pt x="126" y="1581"/>
                  </a:lnTo>
                  <a:lnTo>
                    <a:pt x="138" y="1595"/>
                  </a:lnTo>
                  <a:lnTo>
                    <a:pt x="150" y="1609"/>
                  </a:lnTo>
                  <a:lnTo>
                    <a:pt x="150" y="1610"/>
                  </a:lnTo>
                  <a:lnTo>
                    <a:pt x="151" y="1611"/>
                  </a:lnTo>
                  <a:lnTo>
                    <a:pt x="170" y="1628"/>
                  </a:lnTo>
                  <a:lnTo>
                    <a:pt x="191" y="1643"/>
                  </a:lnTo>
                  <a:lnTo>
                    <a:pt x="192" y="1643"/>
                  </a:lnTo>
                  <a:lnTo>
                    <a:pt x="192" y="1644"/>
                  </a:lnTo>
                  <a:lnTo>
                    <a:pt x="196" y="1646"/>
                  </a:lnTo>
                  <a:lnTo>
                    <a:pt x="197" y="1646"/>
                  </a:lnTo>
                  <a:lnTo>
                    <a:pt x="197" y="1647"/>
                  </a:lnTo>
                  <a:lnTo>
                    <a:pt x="198" y="1647"/>
                  </a:lnTo>
                  <a:lnTo>
                    <a:pt x="208" y="1653"/>
                  </a:lnTo>
                  <a:lnTo>
                    <a:pt x="219" y="1657"/>
                  </a:lnTo>
                  <a:lnTo>
                    <a:pt x="218" y="1658"/>
                  </a:lnTo>
                  <a:lnTo>
                    <a:pt x="207" y="1653"/>
                  </a:lnTo>
                  <a:lnTo>
                    <a:pt x="196" y="1648"/>
                  </a:lnTo>
                  <a:lnTo>
                    <a:pt x="195" y="1648"/>
                  </a:lnTo>
                  <a:lnTo>
                    <a:pt x="194" y="1647"/>
                  </a:lnTo>
                  <a:lnTo>
                    <a:pt x="192" y="1646"/>
                  </a:lnTo>
                  <a:lnTo>
                    <a:pt x="191" y="1645"/>
                  </a:lnTo>
                  <a:lnTo>
                    <a:pt x="190" y="1645"/>
                  </a:lnTo>
                  <a:lnTo>
                    <a:pt x="190" y="1644"/>
                  </a:lnTo>
                  <a:lnTo>
                    <a:pt x="169" y="1629"/>
                  </a:lnTo>
                  <a:lnTo>
                    <a:pt x="150" y="1611"/>
                  </a:lnTo>
                  <a:lnTo>
                    <a:pt x="149" y="1611"/>
                  </a:lnTo>
                  <a:lnTo>
                    <a:pt x="149" y="1610"/>
                  </a:lnTo>
                  <a:lnTo>
                    <a:pt x="137" y="1596"/>
                  </a:lnTo>
                  <a:lnTo>
                    <a:pt x="124" y="1582"/>
                  </a:lnTo>
                  <a:lnTo>
                    <a:pt x="125" y="1581"/>
                  </a:lnTo>
                  <a:close/>
                  <a:moveTo>
                    <a:pt x="413" y="1566"/>
                  </a:moveTo>
                  <a:lnTo>
                    <a:pt x="413" y="1568"/>
                  </a:lnTo>
                  <a:lnTo>
                    <a:pt x="397" y="1592"/>
                  </a:lnTo>
                  <a:lnTo>
                    <a:pt x="379" y="1613"/>
                  </a:lnTo>
                  <a:lnTo>
                    <a:pt x="375" y="1617"/>
                  </a:lnTo>
                  <a:lnTo>
                    <a:pt x="360" y="1631"/>
                  </a:lnTo>
                  <a:lnTo>
                    <a:pt x="344" y="1643"/>
                  </a:lnTo>
                  <a:lnTo>
                    <a:pt x="328" y="1654"/>
                  </a:lnTo>
                  <a:lnTo>
                    <a:pt x="310" y="1662"/>
                  </a:lnTo>
                  <a:lnTo>
                    <a:pt x="292" y="1667"/>
                  </a:lnTo>
                  <a:lnTo>
                    <a:pt x="281" y="1667"/>
                  </a:lnTo>
                  <a:lnTo>
                    <a:pt x="303" y="1663"/>
                  </a:lnTo>
                  <a:lnTo>
                    <a:pt x="323" y="1654"/>
                  </a:lnTo>
                  <a:lnTo>
                    <a:pt x="342" y="1643"/>
                  </a:lnTo>
                  <a:lnTo>
                    <a:pt x="360" y="1628"/>
                  </a:lnTo>
                  <a:lnTo>
                    <a:pt x="378" y="1611"/>
                  </a:lnTo>
                  <a:lnTo>
                    <a:pt x="381" y="1608"/>
                  </a:lnTo>
                  <a:lnTo>
                    <a:pt x="381" y="1607"/>
                  </a:lnTo>
                  <a:lnTo>
                    <a:pt x="398" y="1587"/>
                  </a:lnTo>
                  <a:lnTo>
                    <a:pt x="413" y="1566"/>
                  </a:lnTo>
                  <a:close/>
                  <a:moveTo>
                    <a:pt x="497" y="1414"/>
                  </a:moveTo>
                  <a:lnTo>
                    <a:pt x="498" y="1415"/>
                  </a:lnTo>
                  <a:lnTo>
                    <a:pt x="495" y="1436"/>
                  </a:lnTo>
                  <a:lnTo>
                    <a:pt x="491" y="1460"/>
                  </a:lnTo>
                  <a:lnTo>
                    <a:pt x="486" y="1487"/>
                  </a:lnTo>
                  <a:lnTo>
                    <a:pt x="479" y="1516"/>
                  </a:lnTo>
                  <a:lnTo>
                    <a:pt x="472" y="1547"/>
                  </a:lnTo>
                  <a:lnTo>
                    <a:pt x="463" y="1579"/>
                  </a:lnTo>
                  <a:lnTo>
                    <a:pt x="454" y="1612"/>
                  </a:lnTo>
                  <a:lnTo>
                    <a:pt x="443" y="1645"/>
                  </a:lnTo>
                  <a:lnTo>
                    <a:pt x="442" y="1645"/>
                  </a:lnTo>
                  <a:lnTo>
                    <a:pt x="442" y="1644"/>
                  </a:lnTo>
                  <a:lnTo>
                    <a:pt x="453" y="1611"/>
                  </a:lnTo>
                  <a:lnTo>
                    <a:pt x="462" y="1578"/>
                  </a:lnTo>
                  <a:lnTo>
                    <a:pt x="471" y="1546"/>
                  </a:lnTo>
                  <a:lnTo>
                    <a:pt x="478" y="1515"/>
                  </a:lnTo>
                  <a:lnTo>
                    <a:pt x="484" y="1487"/>
                  </a:lnTo>
                  <a:lnTo>
                    <a:pt x="490" y="1460"/>
                  </a:lnTo>
                  <a:lnTo>
                    <a:pt x="494" y="1436"/>
                  </a:lnTo>
                  <a:lnTo>
                    <a:pt x="497" y="1415"/>
                  </a:lnTo>
                  <a:lnTo>
                    <a:pt x="495" y="1417"/>
                  </a:lnTo>
                  <a:lnTo>
                    <a:pt x="492" y="1422"/>
                  </a:lnTo>
                  <a:lnTo>
                    <a:pt x="487" y="1430"/>
                  </a:lnTo>
                  <a:lnTo>
                    <a:pt x="483" y="1439"/>
                  </a:lnTo>
                  <a:lnTo>
                    <a:pt x="478" y="1449"/>
                  </a:lnTo>
                  <a:lnTo>
                    <a:pt x="469" y="1470"/>
                  </a:lnTo>
                  <a:lnTo>
                    <a:pt x="458" y="1492"/>
                  </a:lnTo>
                  <a:lnTo>
                    <a:pt x="445" y="1517"/>
                  </a:lnTo>
                  <a:lnTo>
                    <a:pt x="431" y="1542"/>
                  </a:lnTo>
                  <a:lnTo>
                    <a:pt x="415" y="1567"/>
                  </a:lnTo>
                  <a:lnTo>
                    <a:pt x="415" y="1566"/>
                  </a:lnTo>
                  <a:lnTo>
                    <a:pt x="414" y="1565"/>
                  </a:lnTo>
                  <a:lnTo>
                    <a:pt x="430" y="1540"/>
                  </a:lnTo>
                  <a:lnTo>
                    <a:pt x="444" y="1515"/>
                  </a:lnTo>
                  <a:lnTo>
                    <a:pt x="456" y="1491"/>
                  </a:lnTo>
                  <a:lnTo>
                    <a:pt x="467" y="1469"/>
                  </a:lnTo>
                  <a:lnTo>
                    <a:pt x="476" y="1449"/>
                  </a:lnTo>
                  <a:lnTo>
                    <a:pt x="483" y="1436"/>
                  </a:lnTo>
                  <a:lnTo>
                    <a:pt x="487" y="1425"/>
                  </a:lnTo>
                  <a:lnTo>
                    <a:pt x="492" y="1419"/>
                  </a:lnTo>
                  <a:lnTo>
                    <a:pt x="495" y="1415"/>
                  </a:lnTo>
                  <a:lnTo>
                    <a:pt x="497" y="1414"/>
                  </a:lnTo>
                  <a:close/>
                  <a:moveTo>
                    <a:pt x="46" y="1411"/>
                  </a:moveTo>
                  <a:lnTo>
                    <a:pt x="47" y="1411"/>
                  </a:lnTo>
                  <a:lnTo>
                    <a:pt x="60" y="1451"/>
                  </a:lnTo>
                  <a:lnTo>
                    <a:pt x="76" y="1489"/>
                  </a:lnTo>
                  <a:lnTo>
                    <a:pt x="93" y="1526"/>
                  </a:lnTo>
                  <a:lnTo>
                    <a:pt x="112" y="1559"/>
                  </a:lnTo>
                  <a:lnTo>
                    <a:pt x="112" y="1560"/>
                  </a:lnTo>
                  <a:lnTo>
                    <a:pt x="113" y="1560"/>
                  </a:lnTo>
                  <a:lnTo>
                    <a:pt x="125" y="1579"/>
                  </a:lnTo>
                  <a:lnTo>
                    <a:pt x="124" y="1579"/>
                  </a:lnTo>
                  <a:lnTo>
                    <a:pt x="123" y="1580"/>
                  </a:lnTo>
                  <a:lnTo>
                    <a:pt x="111" y="1561"/>
                  </a:lnTo>
                  <a:lnTo>
                    <a:pt x="110" y="1560"/>
                  </a:lnTo>
                  <a:lnTo>
                    <a:pt x="110" y="1560"/>
                  </a:lnTo>
                  <a:lnTo>
                    <a:pt x="91" y="1526"/>
                  </a:lnTo>
                  <a:lnTo>
                    <a:pt x="73" y="1490"/>
                  </a:lnTo>
                  <a:lnTo>
                    <a:pt x="59" y="1451"/>
                  </a:lnTo>
                  <a:lnTo>
                    <a:pt x="46" y="1411"/>
                  </a:lnTo>
                  <a:close/>
                  <a:moveTo>
                    <a:pt x="0" y="1088"/>
                  </a:moveTo>
                  <a:lnTo>
                    <a:pt x="1" y="1088"/>
                  </a:lnTo>
                  <a:lnTo>
                    <a:pt x="4" y="1155"/>
                  </a:lnTo>
                  <a:lnTo>
                    <a:pt x="6" y="1186"/>
                  </a:lnTo>
                  <a:lnTo>
                    <a:pt x="9" y="1220"/>
                  </a:lnTo>
                  <a:lnTo>
                    <a:pt x="14" y="1255"/>
                  </a:lnTo>
                  <a:lnTo>
                    <a:pt x="20" y="1293"/>
                  </a:lnTo>
                  <a:lnTo>
                    <a:pt x="28" y="1332"/>
                  </a:lnTo>
                  <a:lnTo>
                    <a:pt x="36" y="1371"/>
                  </a:lnTo>
                  <a:lnTo>
                    <a:pt x="47" y="1409"/>
                  </a:lnTo>
                  <a:lnTo>
                    <a:pt x="45" y="1409"/>
                  </a:lnTo>
                  <a:lnTo>
                    <a:pt x="35" y="1371"/>
                  </a:lnTo>
                  <a:lnTo>
                    <a:pt x="25" y="1332"/>
                  </a:lnTo>
                  <a:lnTo>
                    <a:pt x="18" y="1293"/>
                  </a:lnTo>
                  <a:lnTo>
                    <a:pt x="12" y="1255"/>
                  </a:lnTo>
                  <a:lnTo>
                    <a:pt x="8" y="1220"/>
                  </a:lnTo>
                  <a:lnTo>
                    <a:pt x="4" y="1186"/>
                  </a:lnTo>
                  <a:lnTo>
                    <a:pt x="2" y="1155"/>
                  </a:lnTo>
                  <a:lnTo>
                    <a:pt x="1" y="1122"/>
                  </a:lnTo>
                  <a:lnTo>
                    <a:pt x="0" y="1088"/>
                  </a:lnTo>
                  <a:close/>
                  <a:moveTo>
                    <a:pt x="26" y="804"/>
                  </a:moveTo>
                  <a:lnTo>
                    <a:pt x="28" y="804"/>
                  </a:lnTo>
                  <a:lnTo>
                    <a:pt x="17" y="860"/>
                  </a:lnTo>
                  <a:lnTo>
                    <a:pt x="9" y="917"/>
                  </a:lnTo>
                  <a:lnTo>
                    <a:pt x="4" y="974"/>
                  </a:lnTo>
                  <a:lnTo>
                    <a:pt x="2" y="1030"/>
                  </a:lnTo>
                  <a:lnTo>
                    <a:pt x="1" y="1086"/>
                  </a:lnTo>
                  <a:lnTo>
                    <a:pt x="0" y="1086"/>
                  </a:lnTo>
                  <a:lnTo>
                    <a:pt x="0" y="1030"/>
                  </a:lnTo>
                  <a:lnTo>
                    <a:pt x="2" y="974"/>
                  </a:lnTo>
                  <a:lnTo>
                    <a:pt x="7" y="917"/>
                  </a:lnTo>
                  <a:lnTo>
                    <a:pt x="15" y="860"/>
                  </a:lnTo>
                  <a:lnTo>
                    <a:pt x="26" y="804"/>
                  </a:lnTo>
                  <a:close/>
                  <a:moveTo>
                    <a:pt x="122" y="587"/>
                  </a:moveTo>
                  <a:lnTo>
                    <a:pt x="124" y="587"/>
                  </a:lnTo>
                  <a:lnTo>
                    <a:pt x="102" y="619"/>
                  </a:lnTo>
                  <a:lnTo>
                    <a:pt x="83" y="652"/>
                  </a:lnTo>
                  <a:lnTo>
                    <a:pt x="66" y="688"/>
                  </a:lnTo>
                  <a:lnTo>
                    <a:pt x="52" y="725"/>
                  </a:lnTo>
                  <a:lnTo>
                    <a:pt x="38" y="763"/>
                  </a:lnTo>
                  <a:lnTo>
                    <a:pt x="28" y="802"/>
                  </a:lnTo>
                  <a:lnTo>
                    <a:pt x="27" y="802"/>
                  </a:lnTo>
                  <a:lnTo>
                    <a:pt x="37" y="763"/>
                  </a:lnTo>
                  <a:lnTo>
                    <a:pt x="49" y="725"/>
                  </a:lnTo>
                  <a:lnTo>
                    <a:pt x="64" y="688"/>
                  </a:lnTo>
                  <a:lnTo>
                    <a:pt x="81" y="652"/>
                  </a:lnTo>
                  <a:lnTo>
                    <a:pt x="100" y="619"/>
                  </a:lnTo>
                  <a:lnTo>
                    <a:pt x="122" y="587"/>
                  </a:lnTo>
                  <a:close/>
                  <a:moveTo>
                    <a:pt x="272" y="467"/>
                  </a:moveTo>
                  <a:lnTo>
                    <a:pt x="276" y="467"/>
                  </a:lnTo>
                  <a:lnTo>
                    <a:pt x="258" y="478"/>
                  </a:lnTo>
                  <a:lnTo>
                    <a:pt x="239" y="489"/>
                  </a:lnTo>
                  <a:lnTo>
                    <a:pt x="219" y="501"/>
                  </a:lnTo>
                  <a:lnTo>
                    <a:pt x="199" y="515"/>
                  </a:lnTo>
                  <a:lnTo>
                    <a:pt x="172" y="537"/>
                  </a:lnTo>
                  <a:lnTo>
                    <a:pt x="147" y="560"/>
                  </a:lnTo>
                  <a:lnTo>
                    <a:pt x="126" y="585"/>
                  </a:lnTo>
                  <a:lnTo>
                    <a:pt x="123" y="585"/>
                  </a:lnTo>
                  <a:lnTo>
                    <a:pt x="140" y="566"/>
                  </a:lnTo>
                  <a:lnTo>
                    <a:pt x="158" y="547"/>
                  </a:lnTo>
                  <a:lnTo>
                    <a:pt x="177" y="529"/>
                  </a:lnTo>
                  <a:lnTo>
                    <a:pt x="198" y="513"/>
                  </a:lnTo>
                  <a:lnTo>
                    <a:pt x="224" y="496"/>
                  </a:lnTo>
                  <a:lnTo>
                    <a:pt x="248" y="481"/>
                  </a:lnTo>
                  <a:lnTo>
                    <a:pt x="272" y="467"/>
                  </a:lnTo>
                  <a:close/>
                  <a:moveTo>
                    <a:pt x="432" y="366"/>
                  </a:moveTo>
                  <a:lnTo>
                    <a:pt x="435" y="366"/>
                  </a:lnTo>
                  <a:lnTo>
                    <a:pt x="410" y="384"/>
                  </a:lnTo>
                  <a:lnTo>
                    <a:pt x="387" y="400"/>
                  </a:lnTo>
                  <a:lnTo>
                    <a:pt x="366" y="414"/>
                  </a:lnTo>
                  <a:lnTo>
                    <a:pt x="346" y="426"/>
                  </a:lnTo>
                  <a:lnTo>
                    <a:pt x="328" y="437"/>
                  </a:lnTo>
                  <a:lnTo>
                    <a:pt x="309" y="448"/>
                  </a:lnTo>
                  <a:lnTo>
                    <a:pt x="292" y="457"/>
                  </a:lnTo>
                  <a:lnTo>
                    <a:pt x="279" y="465"/>
                  </a:lnTo>
                  <a:lnTo>
                    <a:pt x="275" y="465"/>
                  </a:lnTo>
                  <a:lnTo>
                    <a:pt x="291" y="456"/>
                  </a:lnTo>
                  <a:lnTo>
                    <a:pt x="309" y="447"/>
                  </a:lnTo>
                  <a:lnTo>
                    <a:pt x="326" y="436"/>
                  </a:lnTo>
                  <a:lnTo>
                    <a:pt x="345" y="425"/>
                  </a:lnTo>
                  <a:lnTo>
                    <a:pt x="365" y="413"/>
                  </a:lnTo>
                  <a:lnTo>
                    <a:pt x="385" y="399"/>
                  </a:lnTo>
                  <a:lnTo>
                    <a:pt x="407" y="383"/>
                  </a:lnTo>
                  <a:lnTo>
                    <a:pt x="432" y="366"/>
                  </a:lnTo>
                  <a:close/>
                  <a:moveTo>
                    <a:pt x="517" y="255"/>
                  </a:moveTo>
                  <a:lnTo>
                    <a:pt x="519" y="255"/>
                  </a:lnTo>
                  <a:lnTo>
                    <a:pt x="507" y="280"/>
                  </a:lnTo>
                  <a:lnTo>
                    <a:pt x="494" y="303"/>
                  </a:lnTo>
                  <a:lnTo>
                    <a:pt x="479" y="324"/>
                  </a:lnTo>
                  <a:lnTo>
                    <a:pt x="463" y="342"/>
                  </a:lnTo>
                  <a:lnTo>
                    <a:pt x="445" y="358"/>
                  </a:lnTo>
                  <a:lnTo>
                    <a:pt x="442" y="360"/>
                  </a:lnTo>
                  <a:lnTo>
                    <a:pt x="440" y="362"/>
                  </a:lnTo>
                  <a:lnTo>
                    <a:pt x="437" y="364"/>
                  </a:lnTo>
                  <a:lnTo>
                    <a:pt x="435" y="364"/>
                  </a:lnTo>
                  <a:lnTo>
                    <a:pt x="444" y="357"/>
                  </a:lnTo>
                  <a:lnTo>
                    <a:pt x="462" y="341"/>
                  </a:lnTo>
                  <a:lnTo>
                    <a:pt x="478" y="322"/>
                  </a:lnTo>
                  <a:lnTo>
                    <a:pt x="492" y="302"/>
                  </a:lnTo>
                  <a:lnTo>
                    <a:pt x="506" y="280"/>
                  </a:lnTo>
                  <a:lnTo>
                    <a:pt x="517" y="255"/>
                  </a:lnTo>
                  <a:close/>
                  <a:moveTo>
                    <a:pt x="557" y="132"/>
                  </a:moveTo>
                  <a:lnTo>
                    <a:pt x="559" y="132"/>
                  </a:lnTo>
                  <a:lnTo>
                    <a:pt x="547" y="176"/>
                  </a:lnTo>
                  <a:lnTo>
                    <a:pt x="534" y="216"/>
                  </a:lnTo>
                  <a:lnTo>
                    <a:pt x="519" y="253"/>
                  </a:lnTo>
                  <a:lnTo>
                    <a:pt x="518" y="253"/>
                  </a:lnTo>
                  <a:lnTo>
                    <a:pt x="532" y="216"/>
                  </a:lnTo>
                  <a:lnTo>
                    <a:pt x="545" y="176"/>
                  </a:lnTo>
                  <a:lnTo>
                    <a:pt x="557" y="132"/>
                  </a:lnTo>
                  <a:close/>
                  <a:moveTo>
                    <a:pt x="588" y="12"/>
                  </a:moveTo>
                  <a:lnTo>
                    <a:pt x="587" y="22"/>
                  </a:lnTo>
                  <a:lnTo>
                    <a:pt x="574" y="74"/>
                  </a:lnTo>
                  <a:lnTo>
                    <a:pt x="567" y="103"/>
                  </a:lnTo>
                  <a:lnTo>
                    <a:pt x="559" y="130"/>
                  </a:lnTo>
                  <a:lnTo>
                    <a:pt x="557" y="130"/>
                  </a:lnTo>
                  <a:lnTo>
                    <a:pt x="564" y="102"/>
                  </a:lnTo>
                  <a:lnTo>
                    <a:pt x="572" y="73"/>
                  </a:lnTo>
                  <a:lnTo>
                    <a:pt x="588" y="12"/>
                  </a:lnTo>
                  <a:close/>
                  <a:moveTo>
                    <a:pt x="591" y="0"/>
                  </a:moveTo>
                  <a:lnTo>
                    <a:pt x="592" y="0"/>
                  </a:lnTo>
                  <a:lnTo>
                    <a:pt x="592" y="1"/>
                  </a:lnTo>
                  <a:lnTo>
                    <a:pt x="593" y="1"/>
                  </a:lnTo>
                  <a:lnTo>
                    <a:pt x="593" y="1"/>
                  </a:lnTo>
                  <a:lnTo>
                    <a:pt x="592" y="3"/>
                  </a:lnTo>
                  <a:lnTo>
                    <a:pt x="592" y="2"/>
                  </a:lnTo>
                  <a:lnTo>
                    <a:pt x="591" y="3"/>
                  </a:lnTo>
                  <a:lnTo>
                    <a:pt x="591" y="1"/>
                  </a:lnTo>
                  <a:lnTo>
                    <a:pt x="59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5" name="Freeform 10"/>
            <p:cNvSpPr>
              <a:spLocks noEditPoints="1"/>
            </p:cNvSpPr>
            <p:nvPr/>
          </p:nvSpPr>
          <p:spPr bwMode="auto">
            <a:xfrm>
              <a:off x="5192713" y="1946276"/>
              <a:ext cx="933450" cy="3001963"/>
            </a:xfrm>
            <a:custGeom>
              <a:avLst/>
              <a:gdLst/>
              <a:ahLst/>
              <a:cxnLst>
                <a:cxn ang="0">
                  <a:pos x="294" y="1890"/>
                </a:cxn>
                <a:cxn ang="0">
                  <a:pos x="245" y="1841"/>
                </a:cxn>
                <a:cxn ang="0">
                  <a:pos x="275" y="1877"/>
                </a:cxn>
                <a:cxn ang="0">
                  <a:pos x="198" y="1766"/>
                </a:cxn>
                <a:cxn ang="0">
                  <a:pos x="307" y="1662"/>
                </a:cxn>
                <a:cxn ang="0">
                  <a:pos x="199" y="1763"/>
                </a:cxn>
                <a:cxn ang="0">
                  <a:pos x="369" y="1650"/>
                </a:cxn>
                <a:cxn ang="0">
                  <a:pos x="340" y="1660"/>
                </a:cxn>
                <a:cxn ang="0">
                  <a:pos x="391" y="1640"/>
                </a:cxn>
                <a:cxn ang="0">
                  <a:pos x="371" y="1649"/>
                </a:cxn>
                <a:cxn ang="0">
                  <a:pos x="154" y="1660"/>
                </a:cxn>
                <a:cxn ang="0">
                  <a:pos x="228" y="1622"/>
                </a:cxn>
                <a:cxn ang="0">
                  <a:pos x="296" y="1660"/>
                </a:cxn>
                <a:cxn ang="0">
                  <a:pos x="213" y="1608"/>
                </a:cxn>
                <a:cxn ang="0">
                  <a:pos x="422" y="1620"/>
                </a:cxn>
                <a:cxn ang="0">
                  <a:pos x="399" y="1636"/>
                </a:cxn>
                <a:cxn ang="0">
                  <a:pos x="396" y="1636"/>
                </a:cxn>
                <a:cxn ang="0">
                  <a:pos x="420" y="1619"/>
                </a:cxn>
                <a:cxn ang="0">
                  <a:pos x="452" y="1588"/>
                </a:cxn>
                <a:cxn ang="0">
                  <a:pos x="462" y="1572"/>
                </a:cxn>
                <a:cxn ang="0">
                  <a:pos x="209" y="1604"/>
                </a:cxn>
                <a:cxn ang="0">
                  <a:pos x="175" y="1559"/>
                </a:cxn>
                <a:cxn ang="0">
                  <a:pos x="101" y="1421"/>
                </a:cxn>
                <a:cxn ang="0">
                  <a:pos x="175" y="1558"/>
                </a:cxn>
                <a:cxn ang="0">
                  <a:pos x="132" y="1488"/>
                </a:cxn>
                <a:cxn ang="0">
                  <a:pos x="93" y="1410"/>
                </a:cxn>
                <a:cxn ang="0">
                  <a:pos x="116" y="1528"/>
                </a:cxn>
                <a:cxn ang="0">
                  <a:pos x="146" y="1636"/>
                </a:cxn>
                <a:cxn ang="0">
                  <a:pos x="106" y="1495"/>
                </a:cxn>
                <a:cxn ang="0">
                  <a:pos x="540" y="1404"/>
                </a:cxn>
                <a:cxn ang="0">
                  <a:pos x="493" y="1527"/>
                </a:cxn>
                <a:cxn ang="0">
                  <a:pos x="464" y="1572"/>
                </a:cxn>
                <a:cxn ang="0">
                  <a:pos x="475" y="1553"/>
                </a:cxn>
                <a:cxn ang="0">
                  <a:pos x="586" y="1081"/>
                </a:cxn>
                <a:cxn ang="0">
                  <a:pos x="580" y="1213"/>
                </a:cxn>
                <a:cxn ang="0">
                  <a:pos x="542" y="1402"/>
                </a:cxn>
                <a:cxn ang="0">
                  <a:pos x="573" y="1248"/>
                </a:cxn>
                <a:cxn ang="0">
                  <a:pos x="561" y="797"/>
                </a:cxn>
                <a:cxn ang="0">
                  <a:pos x="588" y="1023"/>
                </a:cxn>
                <a:cxn ang="0">
                  <a:pos x="580" y="910"/>
                </a:cxn>
                <a:cxn ang="0">
                  <a:pos x="489" y="612"/>
                </a:cxn>
                <a:cxn ang="0">
                  <a:pos x="562" y="795"/>
                </a:cxn>
                <a:cxn ang="0">
                  <a:pos x="507" y="645"/>
                </a:cxn>
                <a:cxn ang="0">
                  <a:pos x="339" y="474"/>
                </a:cxn>
                <a:cxn ang="0">
                  <a:pos x="448" y="559"/>
                </a:cxn>
                <a:cxn ang="0">
                  <a:pos x="389" y="508"/>
                </a:cxn>
                <a:cxn ang="0">
                  <a:pos x="152" y="359"/>
                </a:cxn>
                <a:cxn ang="0">
                  <a:pos x="242" y="418"/>
                </a:cxn>
                <a:cxn ang="0">
                  <a:pos x="310" y="458"/>
                </a:cxn>
                <a:cxn ang="0">
                  <a:pos x="241" y="418"/>
                </a:cxn>
                <a:cxn ang="0">
                  <a:pos x="69" y="248"/>
                </a:cxn>
                <a:cxn ang="0">
                  <a:pos x="125" y="334"/>
                </a:cxn>
                <a:cxn ang="0">
                  <a:pos x="148" y="355"/>
                </a:cxn>
                <a:cxn ang="0">
                  <a:pos x="93" y="296"/>
                </a:cxn>
                <a:cxn ang="0">
                  <a:pos x="44" y="169"/>
                </a:cxn>
                <a:cxn ang="0">
                  <a:pos x="42" y="169"/>
                </a:cxn>
                <a:cxn ang="0">
                  <a:pos x="26" y="101"/>
                </a:cxn>
                <a:cxn ang="0">
                  <a:pos x="0" y="7"/>
                </a:cxn>
              </a:cxnLst>
              <a:rect l="0" t="0" r="r" b="b"/>
              <a:pathLst>
                <a:path w="588" h="1891">
                  <a:moveTo>
                    <a:pt x="294" y="1890"/>
                  </a:moveTo>
                  <a:lnTo>
                    <a:pt x="296" y="1890"/>
                  </a:lnTo>
                  <a:lnTo>
                    <a:pt x="296" y="1891"/>
                  </a:lnTo>
                  <a:lnTo>
                    <a:pt x="294" y="1891"/>
                  </a:lnTo>
                  <a:lnTo>
                    <a:pt x="294" y="1890"/>
                  </a:lnTo>
                  <a:close/>
                  <a:moveTo>
                    <a:pt x="198" y="1766"/>
                  </a:moveTo>
                  <a:lnTo>
                    <a:pt x="199" y="1766"/>
                  </a:lnTo>
                  <a:lnTo>
                    <a:pt x="214" y="1793"/>
                  </a:lnTo>
                  <a:lnTo>
                    <a:pt x="229" y="1819"/>
                  </a:lnTo>
                  <a:lnTo>
                    <a:pt x="245" y="1841"/>
                  </a:lnTo>
                  <a:lnTo>
                    <a:pt x="261" y="1861"/>
                  </a:lnTo>
                  <a:lnTo>
                    <a:pt x="278" y="1877"/>
                  </a:lnTo>
                  <a:lnTo>
                    <a:pt x="295" y="1889"/>
                  </a:lnTo>
                  <a:lnTo>
                    <a:pt x="292" y="1889"/>
                  </a:lnTo>
                  <a:lnTo>
                    <a:pt x="275" y="1877"/>
                  </a:lnTo>
                  <a:lnTo>
                    <a:pt x="259" y="1860"/>
                  </a:lnTo>
                  <a:lnTo>
                    <a:pt x="243" y="1840"/>
                  </a:lnTo>
                  <a:lnTo>
                    <a:pt x="227" y="1818"/>
                  </a:lnTo>
                  <a:lnTo>
                    <a:pt x="212" y="1793"/>
                  </a:lnTo>
                  <a:lnTo>
                    <a:pt x="198" y="1766"/>
                  </a:lnTo>
                  <a:close/>
                  <a:moveTo>
                    <a:pt x="307" y="1662"/>
                  </a:moveTo>
                  <a:lnTo>
                    <a:pt x="323" y="1662"/>
                  </a:lnTo>
                  <a:lnTo>
                    <a:pt x="323" y="1662"/>
                  </a:lnTo>
                  <a:lnTo>
                    <a:pt x="313" y="1662"/>
                  </a:lnTo>
                  <a:lnTo>
                    <a:pt x="307" y="1662"/>
                  </a:lnTo>
                  <a:close/>
                  <a:moveTo>
                    <a:pt x="154" y="1662"/>
                  </a:moveTo>
                  <a:lnTo>
                    <a:pt x="156" y="1662"/>
                  </a:lnTo>
                  <a:lnTo>
                    <a:pt x="170" y="1697"/>
                  </a:lnTo>
                  <a:lnTo>
                    <a:pt x="183" y="1731"/>
                  </a:lnTo>
                  <a:lnTo>
                    <a:pt x="199" y="1763"/>
                  </a:lnTo>
                  <a:lnTo>
                    <a:pt x="197" y="1763"/>
                  </a:lnTo>
                  <a:lnTo>
                    <a:pt x="182" y="1731"/>
                  </a:lnTo>
                  <a:lnTo>
                    <a:pt x="168" y="1697"/>
                  </a:lnTo>
                  <a:lnTo>
                    <a:pt x="154" y="1662"/>
                  </a:lnTo>
                  <a:close/>
                  <a:moveTo>
                    <a:pt x="369" y="1650"/>
                  </a:moveTo>
                  <a:lnTo>
                    <a:pt x="370" y="1650"/>
                  </a:lnTo>
                  <a:lnTo>
                    <a:pt x="370" y="1651"/>
                  </a:lnTo>
                  <a:lnTo>
                    <a:pt x="371" y="1651"/>
                  </a:lnTo>
                  <a:lnTo>
                    <a:pt x="355" y="1657"/>
                  </a:lnTo>
                  <a:lnTo>
                    <a:pt x="340" y="1660"/>
                  </a:lnTo>
                  <a:lnTo>
                    <a:pt x="329" y="1660"/>
                  </a:lnTo>
                  <a:lnTo>
                    <a:pt x="350" y="1657"/>
                  </a:lnTo>
                  <a:lnTo>
                    <a:pt x="369" y="1650"/>
                  </a:lnTo>
                  <a:close/>
                  <a:moveTo>
                    <a:pt x="390" y="1640"/>
                  </a:moveTo>
                  <a:lnTo>
                    <a:pt x="391" y="1640"/>
                  </a:lnTo>
                  <a:lnTo>
                    <a:pt x="392" y="1641"/>
                  </a:lnTo>
                  <a:lnTo>
                    <a:pt x="382" y="1646"/>
                  </a:lnTo>
                  <a:lnTo>
                    <a:pt x="372" y="1651"/>
                  </a:lnTo>
                  <a:lnTo>
                    <a:pt x="371" y="1650"/>
                  </a:lnTo>
                  <a:lnTo>
                    <a:pt x="371" y="1649"/>
                  </a:lnTo>
                  <a:lnTo>
                    <a:pt x="371" y="1649"/>
                  </a:lnTo>
                  <a:lnTo>
                    <a:pt x="390" y="1640"/>
                  </a:lnTo>
                  <a:close/>
                  <a:moveTo>
                    <a:pt x="148" y="1636"/>
                  </a:moveTo>
                  <a:lnTo>
                    <a:pt x="156" y="1660"/>
                  </a:lnTo>
                  <a:lnTo>
                    <a:pt x="154" y="1660"/>
                  </a:lnTo>
                  <a:lnTo>
                    <a:pt x="146" y="1638"/>
                  </a:lnTo>
                  <a:lnTo>
                    <a:pt x="147" y="1638"/>
                  </a:lnTo>
                  <a:lnTo>
                    <a:pt x="148" y="1636"/>
                  </a:lnTo>
                  <a:close/>
                  <a:moveTo>
                    <a:pt x="212" y="1605"/>
                  </a:moveTo>
                  <a:lnTo>
                    <a:pt x="228" y="1622"/>
                  </a:lnTo>
                  <a:lnTo>
                    <a:pt x="246" y="1636"/>
                  </a:lnTo>
                  <a:lnTo>
                    <a:pt x="265" y="1648"/>
                  </a:lnTo>
                  <a:lnTo>
                    <a:pt x="286" y="1656"/>
                  </a:lnTo>
                  <a:lnTo>
                    <a:pt x="307" y="1660"/>
                  </a:lnTo>
                  <a:lnTo>
                    <a:pt x="296" y="1660"/>
                  </a:lnTo>
                  <a:lnTo>
                    <a:pt x="273" y="1653"/>
                  </a:lnTo>
                  <a:lnTo>
                    <a:pt x="252" y="1642"/>
                  </a:lnTo>
                  <a:lnTo>
                    <a:pt x="233" y="1628"/>
                  </a:lnTo>
                  <a:lnTo>
                    <a:pt x="214" y="1611"/>
                  </a:lnTo>
                  <a:lnTo>
                    <a:pt x="213" y="1608"/>
                  </a:lnTo>
                  <a:lnTo>
                    <a:pt x="212" y="1605"/>
                  </a:lnTo>
                  <a:close/>
                  <a:moveTo>
                    <a:pt x="438" y="1602"/>
                  </a:moveTo>
                  <a:lnTo>
                    <a:pt x="439" y="1602"/>
                  </a:lnTo>
                  <a:lnTo>
                    <a:pt x="440" y="1603"/>
                  </a:lnTo>
                  <a:lnTo>
                    <a:pt x="422" y="1620"/>
                  </a:lnTo>
                  <a:lnTo>
                    <a:pt x="403" y="1634"/>
                  </a:lnTo>
                  <a:lnTo>
                    <a:pt x="402" y="1634"/>
                  </a:lnTo>
                  <a:lnTo>
                    <a:pt x="402" y="1635"/>
                  </a:lnTo>
                  <a:lnTo>
                    <a:pt x="401" y="1635"/>
                  </a:lnTo>
                  <a:lnTo>
                    <a:pt x="399" y="1636"/>
                  </a:lnTo>
                  <a:lnTo>
                    <a:pt x="396" y="1638"/>
                  </a:lnTo>
                  <a:lnTo>
                    <a:pt x="394" y="1640"/>
                  </a:lnTo>
                  <a:lnTo>
                    <a:pt x="393" y="1639"/>
                  </a:lnTo>
                  <a:lnTo>
                    <a:pt x="392" y="1639"/>
                  </a:lnTo>
                  <a:lnTo>
                    <a:pt x="396" y="1636"/>
                  </a:lnTo>
                  <a:lnTo>
                    <a:pt x="400" y="1634"/>
                  </a:lnTo>
                  <a:lnTo>
                    <a:pt x="400" y="1633"/>
                  </a:lnTo>
                  <a:lnTo>
                    <a:pt x="401" y="1633"/>
                  </a:lnTo>
                  <a:lnTo>
                    <a:pt x="402" y="1633"/>
                  </a:lnTo>
                  <a:lnTo>
                    <a:pt x="420" y="1619"/>
                  </a:lnTo>
                  <a:lnTo>
                    <a:pt x="438" y="1602"/>
                  </a:lnTo>
                  <a:close/>
                  <a:moveTo>
                    <a:pt x="462" y="1572"/>
                  </a:moveTo>
                  <a:lnTo>
                    <a:pt x="463" y="1573"/>
                  </a:lnTo>
                  <a:lnTo>
                    <a:pt x="464" y="1573"/>
                  </a:lnTo>
                  <a:lnTo>
                    <a:pt x="452" y="1588"/>
                  </a:lnTo>
                  <a:lnTo>
                    <a:pt x="440" y="1601"/>
                  </a:lnTo>
                  <a:lnTo>
                    <a:pt x="440" y="1601"/>
                  </a:lnTo>
                  <a:lnTo>
                    <a:pt x="439" y="1601"/>
                  </a:lnTo>
                  <a:lnTo>
                    <a:pt x="451" y="1587"/>
                  </a:lnTo>
                  <a:lnTo>
                    <a:pt x="462" y="1572"/>
                  </a:lnTo>
                  <a:close/>
                  <a:moveTo>
                    <a:pt x="175" y="1559"/>
                  </a:moveTo>
                  <a:lnTo>
                    <a:pt x="191" y="1581"/>
                  </a:lnTo>
                  <a:lnTo>
                    <a:pt x="207" y="1601"/>
                  </a:lnTo>
                  <a:lnTo>
                    <a:pt x="209" y="1603"/>
                  </a:lnTo>
                  <a:lnTo>
                    <a:pt x="209" y="1604"/>
                  </a:lnTo>
                  <a:lnTo>
                    <a:pt x="210" y="1606"/>
                  </a:lnTo>
                  <a:lnTo>
                    <a:pt x="191" y="1585"/>
                  </a:lnTo>
                  <a:lnTo>
                    <a:pt x="175" y="1561"/>
                  </a:lnTo>
                  <a:lnTo>
                    <a:pt x="175" y="1561"/>
                  </a:lnTo>
                  <a:lnTo>
                    <a:pt x="175" y="1559"/>
                  </a:lnTo>
                  <a:close/>
                  <a:moveTo>
                    <a:pt x="90" y="1407"/>
                  </a:moveTo>
                  <a:lnTo>
                    <a:pt x="91" y="1407"/>
                  </a:lnTo>
                  <a:lnTo>
                    <a:pt x="94" y="1408"/>
                  </a:lnTo>
                  <a:lnTo>
                    <a:pt x="98" y="1413"/>
                  </a:lnTo>
                  <a:lnTo>
                    <a:pt x="101" y="1421"/>
                  </a:lnTo>
                  <a:lnTo>
                    <a:pt x="107" y="1431"/>
                  </a:lnTo>
                  <a:lnTo>
                    <a:pt x="114" y="1446"/>
                  </a:lnTo>
                  <a:lnTo>
                    <a:pt x="146" y="1510"/>
                  </a:lnTo>
                  <a:lnTo>
                    <a:pt x="159" y="1534"/>
                  </a:lnTo>
                  <a:lnTo>
                    <a:pt x="175" y="1558"/>
                  </a:lnTo>
                  <a:lnTo>
                    <a:pt x="174" y="1559"/>
                  </a:lnTo>
                  <a:lnTo>
                    <a:pt x="174" y="1560"/>
                  </a:lnTo>
                  <a:lnTo>
                    <a:pt x="159" y="1536"/>
                  </a:lnTo>
                  <a:lnTo>
                    <a:pt x="145" y="1511"/>
                  </a:lnTo>
                  <a:lnTo>
                    <a:pt x="132" y="1488"/>
                  </a:lnTo>
                  <a:lnTo>
                    <a:pt x="122" y="1466"/>
                  </a:lnTo>
                  <a:lnTo>
                    <a:pt x="112" y="1447"/>
                  </a:lnTo>
                  <a:lnTo>
                    <a:pt x="106" y="1434"/>
                  </a:lnTo>
                  <a:lnTo>
                    <a:pt x="97" y="1415"/>
                  </a:lnTo>
                  <a:lnTo>
                    <a:pt x="93" y="1410"/>
                  </a:lnTo>
                  <a:lnTo>
                    <a:pt x="91" y="1408"/>
                  </a:lnTo>
                  <a:lnTo>
                    <a:pt x="95" y="1434"/>
                  </a:lnTo>
                  <a:lnTo>
                    <a:pt x="100" y="1463"/>
                  </a:lnTo>
                  <a:lnTo>
                    <a:pt x="108" y="1495"/>
                  </a:lnTo>
                  <a:lnTo>
                    <a:pt x="116" y="1528"/>
                  </a:lnTo>
                  <a:lnTo>
                    <a:pt x="125" y="1563"/>
                  </a:lnTo>
                  <a:lnTo>
                    <a:pt x="135" y="1598"/>
                  </a:lnTo>
                  <a:lnTo>
                    <a:pt x="147" y="1635"/>
                  </a:lnTo>
                  <a:lnTo>
                    <a:pt x="146" y="1636"/>
                  </a:lnTo>
                  <a:lnTo>
                    <a:pt x="146" y="1636"/>
                  </a:lnTo>
                  <a:lnTo>
                    <a:pt x="146" y="1636"/>
                  </a:lnTo>
                  <a:lnTo>
                    <a:pt x="134" y="1600"/>
                  </a:lnTo>
                  <a:lnTo>
                    <a:pt x="124" y="1564"/>
                  </a:lnTo>
                  <a:lnTo>
                    <a:pt x="114" y="1530"/>
                  </a:lnTo>
                  <a:lnTo>
                    <a:pt x="106" y="1495"/>
                  </a:lnTo>
                  <a:lnTo>
                    <a:pt x="99" y="1463"/>
                  </a:lnTo>
                  <a:lnTo>
                    <a:pt x="94" y="1434"/>
                  </a:lnTo>
                  <a:lnTo>
                    <a:pt x="90" y="1408"/>
                  </a:lnTo>
                  <a:lnTo>
                    <a:pt x="90" y="1407"/>
                  </a:lnTo>
                  <a:close/>
                  <a:moveTo>
                    <a:pt x="540" y="1404"/>
                  </a:moveTo>
                  <a:lnTo>
                    <a:pt x="541" y="1404"/>
                  </a:lnTo>
                  <a:lnTo>
                    <a:pt x="531" y="1437"/>
                  </a:lnTo>
                  <a:lnTo>
                    <a:pt x="520" y="1468"/>
                  </a:lnTo>
                  <a:lnTo>
                    <a:pt x="507" y="1498"/>
                  </a:lnTo>
                  <a:lnTo>
                    <a:pt x="493" y="1527"/>
                  </a:lnTo>
                  <a:lnTo>
                    <a:pt x="477" y="1554"/>
                  </a:lnTo>
                  <a:lnTo>
                    <a:pt x="476" y="1555"/>
                  </a:lnTo>
                  <a:lnTo>
                    <a:pt x="476" y="1556"/>
                  </a:lnTo>
                  <a:lnTo>
                    <a:pt x="464" y="1572"/>
                  </a:lnTo>
                  <a:lnTo>
                    <a:pt x="464" y="1572"/>
                  </a:lnTo>
                  <a:lnTo>
                    <a:pt x="463" y="1571"/>
                  </a:lnTo>
                  <a:lnTo>
                    <a:pt x="475" y="1555"/>
                  </a:lnTo>
                  <a:lnTo>
                    <a:pt x="475" y="1554"/>
                  </a:lnTo>
                  <a:lnTo>
                    <a:pt x="475" y="1554"/>
                  </a:lnTo>
                  <a:lnTo>
                    <a:pt x="475" y="1553"/>
                  </a:lnTo>
                  <a:lnTo>
                    <a:pt x="494" y="1519"/>
                  </a:lnTo>
                  <a:lnTo>
                    <a:pt x="512" y="1483"/>
                  </a:lnTo>
                  <a:lnTo>
                    <a:pt x="527" y="1445"/>
                  </a:lnTo>
                  <a:lnTo>
                    <a:pt x="540" y="1404"/>
                  </a:lnTo>
                  <a:close/>
                  <a:moveTo>
                    <a:pt x="586" y="1081"/>
                  </a:moveTo>
                  <a:lnTo>
                    <a:pt x="588" y="1081"/>
                  </a:lnTo>
                  <a:lnTo>
                    <a:pt x="587" y="1115"/>
                  </a:lnTo>
                  <a:lnTo>
                    <a:pt x="585" y="1148"/>
                  </a:lnTo>
                  <a:lnTo>
                    <a:pt x="583" y="1179"/>
                  </a:lnTo>
                  <a:lnTo>
                    <a:pt x="580" y="1213"/>
                  </a:lnTo>
                  <a:lnTo>
                    <a:pt x="576" y="1248"/>
                  </a:lnTo>
                  <a:lnTo>
                    <a:pt x="569" y="1286"/>
                  </a:lnTo>
                  <a:lnTo>
                    <a:pt x="562" y="1325"/>
                  </a:lnTo>
                  <a:lnTo>
                    <a:pt x="553" y="1364"/>
                  </a:lnTo>
                  <a:lnTo>
                    <a:pt x="542" y="1402"/>
                  </a:lnTo>
                  <a:lnTo>
                    <a:pt x="541" y="1402"/>
                  </a:lnTo>
                  <a:lnTo>
                    <a:pt x="551" y="1364"/>
                  </a:lnTo>
                  <a:lnTo>
                    <a:pt x="560" y="1325"/>
                  </a:lnTo>
                  <a:lnTo>
                    <a:pt x="568" y="1286"/>
                  </a:lnTo>
                  <a:lnTo>
                    <a:pt x="573" y="1248"/>
                  </a:lnTo>
                  <a:lnTo>
                    <a:pt x="578" y="1213"/>
                  </a:lnTo>
                  <a:lnTo>
                    <a:pt x="581" y="1179"/>
                  </a:lnTo>
                  <a:lnTo>
                    <a:pt x="584" y="1148"/>
                  </a:lnTo>
                  <a:lnTo>
                    <a:pt x="586" y="1081"/>
                  </a:lnTo>
                  <a:close/>
                  <a:moveTo>
                    <a:pt x="561" y="797"/>
                  </a:moveTo>
                  <a:lnTo>
                    <a:pt x="563" y="797"/>
                  </a:lnTo>
                  <a:lnTo>
                    <a:pt x="574" y="853"/>
                  </a:lnTo>
                  <a:lnTo>
                    <a:pt x="581" y="910"/>
                  </a:lnTo>
                  <a:lnTo>
                    <a:pt x="586" y="967"/>
                  </a:lnTo>
                  <a:lnTo>
                    <a:pt x="588" y="1023"/>
                  </a:lnTo>
                  <a:lnTo>
                    <a:pt x="588" y="1079"/>
                  </a:lnTo>
                  <a:lnTo>
                    <a:pt x="586" y="1079"/>
                  </a:lnTo>
                  <a:lnTo>
                    <a:pt x="586" y="1023"/>
                  </a:lnTo>
                  <a:lnTo>
                    <a:pt x="585" y="967"/>
                  </a:lnTo>
                  <a:lnTo>
                    <a:pt x="580" y="910"/>
                  </a:lnTo>
                  <a:lnTo>
                    <a:pt x="572" y="853"/>
                  </a:lnTo>
                  <a:lnTo>
                    <a:pt x="561" y="797"/>
                  </a:lnTo>
                  <a:close/>
                  <a:moveTo>
                    <a:pt x="464" y="580"/>
                  </a:moveTo>
                  <a:lnTo>
                    <a:pt x="467" y="580"/>
                  </a:lnTo>
                  <a:lnTo>
                    <a:pt x="489" y="612"/>
                  </a:lnTo>
                  <a:lnTo>
                    <a:pt x="509" y="645"/>
                  </a:lnTo>
                  <a:lnTo>
                    <a:pt x="525" y="681"/>
                  </a:lnTo>
                  <a:lnTo>
                    <a:pt x="540" y="718"/>
                  </a:lnTo>
                  <a:lnTo>
                    <a:pt x="552" y="756"/>
                  </a:lnTo>
                  <a:lnTo>
                    <a:pt x="562" y="795"/>
                  </a:lnTo>
                  <a:lnTo>
                    <a:pt x="561" y="795"/>
                  </a:lnTo>
                  <a:lnTo>
                    <a:pt x="551" y="756"/>
                  </a:lnTo>
                  <a:lnTo>
                    <a:pt x="538" y="718"/>
                  </a:lnTo>
                  <a:lnTo>
                    <a:pt x="523" y="681"/>
                  </a:lnTo>
                  <a:lnTo>
                    <a:pt x="507" y="645"/>
                  </a:lnTo>
                  <a:lnTo>
                    <a:pt x="487" y="612"/>
                  </a:lnTo>
                  <a:lnTo>
                    <a:pt x="464" y="580"/>
                  </a:lnTo>
                  <a:close/>
                  <a:moveTo>
                    <a:pt x="313" y="460"/>
                  </a:moveTo>
                  <a:lnTo>
                    <a:pt x="316" y="460"/>
                  </a:lnTo>
                  <a:lnTo>
                    <a:pt x="339" y="474"/>
                  </a:lnTo>
                  <a:lnTo>
                    <a:pt x="364" y="489"/>
                  </a:lnTo>
                  <a:lnTo>
                    <a:pt x="390" y="506"/>
                  </a:lnTo>
                  <a:lnTo>
                    <a:pt x="411" y="522"/>
                  </a:lnTo>
                  <a:lnTo>
                    <a:pt x="430" y="540"/>
                  </a:lnTo>
                  <a:lnTo>
                    <a:pt x="448" y="559"/>
                  </a:lnTo>
                  <a:lnTo>
                    <a:pt x="465" y="578"/>
                  </a:lnTo>
                  <a:lnTo>
                    <a:pt x="463" y="578"/>
                  </a:lnTo>
                  <a:lnTo>
                    <a:pt x="440" y="553"/>
                  </a:lnTo>
                  <a:lnTo>
                    <a:pt x="416" y="530"/>
                  </a:lnTo>
                  <a:lnTo>
                    <a:pt x="389" y="508"/>
                  </a:lnTo>
                  <a:lnTo>
                    <a:pt x="369" y="494"/>
                  </a:lnTo>
                  <a:lnTo>
                    <a:pt x="350" y="482"/>
                  </a:lnTo>
                  <a:lnTo>
                    <a:pt x="331" y="471"/>
                  </a:lnTo>
                  <a:lnTo>
                    <a:pt x="313" y="460"/>
                  </a:lnTo>
                  <a:close/>
                  <a:moveTo>
                    <a:pt x="152" y="359"/>
                  </a:moveTo>
                  <a:lnTo>
                    <a:pt x="155" y="359"/>
                  </a:lnTo>
                  <a:lnTo>
                    <a:pt x="179" y="376"/>
                  </a:lnTo>
                  <a:lnTo>
                    <a:pt x="201" y="392"/>
                  </a:lnTo>
                  <a:lnTo>
                    <a:pt x="223" y="405"/>
                  </a:lnTo>
                  <a:lnTo>
                    <a:pt x="242" y="418"/>
                  </a:lnTo>
                  <a:lnTo>
                    <a:pt x="260" y="429"/>
                  </a:lnTo>
                  <a:lnTo>
                    <a:pt x="278" y="438"/>
                  </a:lnTo>
                  <a:lnTo>
                    <a:pt x="294" y="448"/>
                  </a:lnTo>
                  <a:lnTo>
                    <a:pt x="313" y="458"/>
                  </a:lnTo>
                  <a:lnTo>
                    <a:pt x="310" y="458"/>
                  </a:lnTo>
                  <a:lnTo>
                    <a:pt x="302" y="453"/>
                  </a:lnTo>
                  <a:lnTo>
                    <a:pt x="294" y="449"/>
                  </a:lnTo>
                  <a:lnTo>
                    <a:pt x="277" y="440"/>
                  </a:lnTo>
                  <a:lnTo>
                    <a:pt x="260" y="429"/>
                  </a:lnTo>
                  <a:lnTo>
                    <a:pt x="241" y="418"/>
                  </a:lnTo>
                  <a:lnTo>
                    <a:pt x="220" y="406"/>
                  </a:lnTo>
                  <a:lnTo>
                    <a:pt x="199" y="392"/>
                  </a:lnTo>
                  <a:lnTo>
                    <a:pt x="177" y="377"/>
                  </a:lnTo>
                  <a:lnTo>
                    <a:pt x="152" y="359"/>
                  </a:lnTo>
                  <a:close/>
                  <a:moveTo>
                    <a:pt x="69" y="248"/>
                  </a:moveTo>
                  <a:lnTo>
                    <a:pt x="71" y="248"/>
                  </a:lnTo>
                  <a:lnTo>
                    <a:pt x="83" y="273"/>
                  </a:lnTo>
                  <a:lnTo>
                    <a:pt x="95" y="295"/>
                  </a:lnTo>
                  <a:lnTo>
                    <a:pt x="109" y="315"/>
                  </a:lnTo>
                  <a:lnTo>
                    <a:pt x="125" y="334"/>
                  </a:lnTo>
                  <a:lnTo>
                    <a:pt x="143" y="350"/>
                  </a:lnTo>
                  <a:lnTo>
                    <a:pt x="147" y="352"/>
                  </a:lnTo>
                  <a:lnTo>
                    <a:pt x="153" y="357"/>
                  </a:lnTo>
                  <a:lnTo>
                    <a:pt x="150" y="357"/>
                  </a:lnTo>
                  <a:lnTo>
                    <a:pt x="148" y="355"/>
                  </a:lnTo>
                  <a:lnTo>
                    <a:pt x="145" y="353"/>
                  </a:lnTo>
                  <a:lnTo>
                    <a:pt x="143" y="351"/>
                  </a:lnTo>
                  <a:lnTo>
                    <a:pt x="124" y="335"/>
                  </a:lnTo>
                  <a:lnTo>
                    <a:pt x="108" y="317"/>
                  </a:lnTo>
                  <a:lnTo>
                    <a:pt x="93" y="296"/>
                  </a:lnTo>
                  <a:lnTo>
                    <a:pt x="81" y="273"/>
                  </a:lnTo>
                  <a:lnTo>
                    <a:pt x="69" y="248"/>
                  </a:lnTo>
                  <a:close/>
                  <a:moveTo>
                    <a:pt x="31" y="125"/>
                  </a:moveTo>
                  <a:lnTo>
                    <a:pt x="32" y="125"/>
                  </a:lnTo>
                  <a:lnTo>
                    <a:pt x="44" y="169"/>
                  </a:lnTo>
                  <a:lnTo>
                    <a:pt x="57" y="209"/>
                  </a:lnTo>
                  <a:lnTo>
                    <a:pt x="71" y="246"/>
                  </a:lnTo>
                  <a:lnTo>
                    <a:pt x="69" y="246"/>
                  </a:lnTo>
                  <a:lnTo>
                    <a:pt x="55" y="209"/>
                  </a:lnTo>
                  <a:lnTo>
                    <a:pt x="42" y="169"/>
                  </a:lnTo>
                  <a:lnTo>
                    <a:pt x="31" y="125"/>
                  </a:lnTo>
                  <a:close/>
                  <a:moveTo>
                    <a:pt x="0" y="0"/>
                  </a:moveTo>
                  <a:lnTo>
                    <a:pt x="1" y="5"/>
                  </a:lnTo>
                  <a:lnTo>
                    <a:pt x="21" y="78"/>
                  </a:lnTo>
                  <a:lnTo>
                    <a:pt x="26" y="101"/>
                  </a:lnTo>
                  <a:lnTo>
                    <a:pt x="32" y="123"/>
                  </a:lnTo>
                  <a:lnTo>
                    <a:pt x="30" y="123"/>
                  </a:lnTo>
                  <a:lnTo>
                    <a:pt x="25" y="101"/>
                  </a:lnTo>
                  <a:lnTo>
                    <a:pt x="19" y="79"/>
                  </a:lnTo>
                  <a:lnTo>
                    <a:pt x="0" y="7"/>
                  </a:lnTo>
                  <a:lnTo>
                    <a:pt x="0"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6" name="Freeform 11"/>
            <p:cNvSpPr>
              <a:spLocks noEditPoints="1"/>
            </p:cNvSpPr>
            <p:nvPr/>
          </p:nvSpPr>
          <p:spPr bwMode="auto">
            <a:xfrm>
              <a:off x="4841875" y="1943101"/>
              <a:ext cx="347663" cy="3005138"/>
            </a:xfrm>
            <a:custGeom>
              <a:avLst/>
              <a:gdLst/>
              <a:ahLst/>
              <a:cxnLst>
                <a:cxn ang="0">
                  <a:pos x="110" y="1893"/>
                </a:cxn>
                <a:cxn ang="0">
                  <a:pos x="141" y="1794"/>
                </a:cxn>
                <a:cxn ang="0">
                  <a:pos x="118" y="1879"/>
                </a:cxn>
                <a:cxn ang="0">
                  <a:pos x="122" y="1862"/>
                </a:cxn>
                <a:cxn ang="0">
                  <a:pos x="145" y="1768"/>
                </a:cxn>
                <a:cxn ang="0">
                  <a:pos x="153" y="1733"/>
                </a:cxn>
                <a:cxn ang="0">
                  <a:pos x="161" y="1664"/>
                </a:cxn>
                <a:cxn ang="0">
                  <a:pos x="99" y="1664"/>
                </a:cxn>
                <a:cxn ang="0">
                  <a:pos x="186" y="1410"/>
                </a:cxn>
                <a:cxn ang="0">
                  <a:pos x="178" y="1521"/>
                </a:cxn>
                <a:cxn ang="0">
                  <a:pos x="163" y="1662"/>
                </a:cxn>
                <a:cxn ang="0">
                  <a:pos x="176" y="1524"/>
                </a:cxn>
                <a:cxn ang="0">
                  <a:pos x="185" y="1412"/>
                </a:cxn>
                <a:cxn ang="0">
                  <a:pos x="174" y="1469"/>
                </a:cxn>
                <a:cxn ang="0">
                  <a:pos x="155" y="1561"/>
                </a:cxn>
                <a:cxn ang="0">
                  <a:pos x="128" y="1640"/>
                </a:cxn>
                <a:cxn ang="0">
                  <a:pos x="109" y="1662"/>
                </a:cxn>
                <a:cxn ang="0">
                  <a:pos x="118" y="1651"/>
                </a:cxn>
                <a:cxn ang="0">
                  <a:pos x="148" y="1582"/>
                </a:cxn>
                <a:cxn ang="0">
                  <a:pos x="168" y="1490"/>
                </a:cxn>
                <a:cxn ang="0">
                  <a:pos x="180" y="1425"/>
                </a:cxn>
                <a:cxn ang="0">
                  <a:pos x="184" y="1410"/>
                </a:cxn>
                <a:cxn ang="0">
                  <a:pos x="19" y="1408"/>
                </a:cxn>
                <a:cxn ang="0">
                  <a:pos x="22" y="1428"/>
                </a:cxn>
                <a:cxn ang="0">
                  <a:pos x="39" y="1537"/>
                </a:cxn>
                <a:cxn ang="0">
                  <a:pos x="44" y="1560"/>
                </a:cxn>
                <a:cxn ang="0">
                  <a:pos x="58" y="1606"/>
                </a:cxn>
                <a:cxn ang="0">
                  <a:pos x="73" y="1640"/>
                </a:cxn>
                <a:cxn ang="0">
                  <a:pos x="92" y="1662"/>
                </a:cxn>
                <a:cxn ang="0">
                  <a:pos x="72" y="1642"/>
                </a:cxn>
                <a:cxn ang="0">
                  <a:pos x="50" y="1587"/>
                </a:cxn>
                <a:cxn ang="0">
                  <a:pos x="38" y="1541"/>
                </a:cxn>
                <a:cxn ang="0">
                  <a:pos x="26" y="1469"/>
                </a:cxn>
                <a:cxn ang="0">
                  <a:pos x="19" y="1413"/>
                </a:cxn>
                <a:cxn ang="0">
                  <a:pos x="0" y="1083"/>
                </a:cxn>
                <a:cxn ang="0">
                  <a:pos x="6" y="1213"/>
                </a:cxn>
                <a:cxn ang="0">
                  <a:pos x="17" y="1404"/>
                </a:cxn>
                <a:cxn ang="0">
                  <a:pos x="1" y="1150"/>
                </a:cxn>
                <a:cxn ang="0">
                  <a:pos x="12" y="799"/>
                </a:cxn>
                <a:cxn ang="0">
                  <a:pos x="3" y="1019"/>
                </a:cxn>
                <a:cxn ang="0">
                  <a:pos x="2" y="959"/>
                </a:cxn>
                <a:cxn ang="0">
                  <a:pos x="46" y="582"/>
                </a:cxn>
                <a:cxn ang="0">
                  <a:pos x="24" y="700"/>
                </a:cxn>
                <a:cxn ang="0">
                  <a:pos x="16" y="747"/>
                </a:cxn>
                <a:cxn ang="0">
                  <a:pos x="46" y="582"/>
                </a:cxn>
                <a:cxn ang="0">
                  <a:pos x="91" y="484"/>
                </a:cxn>
                <a:cxn ang="0">
                  <a:pos x="56" y="554"/>
                </a:cxn>
                <a:cxn ang="0">
                  <a:pos x="64" y="530"/>
                </a:cxn>
                <a:cxn ang="0">
                  <a:pos x="102" y="462"/>
                </a:cxn>
                <a:cxn ang="0">
                  <a:pos x="143" y="401"/>
                </a:cxn>
                <a:cxn ang="0">
                  <a:pos x="109" y="455"/>
                </a:cxn>
                <a:cxn ang="0">
                  <a:pos x="104" y="460"/>
                </a:cxn>
                <a:cxn ang="0">
                  <a:pos x="123" y="430"/>
                </a:cxn>
                <a:cxn ang="0">
                  <a:pos x="162" y="361"/>
                </a:cxn>
                <a:cxn ang="0">
                  <a:pos x="182" y="309"/>
                </a:cxn>
                <a:cxn ang="0">
                  <a:pos x="165" y="357"/>
                </a:cxn>
                <a:cxn ang="0">
                  <a:pos x="165" y="352"/>
                </a:cxn>
                <a:cxn ang="0">
                  <a:pos x="192" y="250"/>
                </a:cxn>
                <a:cxn ang="0">
                  <a:pos x="199" y="211"/>
                </a:cxn>
                <a:cxn ang="0">
                  <a:pos x="202" y="171"/>
                </a:cxn>
                <a:cxn ang="0">
                  <a:pos x="217" y="39"/>
                </a:cxn>
                <a:cxn ang="0">
                  <a:pos x="211" y="83"/>
                </a:cxn>
                <a:cxn ang="0">
                  <a:pos x="218" y="2"/>
                </a:cxn>
              </a:cxnLst>
              <a:rect l="0" t="0" r="r" b="b"/>
              <a:pathLst>
                <a:path w="219" h="1893">
                  <a:moveTo>
                    <a:pt x="110" y="1892"/>
                  </a:moveTo>
                  <a:lnTo>
                    <a:pt x="112" y="1892"/>
                  </a:lnTo>
                  <a:lnTo>
                    <a:pt x="112" y="1893"/>
                  </a:lnTo>
                  <a:lnTo>
                    <a:pt x="110" y="1893"/>
                  </a:lnTo>
                  <a:lnTo>
                    <a:pt x="110" y="1892"/>
                  </a:lnTo>
                  <a:close/>
                  <a:moveTo>
                    <a:pt x="145" y="1768"/>
                  </a:moveTo>
                  <a:lnTo>
                    <a:pt x="146" y="1768"/>
                  </a:lnTo>
                  <a:lnTo>
                    <a:pt x="141" y="1794"/>
                  </a:lnTo>
                  <a:lnTo>
                    <a:pt x="136" y="1820"/>
                  </a:lnTo>
                  <a:lnTo>
                    <a:pt x="130" y="1842"/>
                  </a:lnTo>
                  <a:lnTo>
                    <a:pt x="125" y="1862"/>
                  </a:lnTo>
                  <a:lnTo>
                    <a:pt x="118" y="1879"/>
                  </a:lnTo>
                  <a:lnTo>
                    <a:pt x="112" y="1891"/>
                  </a:lnTo>
                  <a:lnTo>
                    <a:pt x="110" y="1891"/>
                  </a:lnTo>
                  <a:lnTo>
                    <a:pt x="117" y="1879"/>
                  </a:lnTo>
                  <a:lnTo>
                    <a:pt x="122" y="1862"/>
                  </a:lnTo>
                  <a:lnTo>
                    <a:pt x="129" y="1842"/>
                  </a:lnTo>
                  <a:lnTo>
                    <a:pt x="134" y="1820"/>
                  </a:lnTo>
                  <a:lnTo>
                    <a:pt x="140" y="1795"/>
                  </a:lnTo>
                  <a:lnTo>
                    <a:pt x="145" y="1768"/>
                  </a:lnTo>
                  <a:close/>
                  <a:moveTo>
                    <a:pt x="161" y="1664"/>
                  </a:moveTo>
                  <a:lnTo>
                    <a:pt x="162" y="1664"/>
                  </a:lnTo>
                  <a:lnTo>
                    <a:pt x="158" y="1699"/>
                  </a:lnTo>
                  <a:lnTo>
                    <a:pt x="153" y="1733"/>
                  </a:lnTo>
                  <a:lnTo>
                    <a:pt x="147" y="1765"/>
                  </a:lnTo>
                  <a:lnTo>
                    <a:pt x="145" y="1765"/>
                  </a:lnTo>
                  <a:lnTo>
                    <a:pt x="154" y="1716"/>
                  </a:lnTo>
                  <a:lnTo>
                    <a:pt x="161" y="1664"/>
                  </a:lnTo>
                  <a:close/>
                  <a:moveTo>
                    <a:pt x="96" y="1664"/>
                  </a:moveTo>
                  <a:lnTo>
                    <a:pt x="103" y="1664"/>
                  </a:lnTo>
                  <a:lnTo>
                    <a:pt x="101" y="1664"/>
                  </a:lnTo>
                  <a:lnTo>
                    <a:pt x="99" y="1664"/>
                  </a:lnTo>
                  <a:lnTo>
                    <a:pt x="96" y="1664"/>
                  </a:lnTo>
                  <a:close/>
                  <a:moveTo>
                    <a:pt x="185" y="1409"/>
                  </a:moveTo>
                  <a:lnTo>
                    <a:pt x="186" y="1409"/>
                  </a:lnTo>
                  <a:lnTo>
                    <a:pt x="186" y="1410"/>
                  </a:lnTo>
                  <a:lnTo>
                    <a:pt x="185" y="1433"/>
                  </a:lnTo>
                  <a:lnTo>
                    <a:pt x="183" y="1460"/>
                  </a:lnTo>
                  <a:lnTo>
                    <a:pt x="181" y="1489"/>
                  </a:lnTo>
                  <a:lnTo>
                    <a:pt x="178" y="1521"/>
                  </a:lnTo>
                  <a:lnTo>
                    <a:pt x="175" y="1555"/>
                  </a:lnTo>
                  <a:lnTo>
                    <a:pt x="172" y="1590"/>
                  </a:lnTo>
                  <a:lnTo>
                    <a:pt x="168" y="1626"/>
                  </a:lnTo>
                  <a:lnTo>
                    <a:pt x="163" y="1662"/>
                  </a:lnTo>
                  <a:lnTo>
                    <a:pt x="161" y="1662"/>
                  </a:lnTo>
                  <a:lnTo>
                    <a:pt x="170" y="1591"/>
                  </a:lnTo>
                  <a:lnTo>
                    <a:pt x="173" y="1557"/>
                  </a:lnTo>
                  <a:lnTo>
                    <a:pt x="176" y="1524"/>
                  </a:lnTo>
                  <a:lnTo>
                    <a:pt x="179" y="1492"/>
                  </a:lnTo>
                  <a:lnTo>
                    <a:pt x="182" y="1462"/>
                  </a:lnTo>
                  <a:lnTo>
                    <a:pt x="183" y="1436"/>
                  </a:lnTo>
                  <a:lnTo>
                    <a:pt x="185" y="1412"/>
                  </a:lnTo>
                  <a:lnTo>
                    <a:pt x="181" y="1427"/>
                  </a:lnTo>
                  <a:lnTo>
                    <a:pt x="180" y="1437"/>
                  </a:lnTo>
                  <a:lnTo>
                    <a:pt x="178" y="1449"/>
                  </a:lnTo>
                  <a:lnTo>
                    <a:pt x="174" y="1469"/>
                  </a:lnTo>
                  <a:lnTo>
                    <a:pt x="170" y="1490"/>
                  </a:lnTo>
                  <a:lnTo>
                    <a:pt x="166" y="1513"/>
                  </a:lnTo>
                  <a:lnTo>
                    <a:pt x="161" y="1537"/>
                  </a:lnTo>
                  <a:lnTo>
                    <a:pt x="155" y="1561"/>
                  </a:lnTo>
                  <a:lnTo>
                    <a:pt x="149" y="1583"/>
                  </a:lnTo>
                  <a:lnTo>
                    <a:pt x="143" y="1605"/>
                  </a:lnTo>
                  <a:lnTo>
                    <a:pt x="136" y="1624"/>
                  </a:lnTo>
                  <a:lnTo>
                    <a:pt x="128" y="1640"/>
                  </a:lnTo>
                  <a:lnTo>
                    <a:pt x="120" y="1653"/>
                  </a:lnTo>
                  <a:lnTo>
                    <a:pt x="111" y="1661"/>
                  </a:lnTo>
                  <a:lnTo>
                    <a:pt x="110" y="1661"/>
                  </a:lnTo>
                  <a:lnTo>
                    <a:pt x="109" y="1662"/>
                  </a:lnTo>
                  <a:lnTo>
                    <a:pt x="104" y="1662"/>
                  </a:lnTo>
                  <a:lnTo>
                    <a:pt x="107" y="1661"/>
                  </a:lnTo>
                  <a:lnTo>
                    <a:pt x="109" y="1659"/>
                  </a:lnTo>
                  <a:lnTo>
                    <a:pt x="118" y="1651"/>
                  </a:lnTo>
                  <a:lnTo>
                    <a:pt x="126" y="1639"/>
                  </a:lnTo>
                  <a:lnTo>
                    <a:pt x="134" y="1622"/>
                  </a:lnTo>
                  <a:lnTo>
                    <a:pt x="141" y="1603"/>
                  </a:lnTo>
                  <a:lnTo>
                    <a:pt x="148" y="1582"/>
                  </a:lnTo>
                  <a:lnTo>
                    <a:pt x="154" y="1560"/>
                  </a:lnTo>
                  <a:lnTo>
                    <a:pt x="159" y="1536"/>
                  </a:lnTo>
                  <a:lnTo>
                    <a:pt x="164" y="1513"/>
                  </a:lnTo>
                  <a:lnTo>
                    <a:pt x="168" y="1490"/>
                  </a:lnTo>
                  <a:lnTo>
                    <a:pt x="172" y="1468"/>
                  </a:lnTo>
                  <a:lnTo>
                    <a:pt x="175" y="1449"/>
                  </a:lnTo>
                  <a:lnTo>
                    <a:pt x="178" y="1436"/>
                  </a:lnTo>
                  <a:lnTo>
                    <a:pt x="180" y="1425"/>
                  </a:lnTo>
                  <a:lnTo>
                    <a:pt x="181" y="1418"/>
                  </a:lnTo>
                  <a:lnTo>
                    <a:pt x="183" y="1414"/>
                  </a:lnTo>
                  <a:lnTo>
                    <a:pt x="183" y="1411"/>
                  </a:lnTo>
                  <a:lnTo>
                    <a:pt x="184" y="1410"/>
                  </a:lnTo>
                  <a:lnTo>
                    <a:pt x="185" y="1409"/>
                  </a:lnTo>
                  <a:close/>
                  <a:moveTo>
                    <a:pt x="18" y="1406"/>
                  </a:moveTo>
                  <a:lnTo>
                    <a:pt x="19" y="1406"/>
                  </a:lnTo>
                  <a:lnTo>
                    <a:pt x="19" y="1408"/>
                  </a:lnTo>
                  <a:lnTo>
                    <a:pt x="20" y="1410"/>
                  </a:lnTo>
                  <a:lnTo>
                    <a:pt x="20" y="1412"/>
                  </a:lnTo>
                  <a:lnTo>
                    <a:pt x="22" y="1424"/>
                  </a:lnTo>
                  <a:lnTo>
                    <a:pt x="22" y="1428"/>
                  </a:lnTo>
                  <a:lnTo>
                    <a:pt x="27" y="1468"/>
                  </a:lnTo>
                  <a:lnTo>
                    <a:pt x="27" y="1470"/>
                  </a:lnTo>
                  <a:lnTo>
                    <a:pt x="33" y="1505"/>
                  </a:lnTo>
                  <a:lnTo>
                    <a:pt x="39" y="1537"/>
                  </a:lnTo>
                  <a:lnTo>
                    <a:pt x="39" y="1538"/>
                  </a:lnTo>
                  <a:lnTo>
                    <a:pt x="40" y="1539"/>
                  </a:lnTo>
                  <a:lnTo>
                    <a:pt x="40" y="1540"/>
                  </a:lnTo>
                  <a:lnTo>
                    <a:pt x="44" y="1560"/>
                  </a:lnTo>
                  <a:lnTo>
                    <a:pt x="45" y="1561"/>
                  </a:lnTo>
                  <a:lnTo>
                    <a:pt x="45" y="1562"/>
                  </a:lnTo>
                  <a:lnTo>
                    <a:pt x="51" y="1585"/>
                  </a:lnTo>
                  <a:lnTo>
                    <a:pt x="58" y="1606"/>
                  </a:lnTo>
                  <a:lnTo>
                    <a:pt x="64" y="1624"/>
                  </a:lnTo>
                  <a:lnTo>
                    <a:pt x="72" y="1639"/>
                  </a:lnTo>
                  <a:lnTo>
                    <a:pt x="72" y="1640"/>
                  </a:lnTo>
                  <a:lnTo>
                    <a:pt x="73" y="1640"/>
                  </a:lnTo>
                  <a:lnTo>
                    <a:pt x="80" y="1651"/>
                  </a:lnTo>
                  <a:lnTo>
                    <a:pt x="88" y="1658"/>
                  </a:lnTo>
                  <a:lnTo>
                    <a:pt x="96" y="1662"/>
                  </a:lnTo>
                  <a:lnTo>
                    <a:pt x="92" y="1662"/>
                  </a:lnTo>
                  <a:lnTo>
                    <a:pt x="85" y="1658"/>
                  </a:lnTo>
                  <a:lnTo>
                    <a:pt x="79" y="1651"/>
                  </a:lnTo>
                  <a:lnTo>
                    <a:pt x="72" y="1643"/>
                  </a:lnTo>
                  <a:lnTo>
                    <a:pt x="72" y="1642"/>
                  </a:lnTo>
                  <a:lnTo>
                    <a:pt x="72" y="1640"/>
                  </a:lnTo>
                  <a:lnTo>
                    <a:pt x="64" y="1626"/>
                  </a:lnTo>
                  <a:lnTo>
                    <a:pt x="56" y="1608"/>
                  </a:lnTo>
                  <a:lnTo>
                    <a:pt x="50" y="1587"/>
                  </a:lnTo>
                  <a:lnTo>
                    <a:pt x="43" y="1563"/>
                  </a:lnTo>
                  <a:lnTo>
                    <a:pt x="43" y="1561"/>
                  </a:lnTo>
                  <a:lnTo>
                    <a:pt x="39" y="1542"/>
                  </a:lnTo>
                  <a:lnTo>
                    <a:pt x="38" y="1541"/>
                  </a:lnTo>
                  <a:lnTo>
                    <a:pt x="38" y="1539"/>
                  </a:lnTo>
                  <a:lnTo>
                    <a:pt x="32" y="1507"/>
                  </a:lnTo>
                  <a:lnTo>
                    <a:pt x="26" y="1471"/>
                  </a:lnTo>
                  <a:lnTo>
                    <a:pt x="26" y="1469"/>
                  </a:lnTo>
                  <a:lnTo>
                    <a:pt x="21" y="1432"/>
                  </a:lnTo>
                  <a:lnTo>
                    <a:pt x="21" y="1430"/>
                  </a:lnTo>
                  <a:lnTo>
                    <a:pt x="20" y="1428"/>
                  </a:lnTo>
                  <a:lnTo>
                    <a:pt x="19" y="1413"/>
                  </a:lnTo>
                  <a:lnTo>
                    <a:pt x="19" y="1411"/>
                  </a:lnTo>
                  <a:lnTo>
                    <a:pt x="18" y="1410"/>
                  </a:lnTo>
                  <a:lnTo>
                    <a:pt x="18" y="1406"/>
                  </a:lnTo>
                  <a:close/>
                  <a:moveTo>
                    <a:pt x="0" y="1083"/>
                  </a:moveTo>
                  <a:lnTo>
                    <a:pt x="3" y="1083"/>
                  </a:lnTo>
                  <a:lnTo>
                    <a:pt x="3" y="1116"/>
                  </a:lnTo>
                  <a:lnTo>
                    <a:pt x="3" y="1150"/>
                  </a:lnTo>
                  <a:lnTo>
                    <a:pt x="6" y="1213"/>
                  </a:lnTo>
                  <a:lnTo>
                    <a:pt x="8" y="1278"/>
                  </a:lnTo>
                  <a:lnTo>
                    <a:pt x="14" y="1342"/>
                  </a:lnTo>
                  <a:lnTo>
                    <a:pt x="19" y="1404"/>
                  </a:lnTo>
                  <a:lnTo>
                    <a:pt x="17" y="1404"/>
                  </a:lnTo>
                  <a:lnTo>
                    <a:pt x="11" y="1342"/>
                  </a:lnTo>
                  <a:lnTo>
                    <a:pt x="7" y="1278"/>
                  </a:lnTo>
                  <a:lnTo>
                    <a:pt x="3" y="1213"/>
                  </a:lnTo>
                  <a:lnTo>
                    <a:pt x="1" y="1150"/>
                  </a:lnTo>
                  <a:lnTo>
                    <a:pt x="1" y="1116"/>
                  </a:lnTo>
                  <a:lnTo>
                    <a:pt x="0" y="1083"/>
                  </a:lnTo>
                  <a:close/>
                  <a:moveTo>
                    <a:pt x="11" y="799"/>
                  </a:moveTo>
                  <a:lnTo>
                    <a:pt x="12" y="799"/>
                  </a:lnTo>
                  <a:lnTo>
                    <a:pt x="8" y="849"/>
                  </a:lnTo>
                  <a:lnTo>
                    <a:pt x="6" y="903"/>
                  </a:lnTo>
                  <a:lnTo>
                    <a:pt x="4" y="959"/>
                  </a:lnTo>
                  <a:lnTo>
                    <a:pt x="3" y="1019"/>
                  </a:lnTo>
                  <a:lnTo>
                    <a:pt x="3" y="1081"/>
                  </a:lnTo>
                  <a:lnTo>
                    <a:pt x="0" y="1081"/>
                  </a:lnTo>
                  <a:lnTo>
                    <a:pt x="0" y="1019"/>
                  </a:lnTo>
                  <a:lnTo>
                    <a:pt x="2" y="959"/>
                  </a:lnTo>
                  <a:lnTo>
                    <a:pt x="4" y="903"/>
                  </a:lnTo>
                  <a:lnTo>
                    <a:pt x="7" y="849"/>
                  </a:lnTo>
                  <a:lnTo>
                    <a:pt x="11" y="799"/>
                  </a:lnTo>
                  <a:close/>
                  <a:moveTo>
                    <a:pt x="46" y="582"/>
                  </a:moveTo>
                  <a:lnTo>
                    <a:pt x="48" y="582"/>
                  </a:lnTo>
                  <a:lnTo>
                    <a:pt x="39" y="618"/>
                  </a:lnTo>
                  <a:lnTo>
                    <a:pt x="30" y="657"/>
                  </a:lnTo>
                  <a:lnTo>
                    <a:pt x="24" y="700"/>
                  </a:lnTo>
                  <a:lnTo>
                    <a:pt x="18" y="747"/>
                  </a:lnTo>
                  <a:lnTo>
                    <a:pt x="13" y="797"/>
                  </a:lnTo>
                  <a:lnTo>
                    <a:pt x="11" y="797"/>
                  </a:lnTo>
                  <a:lnTo>
                    <a:pt x="16" y="747"/>
                  </a:lnTo>
                  <a:lnTo>
                    <a:pt x="22" y="700"/>
                  </a:lnTo>
                  <a:lnTo>
                    <a:pt x="29" y="657"/>
                  </a:lnTo>
                  <a:lnTo>
                    <a:pt x="37" y="618"/>
                  </a:lnTo>
                  <a:lnTo>
                    <a:pt x="46" y="582"/>
                  </a:lnTo>
                  <a:close/>
                  <a:moveTo>
                    <a:pt x="102" y="462"/>
                  </a:moveTo>
                  <a:lnTo>
                    <a:pt x="104" y="462"/>
                  </a:lnTo>
                  <a:lnTo>
                    <a:pt x="97" y="472"/>
                  </a:lnTo>
                  <a:lnTo>
                    <a:pt x="91" y="484"/>
                  </a:lnTo>
                  <a:lnTo>
                    <a:pt x="83" y="496"/>
                  </a:lnTo>
                  <a:lnTo>
                    <a:pt x="75" y="510"/>
                  </a:lnTo>
                  <a:lnTo>
                    <a:pt x="66" y="530"/>
                  </a:lnTo>
                  <a:lnTo>
                    <a:pt x="56" y="554"/>
                  </a:lnTo>
                  <a:lnTo>
                    <a:pt x="48" y="580"/>
                  </a:lnTo>
                  <a:lnTo>
                    <a:pt x="47" y="580"/>
                  </a:lnTo>
                  <a:lnTo>
                    <a:pt x="55" y="554"/>
                  </a:lnTo>
                  <a:lnTo>
                    <a:pt x="64" y="530"/>
                  </a:lnTo>
                  <a:lnTo>
                    <a:pt x="74" y="508"/>
                  </a:lnTo>
                  <a:lnTo>
                    <a:pt x="84" y="491"/>
                  </a:lnTo>
                  <a:lnTo>
                    <a:pt x="93" y="476"/>
                  </a:lnTo>
                  <a:lnTo>
                    <a:pt x="102" y="462"/>
                  </a:lnTo>
                  <a:close/>
                  <a:moveTo>
                    <a:pt x="162" y="361"/>
                  </a:moveTo>
                  <a:lnTo>
                    <a:pt x="163" y="361"/>
                  </a:lnTo>
                  <a:lnTo>
                    <a:pt x="152" y="383"/>
                  </a:lnTo>
                  <a:lnTo>
                    <a:pt x="143" y="401"/>
                  </a:lnTo>
                  <a:lnTo>
                    <a:pt x="133" y="417"/>
                  </a:lnTo>
                  <a:lnTo>
                    <a:pt x="125" y="431"/>
                  </a:lnTo>
                  <a:lnTo>
                    <a:pt x="117" y="443"/>
                  </a:lnTo>
                  <a:lnTo>
                    <a:pt x="109" y="455"/>
                  </a:lnTo>
                  <a:lnTo>
                    <a:pt x="108" y="457"/>
                  </a:lnTo>
                  <a:lnTo>
                    <a:pt x="106" y="458"/>
                  </a:lnTo>
                  <a:lnTo>
                    <a:pt x="106" y="460"/>
                  </a:lnTo>
                  <a:lnTo>
                    <a:pt x="104" y="460"/>
                  </a:lnTo>
                  <a:lnTo>
                    <a:pt x="106" y="457"/>
                  </a:lnTo>
                  <a:lnTo>
                    <a:pt x="107" y="454"/>
                  </a:lnTo>
                  <a:lnTo>
                    <a:pt x="115" y="442"/>
                  </a:lnTo>
                  <a:lnTo>
                    <a:pt x="123" y="430"/>
                  </a:lnTo>
                  <a:lnTo>
                    <a:pt x="132" y="416"/>
                  </a:lnTo>
                  <a:lnTo>
                    <a:pt x="141" y="401"/>
                  </a:lnTo>
                  <a:lnTo>
                    <a:pt x="151" y="382"/>
                  </a:lnTo>
                  <a:lnTo>
                    <a:pt x="162" y="361"/>
                  </a:lnTo>
                  <a:close/>
                  <a:moveTo>
                    <a:pt x="192" y="250"/>
                  </a:moveTo>
                  <a:lnTo>
                    <a:pt x="194" y="250"/>
                  </a:lnTo>
                  <a:lnTo>
                    <a:pt x="189" y="281"/>
                  </a:lnTo>
                  <a:lnTo>
                    <a:pt x="182" y="309"/>
                  </a:lnTo>
                  <a:lnTo>
                    <a:pt x="175" y="333"/>
                  </a:lnTo>
                  <a:lnTo>
                    <a:pt x="167" y="353"/>
                  </a:lnTo>
                  <a:lnTo>
                    <a:pt x="166" y="355"/>
                  </a:lnTo>
                  <a:lnTo>
                    <a:pt x="165" y="357"/>
                  </a:lnTo>
                  <a:lnTo>
                    <a:pt x="164" y="359"/>
                  </a:lnTo>
                  <a:lnTo>
                    <a:pt x="162" y="359"/>
                  </a:lnTo>
                  <a:lnTo>
                    <a:pt x="164" y="355"/>
                  </a:lnTo>
                  <a:lnTo>
                    <a:pt x="165" y="352"/>
                  </a:lnTo>
                  <a:lnTo>
                    <a:pt x="173" y="332"/>
                  </a:lnTo>
                  <a:lnTo>
                    <a:pt x="181" y="308"/>
                  </a:lnTo>
                  <a:lnTo>
                    <a:pt x="186" y="280"/>
                  </a:lnTo>
                  <a:lnTo>
                    <a:pt x="192" y="250"/>
                  </a:lnTo>
                  <a:close/>
                  <a:moveTo>
                    <a:pt x="207" y="127"/>
                  </a:moveTo>
                  <a:lnTo>
                    <a:pt x="208" y="127"/>
                  </a:lnTo>
                  <a:lnTo>
                    <a:pt x="204" y="171"/>
                  </a:lnTo>
                  <a:lnTo>
                    <a:pt x="199" y="211"/>
                  </a:lnTo>
                  <a:lnTo>
                    <a:pt x="194" y="248"/>
                  </a:lnTo>
                  <a:lnTo>
                    <a:pt x="192" y="248"/>
                  </a:lnTo>
                  <a:lnTo>
                    <a:pt x="197" y="211"/>
                  </a:lnTo>
                  <a:lnTo>
                    <a:pt x="202" y="171"/>
                  </a:lnTo>
                  <a:lnTo>
                    <a:pt x="207" y="127"/>
                  </a:lnTo>
                  <a:close/>
                  <a:moveTo>
                    <a:pt x="218" y="0"/>
                  </a:moveTo>
                  <a:lnTo>
                    <a:pt x="219" y="9"/>
                  </a:lnTo>
                  <a:lnTo>
                    <a:pt x="217" y="39"/>
                  </a:lnTo>
                  <a:lnTo>
                    <a:pt x="213" y="83"/>
                  </a:lnTo>
                  <a:lnTo>
                    <a:pt x="209" y="125"/>
                  </a:lnTo>
                  <a:lnTo>
                    <a:pt x="207" y="125"/>
                  </a:lnTo>
                  <a:lnTo>
                    <a:pt x="211" y="83"/>
                  </a:lnTo>
                  <a:lnTo>
                    <a:pt x="215" y="39"/>
                  </a:lnTo>
                  <a:lnTo>
                    <a:pt x="217" y="17"/>
                  </a:lnTo>
                  <a:lnTo>
                    <a:pt x="218" y="7"/>
                  </a:lnTo>
                  <a:lnTo>
                    <a:pt x="218" y="2"/>
                  </a:lnTo>
                  <a:lnTo>
                    <a:pt x="218"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7" name="Freeform 12"/>
            <p:cNvSpPr>
              <a:spLocks noEditPoints="1"/>
            </p:cNvSpPr>
            <p:nvPr/>
          </p:nvSpPr>
          <p:spPr bwMode="auto">
            <a:xfrm>
              <a:off x="5187950" y="1939926"/>
              <a:ext cx="350838" cy="3008313"/>
            </a:xfrm>
            <a:custGeom>
              <a:avLst/>
              <a:gdLst/>
              <a:ahLst/>
              <a:cxnLst>
                <a:cxn ang="0">
                  <a:pos x="111" y="1894"/>
                </a:cxn>
                <a:cxn ang="0">
                  <a:pos x="93" y="1844"/>
                </a:cxn>
                <a:cxn ang="0">
                  <a:pos x="104" y="1881"/>
                </a:cxn>
                <a:cxn ang="0">
                  <a:pos x="75" y="1770"/>
                </a:cxn>
                <a:cxn ang="0">
                  <a:pos x="116" y="1666"/>
                </a:cxn>
                <a:cxn ang="0">
                  <a:pos x="77" y="1767"/>
                </a:cxn>
                <a:cxn ang="0">
                  <a:pos x="183" y="1544"/>
                </a:cxn>
                <a:cxn ang="0">
                  <a:pos x="172" y="1588"/>
                </a:cxn>
                <a:cxn ang="0">
                  <a:pos x="143" y="1652"/>
                </a:cxn>
                <a:cxn ang="0">
                  <a:pos x="141" y="1652"/>
                </a:cxn>
                <a:cxn ang="0">
                  <a:pos x="157" y="1624"/>
                </a:cxn>
                <a:cxn ang="0">
                  <a:pos x="178" y="1562"/>
                </a:cxn>
                <a:cxn ang="0">
                  <a:pos x="183" y="1541"/>
                </a:cxn>
                <a:cxn ang="0">
                  <a:pos x="200" y="1427"/>
                </a:cxn>
                <a:cxn ang="0">
                  <a:pos x="195" y="1471"/>
                </a:cxn>
                <a:cxn ang="0">
                  <a:pos x="202" y="1414"/>
                </a:cxn>
                <a:cxn ang="0">
                  <a:pos x="201" y="1424"/>
                </a:cxn>
                <a:cxn ang="0">
                  <a:pos x="35" y="1411"/>
                </a:cxn>
                <a:cxn ang="0">
                  <a:pos x="42" y="1435"/>
                </a:cxn>
                <a:cxn ang="0">
                  <a:pos x="61" y="1538"/>
                </a:cxn>
                <a:cxn ang="0">
                  <a:pos x="102" y="1653"/>
                </a:cxn>
                <a:cxn ang="0">
                  <a:pos x="110" y="1663"/>
                </a:cxn>
                <a:cxn ang="0">
                  <a:pos x="72" y="1585"/>
                </a:cxn>
                <a:cxn ang="0">
                  <a:pos x="47" y="1471"/>
                </a:cxn>
                <a:cxn ang="0">
                  <a:pos x="36" y="1415"/>
                </a:cxn>
                <a:cxn ang="0">
                  <a:pos x="51" y="1586"/>
                </a:cxn>
                <a:cxn ang="0">
                  <a:pos x="45" y="1546"/>
                </a:cxn>
                <a:cxn ang="0">
                  <a:pos x="34" y="1411"/>
                </a:cxn>
                <a:cxn ang="0">
                  <a:pos x="202" y="1412"/>
                </a:cxn>
                <a:cxn ang="0">
                  <a:pos x="219" y="1152"/>
                </a:cxn>
                <a:cxn ang="0">
                  <a:pos x="204" y="1406"/>
                </a:cxn>
                <a:cxn ang="0">
                  <a:pos x="217" y="1199"/>
                </a:cxn>
                <a:cxn ang="0">
                  <a:pos x="212" y="801"/>
                </a:cxn>
                <a:cxn ang="0">
                  <a:pos x="219" y="1083"/>
                </a:cxn>
                <a:cxn ang="0">
                  <a:pos x="174" y="584"/>
                </a:cxn>
                <a:cxn ang="0">
                  <a:pos x="207" y="752"/>
                </a:cxn>
                <a:cxn ang="0">
                  <a:pos x="192" y="663"/>
                </a:cxn>
                <a:cxn ang="0">
                  <a:pos x="128" y="478"/>
                </a:cxn>
                <a:cxn ang="0">
                  <a:pos x="175" y="582"/>
                </a:cxn>
                <a:cxn ang="0">
                  <a:pos x="136" y="494"/>
                </a:cxn>
                <a:cxn ang="0">
                  <a:pos x="69" y="383"/>
                </a:cxn>
                <a:cxn ang="0">
                  <a:pos x="111" y="449"/>
                </a:cxn>
                <a:cxn ang="0">
                  <a:pos x="102" y="439"/>
                </a:cxn>
                <a:cxn ang="0">
                  <a:pos x="58" y="363"/>
                </a:cxn>
                <a:cxn ang="0">
                  <a:pos x="47" y="334"/>
                </a:cxn>
                <a:cxn ang="0">
                  <a:pos x="56" y="359"/>
                </a:cxn>
                <a:cxn ang="0">
                  <a:pos x="33" y="283"/>
                </a:cxn>
                <a:cxn ang="0">
                  <a:pos x="24" y="213"/>
                </a:cxn>
                <a:cxn ang="0">
                  <a:pos x="13" y="129"/>
                </a:cxn>
                <a:cxn ang="0">
                  <a:pos x="11" y="91"/>
                </a:cxn>
                <a:cxn ang="0">
                  <a:pos x="10" y="92"/>
                </a:cxn>
              </a:cxnLst>
              <a:rect l="0" t="0" r="r" b="b"/>
              <a:pathLst>
                <a:path w="221" h="1895">
                  <a:moveTo>
                    <a:pt x="111" y="1894"/>
                  </a:moveTo>
                  <a:lnTo>
                    <a:pt x="113" y="1894"/>
                  </a:lnTo>
                  <a:lnTo>
                    <a:pt x="113" y="1895"/>
                  </a:lnTo>
                  <a:lnTo>
                    <a:pt x="111" y="1895"/>
                  </a:lnTo>
                  <a:lnTo>
                    <a:pt x="111" y="1894"/>
                  </a:lnTo>
                  <a:close/>
                  <a:moveTo>
                    <a:pt x="75" y="1770"/>
                  </a:moveTo>
                  <a:lnTo>
                    <a:pt x="77" y="1770"/>
                  </a:lnTo>
                  <a:lnTo>
                    <a:pt x="82" y="1797"/>
                  </a:lnTo>
                  <a:lnTo>
                    <a:pt x="88" y="1822"/>
                  </a:lnTo>
                  <a:lnTo>
                    <a:pt x="93" y="1844"/>
                  </a:lnTo>
                  <a:lnTo>
                    <a:pt x="100" y="1864"/>
                  </a:lnTo>
                  <a:lnTo>
                    <a:pt x="106" y="1881"/>
                  </a:lnTo>
                  <a:lnTo>
                    <a:pt x="112" y="1893"/>
                  </a:lnTo>
                  <a:lnTo>
                    <a:pt x="111" y="1893"/>
                  </a:lnTo>
                  <a:lnTo>
                    <a:pt x="104" y="1881"/>
                  </a:lnTo>
                  <a:lnTo>
                    <a:pt x="98" y="1864"/>
                  </a:lnTo>
                  <a:lnTo>
                    <a:pt x="92" y="1844"/>
                  </a:lnTo>
                  <a:lnTo>
                    <a:pt x="86" y="1822"/>
                  </a:lnTo>
                  <a:lnTo>
                    <a:pt x="80" y="1796"/>
                  </a:lnTo>
                  <a:lnTo>
                    <a:pt x="75" y="1770"/>
                  </a:lnTo>
                  <a:close/>
                  <a:moveTo>
                    <a:pt x="116" y="1666"/>
                  </a:moveTo>
                  <a:lnTo>
                    <a:pt x="125" y="1666"/>
                  </a:lnTo>
                  <a:lnTo>
                    <a:pt x="122" y="1666"/>
                  </a:lnTo>
                  <a:lnTo>
                    <a:pt x="118" y="1666"/>
                  </a:lnTo>
                  <a:lnTo>
                    <a:pt x="116" y="1666"/>
                  </a:lnTo>
                  <a:close/>
                  <a:moveTo>
                    <a:pt x="59" y="1666"/>
                  </a:moveTo>
                  <a:lnTo>
                    <a:pt x="61" y="1666"/>
                  </a:lnTo>
                  <a:lnTo>
                    <a:pt x="66" y="1701"/>
                  </a:lnTo>
                  <a:lnTo>
                    <a:pt x="71" y="1735"/>
                  </a:lnTo>
                  <a:lnTo>
                    <a:pt x="77" y="1767"/>
                  </a:lnTo>
                  <a:lnTo>
                    <a:pt x="75" y="1767"/>
                  </a:lnTo>
                  <a:lnTo>
                    <a:pt x="66" y="1718"/>
                  </a:lnTo>
                  <a:lnTo>
                    <a:pt x="59" y="1666"/>
                  </a:lnTo>
                  <a:close/>
                  <a:moveTo>
                    <a:pt x="182" y="1542"/>
                  </a:moveTo>
                  <a:lnTo>
                    <a:pt x="183" y="1544"/>
                  </a:lnTo>
                  <a:lnTo>
                    <a:pt x="183" y="1544"/>
                  </a:lnTo>
                  <a:lnTo>
                    <a:pt x="178" y="1563"/>
                  </a:lnTo>
                  <a:lnTo>
                    <a:pt x="178" y="1565"/>
                  </a:lnTo>
                  <a:lnTo>
                    <a:pt x="178" y="1565"/>
                  </a:lnTo>
                  <a:lnTo>
                    <a:pt x="172" y="1588"/>
                  </a:lnTo>
                  <a:lnTo>
                    <a:pt x="165" y="1608"/>
                  </a:lnTo>
                  <a:lnTo>
                    <a:pt x="158" y="1626"/>
                  </a:lnTo>
                  <a:lnTo>
                    <a:pt x="150" y="1642"/>
                  </a:lnTo>
                  <a:lnTo>
                    <a:pt x="149" y="1642"/>
                  </a:lnTo>
                  <a:lnTo>
                    <a:pt x="143" y="1652"/>
                  </a:lnTo>
                  <a:lnTo>
                    <a:pt x="136" y="1659"/>
                  </a:lnTo>
                  <a:lnTo>
                    <a:pt x="129" y="1664"/>
                  </a:lnTo>
                  <a:lnTo>
                    <a:pt x="124" y="1664"/>
                  </a:lnTo>
                  <a:lnTo>
                    <a:pt x="133" y="1660"/>
                  </a:lnTo>
                  <a:lnTo>
                    <a:pt x="141" y="1652"/>
                  </a:lnTo>
                  <a:lnTo>
                    <a:pt x="149" y="1640"/>
                  </a:lnTo>
                  <a:lnTo>
                    <a:pt x="149" y="1640"/>
                  </a:lnTo>
                  <a:lnTo>
                    <a:pt x="149" y="1640"/>
                  </a:lnTo>
                  <a:lnTo>
                    <a:pt x="150" y="1639"/>
                  </a:lnTo>
                  <a:lnTo>
                    <a:pt x="157" y="1624"/>
                  </a:lnTo>
                  <a:lnTo>
                    <a:pt x="165" y="1607"/>
                  </a:lnTo>
                  <a:lnTo>
                    <a:pt x="171" y="1587"/>
                  </a:lnTo>
                  <a:lnTo>
                    <a:pt x="177" y="1564"/>
                  </a:lnTo>
                  <a:lnTo>
                    <a:pt x="177" y="1563"/>
                  </a:lnTo>
                  <a:lnTo>
                    <a:pt x="178" y="1562"/>
                  </a:lnTo>
                  <a:lnTo>
                    <a:pt x="182" y="1542"/>
                  </a:lnTo>
                  <a:close/>
                  <a:moveTo>
                    <a:pt x="194" y="1473"/>
                  </a:moveTo>
                  <a:lnTo>
                    <a:pt x="196" y="1474"/>
                  </a:lnTo>
                  <a:lnTo>
                    <a:pt x="190" y="1509"/>
                  </a:lnTo>
                  <a:lnTo>
                    <a:pt x="183" y="1541"/>
                  </a:lnTo>
                  <a:lnTo>
                    <a:pt x="183" y="1541"/>
                  </a:lnTo>
                  <a:lnTo>
                    <a:pt x="183" y="1539"/>
                  </a:lnTo>
                  <a:lnTo>
                    <a:pt x="188" y="1507"/>
                  </a:lnTo>
                  <a:lnTo>
                    <a:pt x="194" y="1473"/>
                  </a:lnTo>
                  <a:close/>
                  <a:moveTo>
                    <a:pt x="200" y="1427"/>
                  </a:moveTo>
                  <a:lnTo>
                    <a:pt x="201" y="1428"/>
                  </a:lnTo>
                  <a:lnTo>
                    <a:pt x="201" y="1429"/>
                  </a:lnTo>
                  <a:lnTo>
                    <a:pt x="202" y="1430"/>
                  </a:lnTo>
                  <a:lnTo>
                    <a:pt x="196" y="1472"/>
                  </a:lnTo>
                  <a:lnTo>
                    <a:pt x="195" y="1471"/>
                  </a:lnTo>
                  <a:lnTo>
                    <a:pt x="195" y="1470"/>
                  </a:lnTo>
                  <a:lnTo>
                    <a:pt x="194" y="1470"/>
                  </a:lnTo>
                  <a:lnTo>
                    <a:pt x="200" y="1427"/>
                  </a:lnTo>
                  <a:close/>
                  <a:moveTo>
                    <a:pt x="202" y="1413"/>
                  </a:moveTo>
                  <a:lnTo>
                    <a:pt x="202" y="1414"/>
                  </a:lnTo>
                  <a:lnTo>
                    <a:pt x="203" y="1414"/>
                  </a:lnTo>
                  <a:lnTo>
                    <a:pt x="203" y="1414"/>
                  </a:lnTo>
                  <a:lnTo>
                    <a:pt x="202" y="1426"/>
                  </a:lnTo>
                  <a:lnTo>
                    <a:pt x="202" y="1425"/>
                  </a:lnTo>
                  <a:lnTo>
                    <a:pt x="201" y="1424"/>
                  </a:lnTo>
                  <a:lnTo>
                    <a:pt x="201" y="1419"/>
                  </a:lnTo>
                  <a:lnTo>
                    <a:pt x="202" y="1417"/>
                  </a:lnTo>
                  <a:lnTo>
                    <a:pt x="202" y="1413"/>
                  </a:lnTo>
                  <a:close/>
                  <a:moveTo>
                    <a:pt x="34" y="1411"/>
                  </a:moveTo>
                  <a:lnTo>
                    <a:pt x="35" y="1411"/>
                  </a:lnTo>
                  <a:lnTo>
                    <a:pt x="36" y="1412"/>
                  </a:lnTo>
                  <a:lnTo>
                    <a:pt x="37" y="1414"/>
                  </a:lnTo>
                  <a:lnTo>
                    <a:pt x="39" y="1418"/>
                  </a:lnTo>
                  <a:lnTo>
                    <a:pt x="40" y="1425"/>
                  </a:lnTo>
                  <a:lnTo>
                    <a:pt x="42" y="1435"/>
                  </a:lnTo>
                  <a:lnTo>
                    <a:pt x="45" y="1451"/>
                  </a:lnTo>
                  <a:lnTo>
                    <a:pt x="48" y="1470"/>
                  </a:lnTo>
                  <a:lnTo>
                    <a:pt x="52" y="1491"/>
                  </a:lnTo>
                  <a:lnTo>
                    <a:pt x="56" y="1515"/>
                  </a:lnTo>
                  <a:lnTo>
                    <a:pt x="61" y="1538"/>
                  </a:lnTo>
                  <a:lnTo>
                    <a:pt x="73" y="1584"/>
                  </a:lnTo>
                  <a:lnTo>
                    <a:pt x="80" y="1605"/>
                  </a:lnTo>
                  <a:lnTo>
                    <a:pt x="87" y="1624"/>
                  </a:lnTo>
                  <a:lnTo>
                    <a:pt x="94" y="1641"/>
                  </a:lnTo>
                  <a:lnTo>
                    <a:pt x="102" y="1653"/>
                  </a:lnTo>
                  <a:lnTo>
                    <a:pt x="111" y="1661"/>
                  </a:lnTo>
                  <a:lnTo>
                    <a:pt x="113" y="1663"/>
                  </a:lnTo>
                  <a:lnTo>
                    <a:pt x="116" y="1664"/>
                  </a:lnTo>
                  <a:lnTo>
                    <a:pt x="111" y="1664"/>
                  </a:lnTo>
                  <a:lnTo>
                    <a:pt x="110" y="1663"/>
                  </a:lnTo>
                  <a:lnTo>
                    <a:pt x="101" y="1655"/>
                  </a:lnTo>
                  <a:lnTo>
                    <a:pt x="93" y="1642"/>
                  </a:lnTo>
                  <a:lnTo>
                    <a:pt x="85" y="1626"/>
                  </a:lnTo>
                  <a:lnTo>
                    <a:pt x="78" y="1607"/>
                  </a:lnTo>
                  <a:lnTo>
                    <a:pt x="72" y="1585"/>
                  </a:lnTo>
                  <a:lnTo>
                    <a:pt x="66" y="1563"/>
                  </a:lnTo>
                  <a:lnTo>
                    <a:pt x="60" y="1539"/>
                  </a:lnTo>
                  <a:lnTo>
                    <a:pt x="55" y="1515"/>
                  </a:lnTo>
                  <a:lnTo>
                    <a:pt x="50" y="1492"/>
                  </a:lnTo>
                  <a:lnTo>
                    <a:pt x="47" y="1471"/>
                  </a:lnTo>
                  <a:lnTo>
                    <a:pt x="43" y="1451"/>
                  </a:lnTo>
                  <a:lnTo>
                    <a:pt x="41" y="1440"/>
                  </a:lnTo>
                  <a:lnTo>
                    <a:pt x="39" y="1429"/>
                  </a:lnTo>
                  <a:lnTo>
                    <a:pt x="37" y="1421"/>
                  </a:lnTo>
                  <a:lnTo>
                    <a:pt x="36" y="1415"/>
                  </a:lnTo>
                  <a:lnTo>
                    <a:pt x="38" y="1444"/>
                  </a:lnTo>
                  <a:lnTo>
                    <a:pt x="40" y="1476"/>
                  </a:lnTo>
                  <a:lnTo>
                    <a:pt x="44" y="1511"/>
                  </a:lnTo>
                  <a:lnTo>
                    <a:pt x="47" y="1548"/>
                  </a:lnTo>
                  <a:lnTo>
                    <a:pt x="51" y="1586"/>
                  </a:lnTo>
                  <a:lnTo>
                    <a:pt x="56" y="1625"/>
                  </a:lnTo>
                  <a:lnTo>
                    <a:pt x="61" y="1664"/>
                  </a:lnTo>
                  <a:lnTo>
                    <a:pt x="59" y="1664"/>
                  </a:lnTo>
                  <a:lnTo>
                    <a:pt x="54" y="1624"/>
                  </a:lnTo>
                  <a:lnTo>
                    <a:pt x="45" y="1546"/>
                  </a:lnTo>
                  <a:lnTo>
                    <a:pt x="42" y="1508"/>
                  </a:lnTo>
                  <a:lnTo>
                    <a:pt x="39" y="1473"/>
                  </a:lnTo>
                  <a:lnTo>
                    <a:pt x="37" y="1441"/>
                  </a:lnTo>
                  <a:lnTo>
                    <a:pt x="34" y="1412"/>
                  </a:lnTo>
                  <a:lnTo>
                    <a:pt x="34" y="1411"/>
                  </a:lnTo>
                  <a:close/>
                  <a:moveTo>
                    <a:pt x="202" y="1408"/>
                  </a:moveTo>
                  <a:lnTo>
                    <a:pt x="204" y="1408"/>
                  </a:lnTo>
                  <a:lnTo>
                    <a:pt x="204" y="1412"/>
                  </a:lnTo>
                  <a:lnTo>
                    <a:pt x="203" y="1412"/>
                  </a:lnTo>
                  <a:lnTo>
                    <a:pt x="202" y="1412"/>
                  </a:lnTo>
                  <a:lnTo>
                    <a:pt x="202" y="1408"/>
                  </a:lnTo>
                  <a:close/>
                  <a:moveTo>
                    <a:pt x="219" y="1085"/>
                  </a:moveTo>
                  <a:lnTo>
                    <a:pt x="220" y="1085"/>
                  </a:lnTo>
                  <a:lnTo>
                    <a:pt x="220" y="1119"/>
                  </a:lnTo>
                  <a:lnTo>
                    <a:pt x="219" y="1152"/>
                  </a:lnTo>
                  <a:lnTo>
                    <a:pt x="218" y="1199"/>
                  </a:lnTo>
                  <a:lnTo>
                    <a:pt x="216" y="1250"/>
                  </a:lnTo>
                  <a:lnTo>
                    <a:pt x="213" y="1302"/>
                  </a:lnTo>
                  <a:lnTo>
                    <a:pt x="210" y="1354"/>
                  </a:lnTo>
                  <a:lnTo>
                    <a:pt x="204" y="1406"/>
                  </a:lnTo>
                  <a:lnTo>
                    <a:pt x="202" y="1406"/>
                  </a:lnTo>
                  <a:lnTo>
                    <a:pt x="207" y="1354"/>
                  </a:lnTo>
                  <a:lnTo>
                    <a:pt x="212" y="1302"/>
                  </a:lnTo>
                  <a:lnTo>
                    <a:pt x="215" y="1250"/>
                  </a:lnTo>
                  <a:lnTo>
                    <a:pt x="217" y="1199"/>
                  </a:lnTo>
                  <a:lnTo>
                    <a:pt x="218" y="1152"/>
                  </a:lnTo>
                  <a:lnTo>
                    <a:pt x="218" y="1119"/>
                  </a:lnTo>
                  <a:lnTo>
                    <a:pt x="219" y="1085"/>
                  </a:lnTo>
                  <a:close/>
                  <a:moveTo>
                    <a:pt x="210" y="801"/>
                  </a:moveTo>
                  <a:lnTo>
                    <a:pt x="212" y="801"/>
                  </a:lnTo>
                  <a:lnTo>
                    <a:pt x="217" y="871"/>
                  </a:lnTo>
                  <a:lnTo>
                    <a:pt x="220" y="942"/>
                  </a:lnTo>
                  <a:lnTo>
                    <a:pt x="221" y="1014"/>
                  </a:lnTo>
                  <a:lnTo>
                    <a:pt x="220" y="1083"/>
                  </a:lnTo>
                  <a:lnTo>
                    <a:pt x="219" y="1083"/>
                  </a:lnTo>
                  <a:lnTo>
                    <a:pt x="219" y="1014"/>
                  </a:lnTo>
                  <a:lnTo>
                    <a:pt x="218" y="942"/>
                  </a:lnTo>
                  <a:lnTo>
                    <a:pt x="215" y="871"/>
                  </a:lnTo>
                  <a:lnTo>
                    <a:pt x="210" y="801"/>
                  </a:lnTo>
                  <a:close/>
                  <a:moveTo>
                    <a:pt x="174" y="584"/>
                  </a:moveTo>
                  <a:lnTo>
                    <a:pt x="175" y="584"/>
                  </a:lnTo>
                  <a:lnTo>
                    <a:pt x="186" y="622"/>
                  </a:lnTo>
                  <a:lnTo>
                    <a:pt x="194" y="663"/>
                  </a:lnTo>
                  <a:lnTo>
                    <a:pt x="201" y="706"/>
                  </a:lnTo>
                  <a:lnTo>
                    <a:pt x="207" y="752"/>
                  </a:lnTo>
                  <a:lnTo>
                    <a:pt x="212" y="799"/>
                  </a:lnTo>
                  <a:lnTo>
                    <a:pt x="210" y="799"/>
                  </a:lnTo>
                  <a:lnTo>
                    <a:pt x="205" y="752"/>
                  </a:lnTo>
                  <a:lnTo>
                    <a:pt x="199" y="706"/>
                  </a:lnTo>
                  <a:lnTo>
                    <a:pt x="192" y="663"/>
                  </a:lnTo>
                  <a:lnTo>
                    <a:pt x="183" y="622"/>
                  </a:lnTo>
                  <a:lnTo>
                    <a:pt x="174" y="584"/>
                  </a:lnTo>
                  <a:close/>
                  <a:moveTo>
                    <a:pt x="118" y="464"/>
                  </a:moveTo>
                  <a:lnTo>
                    <a:pt x="119" y="464"/>
                  </a:lnTo>
                  <a:lnTo>
                    <a:pt x="128" y="478"/>
                  </a:lnTo>
                  <a:lnTo>
                    <a:pt x="138" y="493"/>
                  </a:lnTo>
                  <a:lnTo>
                    <a:pt x="147" y="510"/>
                  </a:lnTo>
                  <a:lnTo>
                    <a:pt x="157" y="532"/>
                  </a:lnTo>
                  <a:lnTo>
                    <a:pt x="167" y="556"/>
                  </a:lnTo>
                  <a:lnTo>
                    <a:pt x="175" y="582"/>
                  </a:lnTo>
                  <a:lnTo>
                    <a:pt x="173" y="582"/>
                  </a:lnTo>
                  <a:lnTo>
                    <a:pt x="165" y="556"/>
                  </a:lnTo>
                  <a:lnTo>
                    <a:pt x="156" y="533"/>
                  </a:lnTo>
                  <a:lnTo>
                    <a:pt x="146" y="512"/>
                  </a:lnTo>
                  <a:lnTo>
                    <a:pt x="136" y="494"/>
                  </a:lnTo>
                  <a:lnTo>
                    <a:pt x="127" y="478"/>
                  </a:lnTo>
                  <a:lnTo>
                    <a:pt x="118" y="464"/>
                  </a:lnTo>
                  <a:close/>
                  <a:moveTo>
                    <a:pt x="58" y="363"/>
                  </a:moveTo>
                  <a:lnTo>
                    <a:pt x="59" y="363"/>
                  </a:lnTo>
                  <a:lnTo>
                    <a:pt x="69" y="383"/>
                  </a:lnTo>
                  <a:lnTo>
                    <a:pt x="80" y="399"/>
                  </a:lnTo>
                  <a:lnTo>
                    <a:pt x="88" y="414"/>
                  </a:lnTo>
                  <a:lnTo>
                    <a:pt x="96" y="427"/>
                  </a:lnTo>
                  <a:lnTo>
                    <a:pt x="103" y="438"/>
                  </a:lnTo>
                  <a:lnTo>
                    <a:pt x="111" y="449"/>
                  </a:lnTo>
                  <a:lnTo>
                    <a:pt x="119" y="462"/>
                  </a:lnTo>
                  <a:lnTo>
                    <a:pt x="117" y="462"/>
                  </a:lnTo>
                  <a:lnTo>
                    <a:pt x="113" y="456"/>
                  </a:lnTo>
                  <a:lnTo>
                    <a:pt x="109" y="450"/>
                  </a:lnTo>
                  <a:lnTo>
                    <a:pt x="102" y="439"/>
                  </a:lnTo>
                  <a:lnTo>
                    <a:pt x="94" y="428"/>
                  </a:lnTo>
                  <a:lnTo>
                    <a:pt x="86" y="415"/>
                  </a:lnTo>
                  <a:lnTo>
                    <a:pt x="77" y="400"/>
                  </a:lnTo>
                  <a:lnTo>
                    <a:pt x="68" y="383"/>
                  </a:lnTo>
                  <a:lnTo>
                    <a:pt x="58" y="363"/>
                  </a:lnTo>
                  <a:close/>
                  <a:moveTo>
                    <a:pt x="28" y="252"/>
                  </a:moveTo>
                  <a:lnTo>
                    <a:pt x="29" y="252"/>
                  </a:lnTo>
                  <a:lnTo>
                    <a:pt x="34" y="282"/>
                  </a:lnTo>
                  <a:lnTo>
                    <a:pt x="40" y="310"/>
                  </a:lnTo>
                  <a:lnTo>
                    <a:pt x="47" y="334"/>
                  </a:lnTo>
                  <a:lnTo>
                    <a:pt x="55" y="354"/>
                  </a:lnTo>
                  <a:lnTo>
                    <a:pt x="57" y="357"/>
                  </a:lnTo>
                  <a:lnTo>
                    <a:pt x="58" y="361"/>
                  </a:lnTo>
                  <a:lnTo>
                    <a:pt x="56" y="361"/>
                  </a:lnTo>
                  <a:lnTo>
                    <a:pt x="56" y="359"/>
                  </a:lnTo>
                  <a:lnTo>
                    <a:pt x="55" y="357"/>
                  </a:lnTo>
                  <a:lnTo>
                    <a:pt x="53" y="355"/>
                  </a:lnTo>
                  <a:lnTo>
                    <a:pt x="45" y="335"/>
                  </a:lnTo>
                  <a:lnTo>
                    <a:pt x="39" y="311"/>
                  </a:lnTo>
                  <a:lnTo>
                    <a:pt x="33" y="283"/>
                  </a:lnTo>
                  <a:lnTo>
                    <a:pt x="28" y="252"/>
                  </a:lnTo>
                  <a:close/>
                  <a:moveTo>
                    <a:pt x="13" y="129"/>
                  </a:moveTo>
                  <a:lnTo>
                    <a:pt x="15" y="129"/>
                  </a:lnTo>
                  <a:lnTo>
                    <a:pt x="19" y="173"/>
                  </a:lnTo>
                  <a:lnTo>
                    <a:pt x="24" y="213"/>
                  </a:lnTo>
                  <a:lnTo>
                    <a:pt x="29" y="250"/>
                  </a:lnTo>
                  <a:lnTo>
                    <a:pt x="27" y="250"/>
                  </a:lnTo>
                  <a:lnTo>
                    <a:pt x="22" y="213"/>
                  </a:lnTo>
                  <a:lnTo>
                    <a:pt x="18" y="173"/>
                  </a:lnTo>
                  <a:lnTo>
                    <a:pt x="13" y="129"/>
                  </a:lnTo>
                  <a:close/>
                  <a:moveTo>
                    <a:pt x="0" y="0"/>
                  </a:moveTo>
                  <a:lnTo>
                    <a:pt x="1" y="0"/>
                  </a:lnTo>
                  <a:lnTo>
                    <a:pt x="3" y="4"/>
                  </a:lnTo>
                  <a:lnTo>
                    <a:pt x="3" y="11"/>
                  </a:lnTo>
                  <a:lnTo>
                    <a:pt x="11" y="91"/>
                  </a:lnTo>
                  <a:lnTo>
                    <a:pt x="13" y="110"/>
                  </a:lnTo>
                  <a:lnTo>
                    <a:pt x="15" y="127"/>
                  </a:lnTo>
                  <a:lnTo>
                    <a:pt x="13" y="127"/>
                  </a:lnTo>
                  <a:lnTo>
                    <a:pt x="11" y="110"/>
                  </a:lnTo>
                  <a:lnTo>
                    <a:pt x="10" y="92"/>
                  </a:lnTo>
                  <a:lnTo>
                    <a:pt x="1" y="11"/>
                  </a:lnTo>
                  <a:lnTo>
                    <a:pt x="0" y="2"/>
                  </a:lnTo>
                  <a:lnTo>
                    <a:pt x="0"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8" name="Freeform 13"/>
            <p:cNvSpPr>
              <a:spLocks noEditPoints="1"/>
            </p:cNvSpPr>
            <p:nvPr/>
          </p:nvSpPr>
          <p:spPr bwMode="auto">
            <a:xfrm>
              <a:off x="2924175" y="1924051"/>
              <a:ext cx="2271713" cy="3024188"/>
            </a:xfrm>
            <a:custGeom>
              <a:avLst/>
              <a:gdLst/>
              <a:ahLst/>
              <a:cxnLst>
                <a:cxn ang="0">
                  <a:pos x="711" y="1904"/>
                </a:cxn>
                <a:cxn ang="0">
                  <a:pos x="832" y="1851"/>
                </a:cxn>
                <a:cxn ang="0">
                  <a:pos x="713" y="1902"/>
                </a:cxn>
                <a:cxn ang="0">
                  <a:pos x="753" y="1886"/>
                </a:cxn>
                <a:cxn ang="0">
                  <a:pos x="936" y="1780"/>
                </a:cxn>
                <a:cxn ang="0">
                  <a:pos x="940" y="1777"/>
                </a:cxn>
                <a:cxn ang="0">
                  <a:pos x="1202" y="1418"/>
                </a:cxn>
                <a:cxn ang="0">
                  <a:pos x="1182" y="1481"/>
                </a:cxn>
                <a:cxn ang="0">
                  <a:pos x="1099" y="1617"/>
                </a:cxn>
                <a:cxn ang="0">
                  <a:pos x="1057" y="1666"/>
                </a:cxn>
                <a:cxn ang="0">
                  <a:pos x="1057" y="1664"/>
                </a:cxn>
                <a:cxn ang="0">
                  <a:pos x="1152" y="1536"/>
                </a:cxn>
                <a:cxn ang="0">
                  <a:pos x="1198" y="1436"/>
                </a:cxn>
                <a:cxn ang="0">
                  <a:pos x="154" y="1474"/>
                </a:cxn>
                <a:cxn ang="0">
                  <a:pos x="305" y="1590"/>
                </a:cxn>
                <a:cxn ang="0">
                  <a:pos x="515" y="1659"/>
                </a:cxn>
                <a:cxn ang="0">
                  <a:pos x="657" y="1670"/>
                </a:cxn>
                <a:cxn ang="0">
                  <a:pos x="723" y="1665"/>
                </a:cxn>
                <a:cxn ang="0">
                  <a:pos x="849" y="1636"/>
                </a:cxn>
                <a:cxn ang="0">
                  <a:pos x="963" y="1586"/>
                </a:cxn>
                <a:cxn ang="0">
                  <a:pos x="1099" y="1496"/>
                </a:cxn>
                <a:cxn ang="0">
                  <a:pos x="1174" y="1432"/>
                </a:cxn>
                <a:cxn ang="0">
                  <a:pos x="1198" y="1418"/>
                </a:cxn>
                <a:cxn ang="0">
                  <a:pos x="1174" y="1435"/>
                </a:cxn>
                <a:cxn ang="0">
                  <a:pos x="1101" y="1497"/>
                </a:cxn>
                <a:cxn ang="0">
                  <a:pos x="964" y="1588"/>
                </a:cxn>
                <a:cxn ang="0">
                  <a:pos x="851" y="1637"/>
                </a:cxn>
                <a:cxn ang="0">
                  <a:pos x="730" y="1665"/>
                </a:cxn>
                <a:cxn ang="0">
                  <a:pos x="622" y="1671"/>
                </a:cxn>
                <a:cxn ang="0">
                  <a:pos x="462" y="1650"/>
                </a:cxn>
                <a:cxn ang="0">
                  <a:pos x="266" y="1570"/>
                </a:cxn>
                <a:cxn ang="0">
                  <a:pos x="128" y="1446"/>
                </a:cxn>
                <a:cxn ang="0">
                  <a:pos x="1198" y="1416"/>
                </a:cxn>
                <a:cxn ang="0">
                  <a:pos x="7" y="1159"/>
                </a:cxn>
                <a:cxn ang="0">
                  <a:pos x="82" y="1376"/>
                </a:cxn>
                <a:cxn ang="0">
                  <a:pos x="39" y="1291"/>
                </a:cxn>
                <a:cxn ang="0">
                  <a:pos x="0" y="1095"/>
                </a:cxn>
                <a:cxn ang="0">
                  <a:pos x="19" y="924"/>
                </a:cxn>
                <a:cxn ang="0">
                  <a:pos x="0" y="1093"/>
                </a:cxn>
                <a:cxn ang="0">
                  <a:pos x="31" y="885"/>
                </a:cxn>
                <a:cxn ang="0">
                  <a:pos x="252" y="619"/>
                </a:cxn>
                <a:cxn ang="0">
                  <a:pos x="91" y="773"/>
                </a:cxn>
                <a:cxn ang="0">
                  <a:pos x="144" y="706"/>
                </a:cxn>
                <a:cxn ang="0">
                  <a:pos x="651" y="474"/>
                </a:cxn>
                <a:cxn ang="0">
                  <a:pos x="473" y="519"/>
                </a:cxn>
                <a:cxn ang="0">
                  <a:pos x="293" y="592"/>
                </a:cxn>
                <a:cxn ang="0">
                  <a:pos x="514" y="506"/>
                </a:cxn>
                <a:cxn ang="0">
                  <a:pos x="1056" y="373"/>
                </a:cxn>
                <a:cxn ang="0">
                  <a:pos x="695" y="466"/>
                </a:cxn>
                <a:cxn ang="0">
                  <a:pos x="762" y="449"/>
                </a:cxn>
                <a:cxn ang="0">
                  <a:pos x="1248" y="262"/>
                </a:cxn>
                <a:cxn ang="0">
                  <a:pos x="1134" y="343"/>
                </a:cxn>
                <a:cxn ang="0">
                  <a:pos x="1097" y="356"/>
                </a:cxn>
                <a:cxn ang="0">
                  <a:pos x="1248" y="262"/>
                </a:cxn>
                <a:cxn ang="0">
                  <a:pos x="1279" y="234"/>
                </a:cxn>
                <a:cxn ang="0">
                  <a:pos x="1324" y="173"/>
                </a:cxn>
                <a:cxn ang="0">
                  <a:pos x="1426" y="8"/>
                </a:cxn>
                <a:cxn ang="0">
                  <a:pos x="1348" y="137"/>
                </a:cxn>
                <a:cxn ang="0">
                  <a:pos x="1429" y="0"/>
                </a:cxn>
                <a:cxn ang="0">
                  <a:pos x="1429" y="0"/>
                </a:cxn>
              </a:cxnLst>
              <a:rect l="0" t="0" r="r" b="b"/>
              <a:pathLst>
                <a:path w="1431" h="1905">
                  <a:moveTo>
                    <a:pt x="711" y="1904"/>
                  </a:moveTo>
                  <a:lnTo>
                    <a:pt x="712" y="1904"/>
                  </a:lnTo>
                  <a:lnTo>
                    <a:pt x="712" y="1905"/>
                  </a:lnTo>
                  <a:lnTo>
                    <a:pt x="711" y="1905"/>
                  </a:lnTo>
                  <a:lnTo>
                    <a:pt x="711" y="1904"/>
                  </a:lnTo>
                  <a:close/>
                  <a:moveTo>
                    <a:pt x="936" y="1780"/>
                  </a:moveTo>
                  <a:lnTo>
                    <a:pt x="938" y="1780"/>
                  </a:lnTo>
                  <a:lnTo>
                    <a:pt x="904" y="1805"/>
                  </a:lnTo>
                  <a:lnTo>
                    <a:pt x="869" y="1829"/>
                  </a:lnTo>
                  <a:lnTo>
                    <a:pt x="832" y="1851"/>
                  </a:lnTo>
                  <a:lnTo>
                    <a:pt x="794" y="1870"/>
                  </a:lnTo>
                  <a:lnTo>
                    <a:pt x="754" y="1887"/>
                  </a:lnTo>
                  <a:lnTo>
                    <a:pt x="714" y="1901"/>
                  </a:lnTo>
                  <a:lnTo>
                    <a:pt x="714" y="1902"/>
                  </a:lnTo>
                  <a:lnTo>
                    <a:pt x="713" y="1902"/>
                  </a:lnTo>
                  <a:lnTo>
                    <a:pt x="713" y="1903"/>
                  </a:lnTo>
                  <a:lnTo>
                    <a:pt x="712" y="1903"/>
                  </a:lnTo>
                  <a:lnTo>
                    <a:pt x="712" y="1901"/>
                  </a:lnTo>
                  <a:lnTo>
                    <a:pt x="713" y="1900"/>
                  </a:lnTo>
                  <a:lnTo>
                    <a:pt x="753" y="1886"/>
                  </a:lnTo>
                  <a:lnTo>
                    <a:pt x="792" y="1870"/>
                  </a:lnTo>
                  <a:lnTo>
                    <a:pt x="830" y="1850"/>
                  </a:lnTo>
                  <a:lnTo>
                    <a:pt x="867" y="1828"/>
                  </a:lnTo>
                  <a:lnTo>
                    <a:pt x="902" y="1805"/>
                  </a:lnTo>
                  <a:lnTo>
                    <a:pt x="936" y="1780"/>
                  </a:lnTo>
                  <a:close/>
                  <a:moveTo>
                    <a:pt x="1047" y="1676"/>
                  </a:moveTo>
                  <a:lnTo>
                    <a:pt x="1049" y="1676"/>
                  </a:lnTo>
                  <a:lnTo>
                    <a:pt x="1015" y="1711"/>
                  </a:lnTo>
                  <a:lnTo>
                    <a:pt x="979" y="1745"/>
                  </a:lnTo>
                  <a:lnTo>
                    <a:pt x="940" y="1777"/>
                  </a:lnTo>
                  <a:lnTo>
                    <a:pt x="938" y="1777"/>
                  </a:lnTo>
                  <a:lnTo>
                    <a:pt x="977" y="1745"/>
                  </a:lnTo>
                  <a:lnTo>
                    <a:pt x="1013" y="1711"/>
                  </a:lnTo>
                  <a:lnTo>
                    <a:pt x="1047" y="1676"/>
                  </a:lnTo>
                  <a:close/>
                  <a:moveTo>
                    <a:pt x="1202" y="1418"/>
                  </a:moveTo>
                  <a:lnTo>
                    <a:pt x="1203" y="1418"/>
                  </a:lnTo>
                  <a:lnTo>
                    <a:pt x="1200" y="1435"/>
                  </a:lnTo>
                  <a:lnTo>
                    <a:pt x="1194" y="1453"/>
                  </a:lnTo>
                  <a:lnTo>
                    <a:pt x="1192" y="1458"/>
                  </a:lnTo>
                  <a:lnTo>
                    <a:pt x="1182" y="1481"/>
                  </a:lnTo>
                  <a:lnTo>
                    <a:pt x="1170" y="1506"/>
                  </a:lnTo>
                  <a:lnTo>
                    <a:pt x="1155" y="1533"/>
                  </a:lnTo>
                  <a:lnTo>
                    <a:pt x="1139" y="1560"/>
                  </a:lnTo>
                  <a:lnTo>
                    <a:pt x="1120" y="1589"/>
                  </a:lnTo>
                  <a:lnTo>
                    <a:pt x="1099" y="1617"/>
                  </a:lnTo>
                  <a:lnTo>
                    <a:pt x="1097" y="1619"/>
                  </a:lnTo>
                  <a:lnTo>
                    <a:pt x="1095" y="1621"/>
                  </a:lnTo>
                  <a:lnTo>
                    <a:pt x="1078" y="1643"/>
                  </a:lnTo>
                  <a:lnTo>
                    <a:pt x="1059" y="1665"/>
                  </a:lnTo>
                  <a:lnTo>
                    <a:pt x="1057" y="1666"/>
                  </a:lnTo>
                  <a:lnTo>
                    <a:pt x="1054" y="1670"/>
                  </a:lnTo>
                  <a:lnTo>
                    <a:pt x="1051" y="1674"/>
                  </a:lnTo>
                  <a:lnTo>
                    <a:pt x="1049" y="1674"/>
                  </a:lnTo>
                  <a:lnTo>
                    <a:pt x="1056" y="1665"/>
                  </a:lnTo>
                  <a:lnTo>
                    <a:pt x="1057" y="1664"/>
                  </a:lnTo>
                  <a:lnTo>
                    <a:pt x="1091" y="1624"/>
                  </a:lnTo>
                  <a:lnTo>
                    <a:pt x="1094" y="1620"/>
                  </a:lnTo>
                  <a:lnTo>
                    <a:pt x="1115" y="1591"/>
                  </a:lnTo>
                  <a:lnTo>
                    <a:pt x="1134" y="1563"/>
                  </a:lnTo>
                  <a:lnTo>
                    <a:pt x="1152" y="1536"/>
                  </a:lnTo>
                  <a:lnTo>
                    <a:pt x="1166" y="1509"/>
                  </a:lnTo>
                  <a:lnTo>
                    <a:pt x="1179" y="1485"/>
                  </a:lnTo>
                  <a:lnTo>
                    <a:pt x="1190" y="1461"/>
                  </a:lnTo>
                  <a:lnTo>
                    <a:pt x="1191" y="1456"/>
                  </a:lnTo>
                  <a:lnTo>
                    <a:pt x="1198" y="1436"/>
                  </a:lnTo>
                  <a:lnTo>
                    <a:pt x="1202" y="1418"/>
                  </a:lnTo>
                  <a:close/>
                  <a:moveTo>
                    <a:pt x="107" y="1418"/>
                  </a:moveTo>
                  <a:lnTo>
                    <a:pt x="109" y="1418"/>
                  </a:lnTo>
                  <a:lnTo>
                    <a:pt x="131" y="1446"/>
                  </a:lnTo>
                  <a:lnTo>
                    <a:pt x="154" y="1474"/>
                  </a:lnTo>
                  <a:lnTo>
                    <a:pt x="179" y="1500"/>
                  </a:lnTo>
                  <a:lnTo>
                    <a:pt x="208" y="1525"/>
                  </a:lnTo>
                  <a:lnTo>
                    <a:pt x="237" y="1549"/>
                  </a:lnTo>
                  <a:lnTo>
                    <a:pt x="270" y="1570"/>
                  </a:lnTo>
                  <a:lnTo>
                    <a:pt x="305" y="1590"/>
                  </a:lnTo>
                  <a:lnTo>
                    <a:pt x="342" y="1608"/>
                  </a:lnTo>
                  <a:lnTo>
                    <a:pt x="381" y="1624"/>
                  </a:lnTo>
                  <a:lnTo>
                    <a:pt x="423" y="1638"/>
                  </a:lnTo>
                  <a:lnTo>
                    <a:pt x="468" y="1650"/>
                  </a:lnTo>
                  <a:lnTo>
                    <a:pt x="515" y="1659"/>
                  </a:lnTo>
                  <a:lnTo>
                    <a:pt x="565" y="1665"/>
                  </a:lnTo>
                  <a:lnTo>
                    <a:pt x="617" y="1669"/>
                  </a:lnTo>
                  <a:lnTo>
                    <a:pt x="624" y="1669"/>
                  </a:lnTo>
                  <a:lnTo>
                    <a:pt x="639" y="1670"/>
                  </a:lnTo>
                  <a:lnTo>
                    <a:pt x="657" y="1670"/>
                  </a:lnTo>
                  <a:lnTo>
                    <a:pt x="672" y="1669"/>
                  </a:lnTo>
                  <a:lnTo>
                    <a:pt x="675" y="1669"/>
                  </a:lnTo>
                  <a:lnTo>
                    <a:pt x="677" y="1668"/>
                  </a:lnTo>
                  <a:lnTo>
                    <a:pt x="680" y="1668"/>
                  </a:lnTo>
                  <a:lnTo>
                    <a:pt x="723" y="1665"/>
                  </a:lnTo>
                  <a:lnTo>
                    <a:pt x="765" y="1658"/>
                  </a:lnTo>
                  <a:lnTo>
                    <a:pt x="804" y="1649"/>
                  </a:lnTo>
                  <a:lnTo>
                    <a:pt x="805" y="1649"/>
                  </a:lnTo>
                  <a:lnTo>
                    <a:pt x="807" y="1648"/>
                  </a:lnTo>
                  <a:lnTo>
                    <a:pt x="849" y="1636"/>
                  </a:lnTo>
                  <a:lnTo>
                    <a:pt x="888" y="1621"/>
                  </a:lnTo>
                  <a:lnTo>
                    <a:pt x="926" y="1605"/>
                  </a:lnTo>
                  <a:lnTo>
                    <a:pt x="961" y="1587"/>
                  </a:lnTo>
                  <a:lnTo>
                    <a:pt x="962" y="1586"/>
                  </a:lnTo>
                  <a:lnTo>
                    <a:pt x="963" y="1586"/>
                  </a:lnTo>
                  <a:lnTo>
                    <a:pt x="995" y="1568"/>
                  </a:lnTo>
                  <a:lnTo>
                    <a:pt x="1024" y="1550"/>
                  </a:lnTo>
                  <a:lnTo>
                    <a:pt x="1052" y="1531"/>
                  </a:lnTo>
                  <a:lnTo>
                    <a:pt x="1077" y="1513"/>
                  </a:lnTo>
                  <a:lnTo>
                    <a:pt x="1099" y="1496"/>
                  </a:lnTo>
                  <a:lnTo>
                    <a:pt x="1120" y="1479"/>
                  </a:lnTo>
                  <a:lnTo>
                    <a:pt x="1138" y="1464"/>
                  </a:lnTo>
                  <a:lnTo>
                    <a:pt x="1154" y="1450"/>
                  </a:lnTo>
                  <a:lnTo>
                    <a:pt x="1165" y="1440"/>
                  </a:lnTo>
                  <a:lnTo>
                    <a:pt x="1174" y="1432"/>
                  </a:lnTo>
                  <a:lnTo>
                    <a:pt x="1176" y="1432"/>
                  </a:lnTo>
                  <a:lnTo>
                    <a:pt x="1176" y="1431"/>
                  </a:lnTo>
                  <a:lnTo>
                    <a:pt x="1187" y="1423"/>
                  </a:lnTo>
                  <a:lnTo>
                    <a:pt x="1195" y="1418"/>
                  </a:lnTo>
                  <a:lnTo>
                    <a:pt x="1198" y="1418"/>
                  </a:lnTo>
                  <a:lnTo>
                    <a:pt x="1192" y="1421"/>
                  </a:lnTo>
                  <a:lnTo>
                    <a:pt x="1185" y="1426"/>
                  </a:lnTo>
                  <a:lnTo>
                    <a:pt x="1176" y="1434"/>
                  </a:lnTo>
                  <a:lnTo>
                    <a:pt x="1175" y="1435"/>
                  </a:lnTo>
                  <a:lnTo>
                    <a:pt x="1174" y="1435"/>
                  </a:lnTo>
                  <a:lnTo>
                    <a:pt x="1165" y="1443"/>
                  </a:lnTo>
                  <a:lnTo>
                    <a:pt x="1155" y="1451"/>
                  </a:lnTo>
                  <a:lnTo>
                    <a:pt x="1139" y="1465"/>
                  </a:lnTo>
                  <a:lnTo>
                    <a:pt x="1121" y="1480"/>
                  </a:lnTo>
                  <a:lnTo>
                    <a:pt x="1101" y="1497"/>
                  </a:lnTo>
                  <a:lnTo>
                    <a:pt x="1078" y="1514"/>
                  </a:lnTo>
                  <a:lnTo>
                    <a:pt x="1052" y="1533"/>
                  </a:lnTo>
                  <a:lnTo>
                    <a:pt x="1025" y="1551"/>
                  </a:lnTo>
                  <a:lnTo>
                    <a:pt x="996" y="1570"/>
                  </a:lnTo>
                  <a:lnTo>
                    <a:pt x="964" y="1588"/>
                  </a:lnTo>
                  <a:lnTo>
                    <a:pt x="963" y="1588"/>
                  </a:lnTo>
                  <a:lnTo>
                    <a:pt x="962" y="1589"/>
                  </a:lnTo>
                  <a:lnTo>
                    <a:pt x="927" y="1606"/>
                  </a:lnTo>
                  <a:lnTo>
                    <a:pt x="890" y="1623"/>
                  </a:lnTo>
                  <a:lnTo>
                    <a:pt x="851" y="1637"/>
                  </a:lnTo>
                  <a:lnTo>
                    <a:pt x="810" y="1650"/>
                  </a:lnTo>
                  <a:lnTo>
                    <a:pt x="808" y="1650"/>
                  </a:lnTo>
                  <a:lnTo>
                    <a:pt x="807" y="1650"/>
                  </a:lnTo>
                  <a:lnTo>
                    <a:pt x="769" y="1659"/>
                  </a:lnTo>
                  <a:lnTo>
                    <a:pt x="730" y="1665"/>
                  </a:lnTo>
                  <a:lnTo>
                    <a:pt x="688" y="1670"/>
                  </a:lnTo>
                  <a:lnTo>
                    <a:pt x="684" y="1670"/>
                  </a:lnTo>
                  <a:lnTo>
                    <a:pt x="680" y="1671"/>
                  </a:lnTo>
                  <a:lnTo>
                    <a:pt x="661" y="1671"/>
                  </a:lnTo>
                  <a:lnTo>
                    <a:pt x="622" y="1671"/>
                  </a:lnTo>
                  <a:lnTo>
                    <a:pt x="619" y="1671"/>
                  </a:lnTo>
                  <a:lnTo>
                    <a:pt x="610" y="1671"/>
                  </a:lnTo>
                  <a:lnTo>
                    <a:pt x="558" y="1666"/>
                  </a:lnTo>
                  <a:lnTo>
                    <a:pt x="509" y="1660"/>
                  </a:lnTo>
                  <a:lnTo>
                    <a:pt x="462" y="1650"/>
                  </a:lnTo>
                  <a:lnTo>
                    <a:pt x="418" y="1639"/>
                  </a:lnTo>
                  <a:lnTo>
                    <a:pt x="377" y="1625"/>
                  </a:lnTo>
                  <a:lnTo>
                    <a:pt x="338" y="1608"/>
                  </a:lnTo>
                  <a:lnTo>
                    <a:pt x="300" y="1590"/>
                  </a:lnTo>
                  <a:lnTo>
                    <a:pt x="266" y="1570"/>
                  </a:lnTo>
                  <a:lnTo>
                    <a:pt x="234" y="1549"/>
                  </a:lnTo>
                  <a:lnTo>
                    <a:pt x="205" y="1525"/>
                  </a:lnTo>
                  <a:lnTo>
                    <a:pt x="177" y="1500"/>
                  </a:lnTo>
                  <a:lnTo>
                    <a:pt x="151" y="1474"/>
                  </a:lnTo>
                  <a:lnTo>
                    <a:pt x="128" y="1446"/>
                  </a:lnTo>
                  <a:lnTo>
                    <a:pt x="107" y="1418"/>
                  </a:lnTo>
                  <a:close/>
                  <a:moveTo>
                    <a:pt x="1199" y="1416"/>
                  </a:moveTo>
                  <a:lnTo>
                    <a:pt x="1203" y="1416"/>
                  </a:lnTo>
                  <a:lnTo>
                    <a:pt x="1203" y="1416"/>
                  </a:lnTo>
                  <a:lnTo>
                    <a:pt x="1198" y="1416"/>
                  </a:lnTo>
                  <a:lnTo>
                    <a:pt x="1199" y="1416"/>
                  </a:lnTo>
                  <a:close/>
                  <a:moveTo>
                    <a:pt x="0" y="1095"/>
                  </a:moveTo>
                  <a:lnTo>
                    <a:pt x="1" y="1095"/>
                  </a:lnTo>
                  <a:lnTo>
                    <a:pt x="3" y="1127"/>
                  </a:lnTo>
                  <a:lnTo>
                    <a:pt x="7" y="1159"/>
                  </a:lnTo>
                  <a:lnTo>
                    <a:pt x="15" y="1203"/>
                  </a:lnTo>
                  <a:lnTo>
                    <a:pt x="26" y="1247"/>
                  </a:lnTo>
                  <a:lnTo>
                    <a:pt x="41" y="1291"/>
                  </a:lnTo>
                  <a:lnTo>
                    <a:pt x="59" y="1334"/>
                  </a:lnTo>
                  <a:lnTo>
                    <a:pt x="82" y="1376"/>
                  </a:lnTo>
                  <a:lnTo>
                    <a:pt x="107" y="1416"/>
                  </a:lnTo>
                  <a:lnTo>
                    <a:pt x="105" y="1416"/>
                  </a:lnTo>
                  <a:lnTo>
                    <a:pt x="80" y="1376"/>
                  </a:lnTo>
                  <a:lnTo>
                    <a:pt x="57" y="1334"/>
                  </a:lnTo>
                  <a:lnTo>
                    <a:pt x="39" y="1291"/>
                  </a:lnTo>
                  <a:lnTo>
                    <a:pt x="24" y="1247"/>
                  </a:lnTo>
                  <a:lnTo>
                    <a:pt x="14" y="1203"/>
                  </a:lnTo>
                  <a:lnTo>
                    <a:pt x="6" y="1159"/>
                  </a:lnTo>
                  <a:lnTo>
                    <a:pt x="2" y="1127"/>
                  </a:lnTo>
                  <a:lnTo>
                    <a:pt x="0" y="1095"/>
                  </a:lnTo>
                  <a:close/>
                  <a:moveTo>
                    <a:pt x="65" y="811"/>
                  </a:moveTo>
                  <a:lnTo>
                    <a:pt x="67" y="811"/>
                  </a:lnTo>
                  <a:lnTo>
                    <a:pt x="48" y="847"/>
                  </a:lnTo>
                  <a:lnTo>
                    <a:pt x="32" y="885"/>
                  </a:lnTo>
                  <a:lnTo>
                    <a:pt x="19" y="924"/>
                  </a:lnTo>
                  <a:lnTo>
                    <a:pt x="10" y="965"/>
                  </a:lnTo>
                  <a:lnTo>
                    <a:pt x="4" y="1006"/>
                  </a:lnTo>
                  <a:lnTo>
                    <a:pt x="1" y="1049"/>
                  </a:lnTo>
                  <a:lnTo>
                    <a:pt x="1" y="1093"/>
                  </a:lnTo>
                  <a:lnTo>
                    <a:pt x="0" y="1093"/>
                  </a:lnTo>
                  <a:lnTo>
                    <a:pt x="0" y="1049"/>
                  </a:lnTo>
                  <a:lnTo>
                    <a:pt x="3" y="1006"/>
                  </a:lnTo>
                  <a:lnTo>
                    <a:pt x="8" y="965"/>
                  </a:lnTo>
                  <a:lnTo>
                    <a:pt x="18" y="924"/>
                  </a:lnTo>
                  <a:lnTo>
                    <a:pt x="31" y="885"/>
                  </a:lnTo>
                  <a:lnTo>
                    <a:pt x="46" y="847"/>
                  </a:lnTo>
                  <a:lnTo>
                    <a:pt x="65" y="811"/>
                  </a:lnTo>
                  <a:close/>
                  <a:moveTo>
                    <a:pt x="290" y="594"/>
                  </a:moveTo>
                  <a:lnTo>
                    <a:pt x="293" y="594"/>
                  </a:lnTo>
                  <a:lnTo>
                    <a:pt x="252" y="619"/>
                  </a:lnTo>
                  <a:lnTo>
                    <a:pt x="213" y="647"/>
                  </a:lnTo>
                  <a:lnTo>
                    <a:pt x="178" y="676"/>
                  </a:lnTo>
                  <a:lnTo>
                    <a:pt x="146" y="706"/>
                  </a:lnTo>
                  <a:lnTo>
                    <a:pt x="117" y="739"/>
                  </a:lnTo>
                  <a:lnTo>
                    <a:pt x="91" y="773"/>
                  </a:lnTo>
                  <a:lnTo>
                    <a:pt x="68" y="809"/>
                  </a:lnTo>
                  <a:lnTo>
                    <a:pt x="66" y="809"/>
                  </a:lnTo>
                  <a:lnTo>
                    <a:pt x="88" y="773"/>
                  </a:lnTo>
                  <a:lnTo>
                    <a:pt x="115" y="739"/>
                  </a:lnTo>
                  <a:lnTo>
                    <a:pt x="144" y="706"/>
                  </a:lnTo>
                  <a:lnTo>
                    <a:pt x="176" y="676"/>
                  </a:lnTo>
                  <a:lnTo>
                    <a:pt x="210" y="647"/>
                  </a:lnTo>
                  <a:lnTo>
                    <a:pt x="248" y="619"/>
                  </a:lnTo>
                  <a:lnTo>
                    <a:pt x="290" y="594"/>
                  </a:lnTo>
                  <a:close/>
                  <a:moveTo>
                    <a:pt x="651" y="474"/>
                  </a:moveTo>
                  <a:lnTo>
                    <a:pt x="659" y="474"/>
                  </a:lnTo>
                  <a:lnTo>
                    <a:pt x="610" y="485"/>
                  </a:lnTo>
                  <a:lnTo>
                    <a:pt x="562" y="496"/>
                  </a:lnTo>
                  <a:lnTo>
                    <a:pt x="517" y="507"/>
                  </a:lnTo>
                  <a:lnTo>
                    <a:pt x="473" y="519"/>
                  </a:lnTo>
                  <a:lnTo>
                    <a:pt x="433" y="531"/>
                  </a:lnTo>
                  <a:lnTo>
                    <a:pt x="385" y="549"/>
                  </a:lnTo>
                  <a:lnTo>
                    <a:pt x="340" y="570"/>
                  </a:lnTo>
                  <a:lnTo>
                    <a:pt x="296" y="592"/>
                  </a:lnTo>
                  <a:lnTo>
                    <a:pt x="293" y="592"/>
                  </a:lnTo>
                  <a:lnTo>
                    <a:pt x="337" y="570"/>
                  </a:lnTo>
                  <a:lnTo>
                    <a:pt x="383" y="549"/>
                  </a:lnTo>
                  <a:lnTo>
                    <a:pt x="433" y="530"/>
                  </a:lnTo>
                  <a:lnTo>
                    <a:pt x="473" y="517"/>
                  </a:lnTo>
                  <a:lnTo>
                    <a:pt x="514" y="506"/>
                  </a:lnTo>
                  <a:lnTo>
                    <a:pt x="558" y="495"/>
                  </a:lnTo>
                  <a:lnTo>
                    <a:pt x="603" y="484"/>
                  </a:lnTo>
                  <a:lnTo>
                    <a:pt x="651" y="474"/>
                  </a:lnTo>
                  <a:close/>
                  <a:moveTo>
                    <a:pt x="1051" y="373"/>
                  </a:moveTo>
                  <a:lnTo>
                    <a:pt x="1056" y="373"/>
                  </a:lnTo>
                  <a:lnTo>
                    <a:pt x="983" y="396"/>
                  </a:lnTo>
                  <a:lnTo>
                    <a:pt x="909" y="416"/>
                  </a:lnTo>
                  <a:lnTo>
                    <a:pt x="837" y="434"/>
                  </a:lnTo>
                  <a:lnTo>
                    <a:pt x="765" y="451"/>
                  </a:lnTo>
                  <a:lnTo>
                    <a:pt x="695" y="466"/>
                  </a:lnTo>
                  <a:lnTo>
                    <a:pt x="667" y="472"/>
                  </a:lnTo>
                  <a:lnTo>
                    <a:pt x="659" y="472"/>
                  </a:lnTo>
                  <a:lnTo>
                    <a:pt x="676" y="468"/>
                  </a:lnTo>
                  <a:lnTo>
                    <a:pt x="694" y="464"/>
                  </a:lnTo>
                  <a:lnTo>
                    <a:pt x="762" y="449"/>
                  </a:lnTo>
                  <a:lnTo>
                    <a:pt x="834" y="433"/>
                  </a:lnTo>
                  <a:lnTo>
                    <a:pt x="906" y="415"/>
                  </a:lnTo>
                  <a:lnTo>
                    <a:pt x="978" y="395"/>
                  </a:lnTo>
                  <a:lnTo>
                    <a:pt x="1051" y="373"/>
                  </a:lnTo>
                  <a:close/>
                  <a:moveTo>
                    <a:pt x="1248" y="262"/>
                  </a:moveTo>
                  <a:lnTo>
                    <a:pt x="1251" y="262"/>
                  </a:lnTo>
                  <a:lnTo>
                    <a:pt x="1225" y="285"/>
                  </a:lnTo>
                  <a:lnTo>
                    <a:pt x="1197" y="306"/>
                  </a:lnTo>
                  <a:lnTo>
                    <a:pt x="1166" y="326"/>
                  </a:lnTo>
                  <a:lnTo>
                    <a:pt x="1134" y="343"/>
                  </a:lnTo>
                  <a:lnTo>
                    <a:pt x="1097" y="358"/>
                  </a:lnTo>
                  <a:lnTo>
                    <a:pt x="1079" y="365"/>
                  </a:lnTo>
                  <a:lnTo>
                    <a:pt x="1061" y="371"/>
                  </a:lnTo>
                  <a:lnTo>
                    <a:pt x="1056" y="371"/>
                  </a:lnTo>
                  <a:lnTo>
                    <a:pt x="1097" y="356"/>
                  </a:lnTo>
                  <a:lnTo>
                    <a:pt x="1132" y="341"/>
                  </a:lnTo>
                  <a:lnTo>
                    <a:pt x="1165" y="324"/>
                  </a:lnTo>
                  <a:lnTo>
                    <a:pt x="1195" y="305"/>
                  </a:lnTo>
                  <a:lnTo>
                    <a:pt x="1223" y="284"/>
                  </a:lnTo>
                  <a:lnTo>
                    <a:pt x="1248" y="262"/>
                  </a:lnTo>
                  <a:close/>
                  <a:moveTo>
                    <a:pt x="1346" y="139"/>
                  </a:moveTo>
                  <a:lnTo>
                    <a:pt x="1349" y="139"/>
                  </a:lnTo>
                  <a:lnTo>
                    <a:pt x="1326" y="173"/>
                  </a:lnTo>
                  <a:lnTo>
                    <a:pt x="1303" y="204"/>
                  </a:lnTo>
                  <a:lnTo>
                    <a:pt x="1279" y="234"/>
                  </a:lnTo>
                  <a:lnTo>
                    <a:pt x="1253" y="260"/>
                  </a:lnTo>
                  <a:lnTo>
                    <a:pt x="1251" y="260"/>
                  </a:lnTo>
                  <a:lnTo>
                    <a:pt x="1277" y="234"/>
                  </a:lnTo>
                  <a:lnTo>
                    <a:pt x="1301" y="204"/>
                  </a:lnTo>
                  <a:lnTo>
                    <a:pt x="1324" y="173"/>
                  </a:lnTo>
                  <a:lnTo>
                    <a:pt x="1346" y="139"/>
                  </a:lnTo>
                  <a:close/>
                  <a:moveTo>
                    <a:pt x="1428" y="3"/>
                  </a:moveTo>
                  <a:lnTo>
                    <a:pt x="1429" y="5"/>
                  </a:lnTo>
                  <a:lnTo>
                    <a:pt x="1427" y="7"/>
                  </a:lnTo>
                  <a:lnTo>
                    <a:pt x="1426" y="8"/>
                  </a:lnTo>
                  <a:lnTo>
                    <a:pt x="1426" y="8"/>
                  </a:lnTo>
                  <a:lnTo>
                    <a:pt x="1400" y="54"/>
                  </a:lnTo>
                  <a:lnTo>
                    <a:pt x="1375" y="97"/>
                  </a:lnTo>
                  <a:lnTo>
                    <a:pt x="1350" y="137"/>
                  </a:lnTo>
                  <a:lnTo>
                    <a:pt x="1348" y="137"/>
                  </a:lnTo>
                  <a:lnTo>
                    <a:pt x="1373" y="96"/>
                  </a:lnTo>
                  <a:lnTo>
                    <a:pt x="1399" y="53"/>
                  </a:lnTo>
                  <a:lnTo>
                    <a:pt x="1425" y="7"/>
                  </a:lnTo>
                  <a:lnTo>
                    <a:pt x="1428" y="3"/>
                  </a:lnTo>
                  <a:close/>
                  <a:moveTo>
                    <a:pt x="1429" y="0"/>
                  </a:moveTo>
                  <a:lnTo>
                    <a:pt x="1431" y="0"/>
                  </a:lnTo>
                  <a:lnTo>
                    <a:pt x="1429" y="3"/>
                  </a:lnTo>
                  <a:lnTo>
                    <a:pt x="1429" y="1"/>
                  </a:lnTo>
                  <a:lnTo>
                    <a:pt x="1429" y="0"/>
                  </a:lnTo>
                  <a:lnTo>
                    <a:pt x="1429"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9" name="Freeform 14"/>
            <p:cNvSpPr>
              <a:spLocks noEditPoints="1"/>
            </p:cNvSpPr>
            <p:nvPr/>
          </p:nvSpPr>
          <p:spPr bwMode="auto">
            <a:xfrm>
              <a:off x="5187950" y="1924051"/>
              <a:ext cx="1277938" cy="3024188"/>
            </a:xfrm>
            <a:custGeom>
              <a:avLst/>
              <a:gdLst/>
              <a:ahLst/>
              <a:cxnLst>
                <a:cxn ang="0">
                  <a:pos x="722" y="1905"/>
                </a:cxn>
                <a:cxn ang="0">
                  <a:pos x="537" y="1809"/>
                </a:cxn>
                <a:cxn ang="0">
                  <a:pos x="718" y="1900"/>
                </a:cxn>
                <a:cxn ang="0">
                  <a:pos x="717" y="1902"/>
                </a:cxn>
                <a:cxn ang="0">
                  <a:pos x="535" y="1810"/>
                </a:cxn>
                <a:cxn ang="0">
                  <a:pos x="419" y="1711"/>
                </a:cxn>
                <a:cxn ang="0">
                  <a:pos x="453" y="1745"/>
                </a:cxn>
                <a:cxn ang="0">
                  <a:pos x="767" y="1669"/>
                </a:cxn>
                <a:cxn ang="0">
                  <a:pos x="805" y="1671"/>
                </a:cxn>
                <a:cxn ang="0">
                  <a:pos x="625" y="1649"/>
                </a:cxn>
                <a:cxn ang="0">
                  <a:pos x="744" y="1670"/>
                </a:cxn>
                <a:cxn ang="0">
                  <a:pos x="624" y="1650"/>
                </a:cxn>
                <a:cxn ang="0">
                  <a:pos x="374" y="1663"/>
                </a:cxn>
                <a:cxn ang="0">
                  <a:pos x="384" y="1674"/>
                </a:cxn>
                <a:cxn ang="0">
                  <a:pos x="373" y="1665"/>
                </a:cxn>
                <a:cxn ang="0">
                  <a:pos x="339" y="1624"/>
                </a:cxn>
                <a:cxn ang="0">
                  <a:pos x="264" y="1509"/>
                </a:cxn>
                <a:cxn ang="0">
                  <a:pos x="340" y="1623"/>
                </a:cxn>
                <a:cxn ang="0">
                  <a:pos x="276" y="1533"/>
                </a:cxn>
                <a:cxn ang="0">
                  <a:pos x="233" y="1418"/>
                </a:cxn>
                <a:cxn ang="0">
                  <a:pos x="259" y="1435"/>
                </a:cxn>
                <a:cxn ang="0">
                  <a:pos x="295" y="1465"/>
                </a:cxn>
                <a:cxn ang="0">
                  <a:pos x="398" y="1544"/>
                </a:cxn>
                <a:cxn ang="0">
                  <a:pos x="467" y="1586"/>
                </a:cxn>
                <a:cxn ang="0">
                  <a:pos x="623" y="1648"/>
                </a:cxn>
                <a:cxn ang="0">
                  <a:pos x="579" y="1636"/>
                </a:cxn>
                <a:cxn ang="0">
                  <a:pos x="466" y="1587"/>
                </a:cxn>
                <a:cxn ang="0">
                  <a:pos x="366" y="1524"/>
                </a:cxn>
                <a:cxn ang="0">
                  <a:pos x="276" y="1451"/>
                </a:cxn>
                <a:cxn ang="0">
                  <a:pos x="251" y="1430"/>
                </a:cxn>
                <a:cxn ang="0">
                  <a:pos x="227" y="1418"/>
                </a:cxn>
                <a:cxn ang="0">
                  <a:pos x="238" y="1453"/>
                </a:cxn>
                <a:cxn ang="0">
                  <a:pos x="229" y="1416"/>
                </a:cxn>
                <a:cxn ang="0">
                  <a:pos x="229" y="1416"/>
                </a:cxn>
                <a:cxn ang="0">
                  <a:pos x="805" y="479"/>
                </a:cxn>
                <a:cxn ang="0">
                  <a:pos x="380" y="373"/>
                </a:cxn>
                <a:cxn ang="0">
                  <a:pos x="669" y="449"/>
                </a:cxn>
                <a:cxn ang="0">
                  <a:pos x="764" y="472"/>
                </a:cxn>
                <a:cxn ang="0">
                  <a:pos x="522" y="416"/>
                </a:cxn>
                <a:cxn ang="0">
                  <a:pos x="183" y="262"/>
                </a:cxn>
                <a:cxn ang="0">
                  <a:pos x="299" y="341"/>
                </a:cxn>
                <a:cxn ang="0">
                  <a:pos x="352" y="365"/>
                </a:cxn>
                <a:cxn ang="0">
                  <a:pos x="234" y="306"/>
                </a:cxn>
                <a:cxn ang="0">
                  <a:pos x="85" y="139"/>
                </a:cxn>
                <a:cxn ang="0">
                  <a:pos x="180" y="260"/>
                </a:cxn>
                <a:cxn ang="0">
                  <a:pos x="105" y="173"/>
                </a:cxn>
                <a:cxn ang="0">
                  <a:pos x="32" y="53"/>
                </a:cxn>
                <a:cxn ang="0">
                  <a:pos x="56" y="96"/>
                </a:cxn>
                <a:cxn ang="0">
                  <a:pos x="4" y="8"/>
                </a:cxn>
                <a:cxn ang="0">
                  <a:pos x="0" y="0"/>
                </a:cxn>
              </a:cxnLst>
              <a:rect l="0" t="0" r="r" b="b"/>
              <a:pathLst>
                <a:path w="805" h="1905">
                  <a:moveTo>
                    <a:pt x="722" y="1904"/>
                  </a:moveTo>
                  <a:lnTo>
                    <a:pt x="724" y="1904"/>
                  </a:lnTo>
                  <a:lnTo>
                    <a:pt x="725" y="1905"/>
                  </a:lnTo>
                  <a:lnTo>
                    <a:pt x="722" y="1905"/>
                  </a:lnTo>
                  <a:lnTo>
                    <a:pt x="722" y="1904"/>
                  </a:lnTo>
                  <a:close/>
                  <a:moveTo>
                    <a:pt x="494" y="1780"/>
                  </a:moveTo>
                  <a:lnTo>
                    <a:pt x="496" y="1780"/>
                  </a:lnTo>
                  <a:lnTo>
                    <a:pt x="537" y="1809"/>
                  </a:lnTo>
                  <a:lnTo>
                    <a:pt x="580" y="1837"/>
                  </a:lnTo>
                  <a:lnTo>
                    <a:pt x="624" y="1862"/>
                  </a:lnTo>
                  <a:lnTo>
                    <a:pt x="670" y="1883"/>
                  </a:lnTo>
                  <a:lnTo>
                    <a:pt x="718" y="1900"/>
                  </a:lnTo>
                  <a:lnTo>
                    <a:pt x="722" y="1903"/>
                  </a:lnTo>
                  <a:lnTo>
                    <a:pt x="719" y="1903"/>
                  </a:lnTo>
                  <a:lnTo>
                    <a:pt x="719" y="1902"/>
                  </a:lnTo>
                  <a:lnTo>
                    <a:pt x="717" y="1902"/>
                  </a:lnTo>
                  <a:lnTo>
                    <a:pt x="669" y="1885"/>
                  </a:lnTo>
                  <a:lnTo>
                    <a:pt x="623" y="1863"/>
                  </a:lnTo>
                  <a:lnTo>
                    <a:pt x="578" y="1838"/>
                  </a:lnTo>
                  <a:lnTo>
                    <a:pt x="535" y="1810"/>
                  </a:lnTo>
                  <a:lnTo>
                    <a:pt x="494" y="1780"/>
                  </a:lnTo>
                  <a:close/>
                  <a:moveTo>
                    <a:pt x="383" y="1676"/>
                  </a:moveTo>
                  <a:lnTo>
                    <a:pt x="385" y="1676"/>
                  </a:lnTo>
                  <a:lnTo>
                    <a:pt x="419" y="1711"/>
                  </a:lnTo>
                  <a:lnTo>
                    <a:pt x="456" y="1745"/>
                  </a:lnTo>
                  <a:lnTo>
                    <a:pt x="494" y="1777"/>
                  </a:lnTo>
                  <a:lnTo>
                    <a:pt x="492" y="1777"/>
                  </a:lnTo>
                  <a:lnTo>
                    <a:pt x="453" y="1745"/>
                  </a:lnTo>
                  <a:lnTo>
                    <a:pt x="417" y="1711"/>
                  </a:lnTo>
                  <a:lnTo>
                    <a:pt x="383" y="1676"/>
                  </a:lnTo>
                  <a:close/>
                  <a:moveTo>
                    <a:pt x="762" y="1669"/>
                  </a:moveTo>
                  <a:lnTo>
                    <a:pt x="767" y="1669"/>
                  </a:lnTo>
                  <a:lnTo>
                    <a:pt x="775" y="1670"/>
                  </a:lnTo>
                  <a:lnTo>
                    <a:pt x="788" y="1670"/>
                  </a:lnTo>
                  <a:lnTo>
                    <a:pt x="805" y="1669"/>
                  </a:lnTo>
                  <a:lnTo>
                    <a:pt x="805" y="1671"/>
                  </a:lnTo>
                  <a:lnTo>
                    <a:pt x="783" y="1671"/>
                  </a:lnTo>
                  <a:lnTo>
                    <a:pt x="753" y="1671"/>
                  </a:lnTo>
                  <a:lnTo>
                    <a:pt x="762" y="1669"/>
                  </a:lnTo>
                  <a:close/>
                  <a:moveTo>
                    <a:pt x="625" y="1649"/>
                  </a:moveTo>
                  <a:lnTo>
                    <a:pt x="666" y="1658"/>
                  </a:lnTo>
                  <a:lnTo>
                    <a:pt x="709" y="1665"/>
                  </a:lnTo>
                  <a:lnTo>
                    <a:pt x="753" y="1668"/>
                  </a:lnTo>
                  <a:lnTo>
                    <a:pt x="744" y="1670"/>
                  </a:lnTo>
                  <a:lnTo>
                    <a:pt x="702" y="1665"/>
                  </a:lnTo>
                  <a:lnTo>
                    <a:pt x="661" y="1659"/>
                  </a:lnTo>
                  <a:lnTo>
                    <a:pt x="623" y="1650"/>
                  </a:lnTo>
                  <a:lnTo>
                    <a:pt x="624" y="1650"/>
                  </a:lnTo>
                  <a:lnTo>
                    <a:pt x="625" y="1649"/>
                  </a:lnTo>
                  <a:close/>
                  <a:moveTo>
                    <a:pt x="339" y="1624"/>
                  </a:moveTo>
                  <a:lnTo>
                    <a:pt x="343" y="1627"/>
                  </a:lnTo>
                  <a:lnTo>
                    <a:pt x="374" y="1663"/>
                  </a:lnTo>
                  <a:lnTo>
                    <a:pt x="374" y="1663"/>
                  </a:lnTo>
                  <a:lnTo>
                    <a:pt x="374" y="1664"/>
                  </a:lnTo>
                  <a:lnTo>
                    <a:pt x="380" y="1669"/>
                  </a:lnTo>
                  <a:lnTo>
                    <a:pt x="384" y="1674"/>
                  </a:lnTo>
                  <a:lnTo>
                    <a:pt x="382" y="1674"/>
                  </a:lnTo>
                  <a:lnTo>
                    <a:pt x="377" y="1670"/>
                  </a:lnTo>
                  <a:lnTo>
                    <a:pt x="374" y="1665"/>
                  </a:lnTo>
                  <a:lnTo>
                    <a:pt x="373" y="1665"/>
                  </a:lnTo>
                  <a:lnTo>
                    <a:pt x="373" y="1664"/>
                  </a:lnTo>
                  <a:lnTo>
                    <a:pt x="372" y="1664"/>
                  </a:lnTo>
                  <a:lnTo>
                    <a:pt x="356" y="1644"/>
                  </a:lnTo>
                  <a:lnTo>
                    <a:pt x="339" y="1624"/>
                  </a:lnTo>
                  <a:close/>
                  <a:moveTo>
                    <a:pt x="238" y="1456"/>
                  </a:moveTo>
                  <a:lnTo>
                    <a:pt x="241" y="1459"/>
                  </a:lnTo>
                  <a:lnTo>
                    <a:pt x="251" y="1483"/>
                  </a:lnTo>
                  <a:lnTo>
                    <a:pt x="264" y="1509"/>
                  </a:lnTo>
                  <a:lnTo>
                    <a:pt x="280" y="1536"/>
                  </a:lnTo>
                  <a:lnTo>
                    <a:pt x="297" y="1564"/>
                  </a:lnTo>
                  <a:lnTo>
                    <a:pt x="318" y="1593"/>
                  </a:lnTo>
                  <a:lnTo>
                    <a:pt x="340" y="1623"/>
                  </a:lnTo>
                  <a:lnTo>
                    <a:pt x="336" y="1620"/>
                  </a:lnTo>
                  <a:lnTo>
                    <a:pt x="313" y="1590"/>
                  </a:lnTo>
                  <a:lnTo>
                    <a:pt x="293" y="1561"/>
                  </a:lnTo>
                  <a:lnTo>
                    <a:pt x="276" y="1533"/>
                  </a:lnTo>
                  <a:lnTo>
                    <a:pt x="260" y="1506"/>
                  </a:lnTo>
                  <a:lnTo>
                    <a:pt x="248" y="1480"/>
                  </a:lnTo>
                  <a:lnTo>
                    <a:pt x="238" y="1456"/>
                  </a:lnTo>
                  <a:close/>
                  <a:moveTo>
                    <a:pt x="233" y="1418"/>
                  </a:moveTo>
                  <a:lnTo>
                    <a:pt x="236" y="1418"/>
                  </a:lnTo>
                  <a:lnTo>
                    <a:pt x="243" y="1422"/>
                  </a:lnTo>
                  <a:lnTo>
                    <a:pt x="250" y="1427"/>
                  </a:lnTo>
                  <a:lnTo>
                    <a:pt x="259" y="1435"/>
                  </a:lnTo>
                  <a:lnTo>
                    <a:pt x="261" y="1437"/>
                  </a:lnTo>
                  <a:lnTo>
                    <a:pt x="269" y="1443"/>
                  </a:lnTo>
                  <a:lnTo>
                    <a:pt x="277" y="1450"/>
                  </a:lnTo>
                  <a:lnTo>
                    <a:pt x="295" y="1465"/>
                  </a:lnTo>
                  <a:lnTo>
                    <a:pt x="316" y="1483"/>
                  </a:lnTo>
                  <a:lnTo>
                    <a:pt x="340" y="1502"/>
                  </a:lnTo>
                  <a:lnTo>
                    <a:pt x="367" y="1522"/>
                  </a:lnTo>
                  <a:lnTo>
                    <a:pt x="398" y="1544"/>
                  </a:lnTo>
                  <a:lnTo>
                    <a:pt x="430" y="1565"/>
                  </a:lnTo>
                  <a:lnTo>
                    <a:pt x="466" y="1585"/>
                  </a:lnTo>
                  <a:lnTo>
                    <a:pt x="467" y="1586"/>
                  </a:lnTo>
                  <a:lnTo>
                    <a:pt x="467" y="1586"/>
                  </a:lnTo>
                  <a:lnTo>
                    <a:pt x="503" y="1604"/>
                  </a:lnTo>
                  <a:lnTo>
                    <a:pt x="541" y="1620"/>
                  </a:lnTo>
                  <a:lnTo>
                    <a:pt x="581" y="1635"/>
                  </a:lnTo>
                  <a:lnTo>
                    <a:pt x="623" y="1648"/>
                  </a:lnTo>
                  <a:lnTo>
                    <a:pt x="622" y="1648"/>
                  </a:lnTo>
                  <a:lnTo>
                    <a:pt x="621" y="1649"/>
                  </a:lnTo>
                  <a:lnTo>
                    <a:pt x="620" y="1649"/>
                  </a:lnTo>
                  <a:lnTo>
                    <a:pt x="579" y="1636"/>
                  </a:lnTo>
                  <a:lnTo>
                    <a:pt x="539" y="1621"/>
                  </a:lnTo>
                  <a:lnTo>
                    <a:pt x="502" y="1605"/>
                  </a:lnTo>
                  <a:lnTo>
                    <a:pt x="467" y="1587"/>
                  </a:lnTo>
                  <a:lnTo>
                    <a:pt x="466" y="1587"/>
                  </a:lnTo>
                  <a:lnTo>
                    <a:pt x="465" y="1586"/>
                  </a:lnTo>
                  <a:lnTo>
                    <a:pt x="430" y="1566"/>
                  </a:lnTo>
                  <a:lnTo>
                    <a:pt x="397" y="1545"/>
                  </a:lnTo>
                  <a:lnTo>
                    <a:pt x="366" y="1524"/>
                  </a:lnTo>
                  <a:lnTo>
                    <a:pt x="340" y="1504"/>
                  </a:lnTo>
                  <a:lnTo>
                    <a:pt x="316" y="1485"/>
                  </a:lnTo>
                  <a:lnTo>
                    <a:pt x="294" y="1467"/>
                  </a:lnTo>
                  <a:lnTo>
                    <a:pt x="276" y="1451"/>
                  </a:lnTo>
                  <a:lnTo>
                    <a:pt x="268" y="1445"/>
                  </a:lnTo>
                  <a:lnTo>
                    <a:pt x="262" y="1440"/>
                  </a:lnTo>
                  <a:lnTo>
                    <a:pt x="260" y="1437"/>
                  </a:lnTo>
                  <a:lnTo>
                    <a:pt x="251" y="1430"/>
                  </a:lnTo>
                  <a:lnTo>
                    <a:pt x="244" y="1424"/>
                  </a:lnTo>
                  <a:lnTo>
                    <a:pt x="237" y="1421"/>
                  </a:lnTo>
                  <a:lnTo>
                    <a:pt x="233" y="1418"/>
                  </a:lnTo>
                  <a:close/>
                  <a:moveTo>
                    <a:pt x="227" y="1418"/>
                  </a:moveTo>
                  <a:lnTo>
                    <a:pt x="229" y="1418"/>
                  </a:lnTo>
                  <a:lnTo>
                    <a:pt x="234" y="1435"/>
                  </a:lnTo>
                  <a:lnTo>
                    <a:pt x="239" y="1454"/>
                  </a:lnTo>
                  <a:lnTo>
                    <a:pt x="238" y="1453"/>
                  </a:lnTo>
                  <a:lnTo>
                    <a:pt x="236" y="1452"/>
                  </a:lnTo>
                  <a:lnTo>
                    <a:pt x="231" y="1434"/>
                  </a:lnTo>
                  <a:lnTo>
                    <a:pt x="227" y="1418"/>
                  </a:lnTo>
                  <a:close/>
                  <a:moveTo>
                    <a:pt x="229" y="1416"/>
                  </a:moveTo>
                  <a:lnTo>
                    <a:pt x="232" y="1416"/>
                  </a:lnTo>
                  <a:lnTo>
                    <a:pt x="233" y="1416"/>
                  </a:lnTo>
                  <a:lnTo>
                    <a:pt x="228" y="1416"/>
                  </a:lnTo>
                  <a:lnTo>
                    <a:pt x="229" y="1416"/>
                  </a:lnTo>
                  <a:close/>
                  <a:moveTo>
                    <a:pt x="772" y="474"/>
                  </a:moveTo>
                  <a:lnTo>
                    <a:pt x="780" y="474"/>
                  </a:lnTo>
                  <a:lnTo>
                    <a:pt x="793" y="476"/>
                  </a:lnTo>
                  <a:lnTo>
                    <a:pt x="805" y="479"/>
                  </a:lnTo>
                  <a:lnTo>
                    <a:pt x="805" y="481"/>
                  </a:lnTo>
                  <a:lnTo>
                    <a:pt x="772" y="474"/>
                  </a:lnTo>
                  <a:close/>
                  <a:moveTo>
                    <a:pt x="374" y="373"/>
                  </a:moveTo>
                  <a:lnTo>
                    <a:pt x="380" y="373"/>
                  </a:lnTo>
                  <a:lnTo>
                    <a:pt x="452" y="395"/>
                  </a:lnTo>
                  <a:lnTo>
                    <a:pt x="525" y="415"/>
                  </a:lnTo>
                  <a:lnTo>
                    <a:pt x="597" y="433"/>
                  </a:lnTo>
                  <a:lnTo>
                    <a:pt x="669" y="449"/>
                  </a:lnTo>
                  <a:lnTo>
                    <a:pt x="737" y="464"/>
                  </a:lnTo>
                  <a:lnTo>
                    <a:pt x="755" y="468"/>
                  </a:lnTo>
                  <a:lnTo>
                    <a:pt x="772" y="472"/>
                  </a:lnTo>
                  <a:lnTo>
                    <a:pt x="764" y="472"/>
                  </a:lnTo>
                  <a:lnTo>
                    <a:pt x="736" y="466"/>
                  </a:lnTo>
                  <a:lnTo>
                    <a:pt x="666" y="451"/>
                  </a:lnTo>
                  <a:lnTo>
                    <a:pt x="595" y="434"/>
                  </a:lnTo>
                  <a:lnTo>
                    <a:pt x="522" y="416"/>
                  </a:lnTo>
                  <a:lnTo>
                    <a:pt x="448" y="396"/>
                  </a:lnTo>
                  <a:lnTo>
                    <a:pt x="374" y="373"/>
                  </a:lnTo>
                  <a:close/>
                  <a:moveTo>
                    <a:pt x="180" y="262"/>
                  </a:moveTo>
                  <a:lnTo>
                    <a:pt x="183" y="262"/>
                  </a:lnTo>
                  <a:lnTo>
                    <a:pt x="208" y="284"/>
                  </a:lnTo>
                  <a:lnTo>
                    <a:pt x="236" y="305"/>
                  </a:lnTo>
                  <a:lnTo>
                    <a:pt x="266" y="324"/>
                  </a:lnTo>
                  <a:lnTo>
                    <a:pt x="299" y="341"/>
                  </a:lnTo>
                  <a:lnTo>
                    <a:pt x="334" y="356"/>
                  </a:lnTo>
                  <a:lnTo>
                    <a:pt x="375" y="371"/>
                  </a:lnTo>
                  <a:lnTo>
                    <a:pt x="370" y="371"/>
                  </a:lnTo>
                  <a:lnTo>
                    <a:pt x="352" y="365"/>
                  </a:lnTo>
                  <a:lnTo>
                    <a:pt x="334" y="358"/>
                  </a:lnTo>
                  <a:lnTo>
                    <a:pt x="297" y="343"/>
                  </a:lnTo>
                  <a:lnTo>
                    <a:pt x="264" y="326"/>
                  </a:lnTo>
                  <a:lnTo>
                    <a:pt x="234" y="306"/>
                  </a:lnTo>
                  <a:lnTo>
                    <a:pt x="206" y="285"/>
                  </a:lnTo>
                  <a:lnTo>
                    <a:pt x="180" y="262"/>
                  </a:lnTo>
                  <a:close/>
                  <a:moveTo>
                    <a:pt x="82" y="139"/>
                  </a:moveTo>
                  <a:lnTo>
                    <a:pt x="85" y="139"/>
                  </a:lnTo>
                  <a:lnTo>
                    <a:pt x="107" y="173"/>
                  </a:lnTo>
                  <a:lnTo>
                    <a:pt x="130" y="204"/>
                  </a:lnTo>
                  <a:lnTo>
                    <a:pt x="154" y="234"/>
                  </a:lnTo>
                  <a:lnTo>
                    <a:pt x="180" y="260"/>
                  </a:lnTo>
                  <a:lnTo>
                    <a:pt x="178" y="260"/>
                  </a:lnTo>
                  <a:lnTo>
                    <a:pt x="152" y="234"/>
                  </a:lnTo>
                  <a:lnTo>
                    <a:pt x="128" y="204"/>
                  </a:lnTo>
                  <a:lnTo>
                    <a:pt x="105" y="173"/>
                  </a:lnTo>
                  <a:lnTo>
                    <a:pt x="82" y="139"/>
                  </a:lnTo>
                  <a:close/>
                  <a:moveTo>
                    <a:pt x="2" y="0"/>
                  </a:moveTo>
                  <a:lnTo>
                    <a:pt x="5" y="7"/>
                  </a:lnTo>
                  <a:lnTo>
                    <a:pt x="32" y="53"/>
                  </a:lnTo>
                  <a:lnTo>
                    <a:pt x="58" y="96"/>
                  </a:lnTo>
                  <a:lnTo>
                    <a:pt x="83" y="137"/>
                  </a:lnTo>
                  <a:lnTo>
                    <a:pt x="81" y="137"/>
                  </a:lnTo>
                  <a:lnTo>
                    <a:pt x="56" y="96"/>
                  </a:lnTo>
                  <a:lnTo>
                    <a:pt x="31" y="53"/>
                  </a:lnTo>
                  <a:lnTo>
                    <a:pt x="5" y="8"/>
                  </a:lnTo>
                  <a:lnTo>
                    <a:pt x="5" y="8"/>
                  </a:lnTo>
                  <a:lnTo>
                    <a:pt x="4" y="8"/>
                  </a:lnTo>
                  <a:lnTo>
                    <a:pt x="4" y="7"/>
                  </a:lnTo>
                  <a:lnTo>
                    <a:pt x="3" y="5"/>
                  </a:lnTo>
                  <a:lnTo>
                    <a:pt x="2" y="3"/>
                  </a:lnTo>
                  <a:lnTo>
                    <a:pt x="0" y="0"/>
                  </a:lnTo>
                  <a:lnTo>
                    <a:pt x="2"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0" name="Freeform 15"/>
            <p:cNvSpPr>
              <a:spLocks noEditPoints="1"/>
            </p:cNvSpPr>
            <p:nvPr/>
          </p:nvSpPr>
          <p:spPr bwMode="auto">
            <a:xfrm>
              <a:off x="5192713" y="1938338"/>
              <a:ext cx="1273175" cy="3009900"/>
            </a:xfrm>
            <a:custGeom>
              <a:avLst/>
              <a:gdLst/>
              <a:ahLst/>
              <a:cxnLst>
                <a:cxn ang="0">
                  <a:pos x="615" y="1896"/>
                </a:cxn>
                <a:cxn ang="0">
                  <a:pos x="450" y="1797"/>
                </a:cxn>
                <a:cxn ang="0">
                  <a:pos x="565" y="1874"/>
                </a:cxn>
                <a:cxn ang="0">
                  <a:pos x="586" y="1885"/>
                </a:cxn>
                <a:cxn ang="0">
                  <a:pos x="476" y="1819"/>
                </a:cxn>
                <a:cxn ang="0">
                  <a:pos x="695" y="1667"/>
                </a:cxn>
                <a:cxn ang="0">
                  <a:pos x="323" y="1667"/>
                </a:cxn>
                <a:cxn ang="0">
                  <a:pos x="418" y="1768"/>
                </a:cxn>
                <a:cxn ang="0">
                  <a:pos x="323" y="1667"/>
                </a:cxn>
                <a:cxn ang="0">
                  <a:pos x="612" y="1662"/>
                </a:cxn>
                <a:cxn ang="0">
                  <a:pos x="573" y="1656"/>
                </a:cxn>
                <a:cxn ang="0">
                  <a:pos x="802" y="1651"/>
                </a:cxn>
                <a:cxn ang="0">
                  <a:pos x="760" y="1660"/>
                </a:cxn>
                <a:cxn ang="0">
                  <a:pos x="695" y="1665"/>
                </a:cxn>
                <a:cxn ang="0">
                  <a:pos x="752" y="1659"/>
                </a:cxn>
                <a:cxn ang="0">
                  <a:pos x="781" y="1654"/>
                </a:cxn>
                <a:cxn ang="0">
                  <a:pos x="265" y="1578"/>
                </a:cxn>
                <a:cxn ang="0">
                  <a:pos x="298" y="1633"/>
                </a:cxn>
                <a:cxn ang="0">
                  <a:pos x="193" y="1412"/>
                </a:cxn>
                <a:cxn ang="0">
                  <a:pos x="201" y="1413"/>
                </a:cxn>
                <a:cxn ang="0">
                  <a:pos x="236" y="1445"/>
                </a:cxn>
                <a:cxn ang="0">
                  <a:pos x="290" y="1497"/>
                </a:cxn>
                <a:cxn ang="0">
                  <a:pos x="374" y="1566"/>
                </a:cxn>
                <a:cxn ang="0">
                  <a:pos x="440" y="1606"/>
                </a:cxn>
                <a:cxn ang="0">
                  <a:pos x="573" y="1655"/>
                </a:cxn>
                <a:cxn ang="0">
                  <a:pos x="534" y="1646"/>
                </a:cxn>
                <a:cxn ang="0">
                  <a:pos x="439" y="1607"/>
                </a:cxn>
                <a:cxn ang="0">
                  <a:pos x="347" y="1548"/>
                </a:cxn>
                <a:cxn ang="0">
                  <a:pos x="294" y="1503"/>
                </a:cxn>
                <a:cxn ang="0">
                  <a:pos x="239" y="1450"/>
                </a:cxn>
                <a:cxn ang="0">
                  <a:pos x="207" y="1420"/>
                </a:cxn>
                <a:cxn ang="0">
                  <a:pos x="199" y="1414"/>
                </a:cxn>
                <a:cxn ang="0">
                  <a:pos x="196" y="1420"/>
                </a:cxn>
                <a:cxn ang="0">
                  <a:pos x="199" y="1427"/>
                </a:cxn>
                <a:cxn ang="0">
                  <a:pos x="233" y="1521"/>
                </a:cxn>
                <a:cxn ang="0">
                  <a:pos x="198" y="1429"/>
                </a:cxn>
                <a:cxn ang="0">
                  <a:pos x="193" y="1412"/>
                </a:cxn>
                <a:cxn ang="0">
                  <a:pos x="734" y="483"/>
                </a:cxn>
                <a:cxn ang="0">
                  <a:pos x="766" y="495"/>
                </a:cxn>
                <a:cxn ang="0">
                  <a:pos x="318" y="364"/>
                </a:cxn>
                <a:cxn ang="0">
                  <a:pos x="443" y="405"/>
                </a:cxn>
                <a:cxn ang="0">
                  <a:pos x="576" y="442"/>
                </a:cxn>
                <a:cxn ang="0">
                  <a:pos x="656" y="463"/>
                </a:cxn>
                <a:cxn ang="0">
                  <a:pos x="511" y="427"/>
                </a:cxn>
                <a:cxn ang="0">
                  <a:pos x="361" y="380"/>
                </a:cxn>
                <a:cxn ang="0">
                  <a:pos x="175" y="274"/>
                </a:cxn>
                <a:cxn ang="0">
                  <a:pos x="279" y="345"/>
                </a:cxn>
                <a:cxn ang="0">
                  <a:pos x="312" y="361"/>
                </a:cxn>
                <a:cxn ang="0">
                  <a:pos x="196" y="294"/>
                </a:cxn>
                <a:cxn ang="0">
                  <a:pos x="69" y="130"/>
                </a:cxn>
                <a:cxn ang="0">
                  <a:pos x="153" y="251"/>
                </a:cxn>
                <a:cxn ang="0">
                  <a:pos x="85" y="162"/>
                </a:cxn>
                <a:cxn ang="0">
                  <a:pos x="33" y="61"/>
                </a:cxn>
                <a:cxn ang="0">
                  <a:pos x="31" y="62"/>
                </a:cxn>
              </a:cxnLst>
              <a:rect l="0" t="0" r="r" b="b"/>
              <a:pathLst>
                <a:path w="802" h="1896">
                  <a:moveTo>
                    <a:pt x="615" y="1895"/>
                  </a:moveTo>
                  <a:lnTo>
                    <a:pt x="617" y="1895"/>
                  </a:lnTo>
                  <a:lnTo>
                    <a:pt x="617" y="1896"/>
                  </a:lnTo>
                  <a:lnTo>
                    <a:pt x="615" y="1896"/>
                  </a:lnTo>
                  <a:lnTo>
                    <a:pt x="615" y="1895"/>
                  </a:lnTo>
                  <a:close/>
                  <a:moveTo>
                    <a:pt x="417" y="1771"/>
                  </a:moveTo>
                  <a:lnTo>
                    <a:pt x="420" y="1771"/>
                  </a:lnTo>
                  <a:lnTo>
                    <a:pt x="450" y="1797"/>
                  </a:lnTo>
                  <a:lnTo>
                    <a:pt x="480" y="1820"/>
                  </a:lnTo>
                  <a:lnTo>
                    <a:pt x="509" y="1841"/>
                  </a:lnTo>
                  <a:lnTo>
                    <a:pt x="538" y="1858"/>
                  </a:lnTo>
                  <a:lnTo>
                    <a:pt x="565" y="1874"/>
                  </a:lnTo>
                  <a:lnTo>
                    <a:pt x="592" y="1885"/>
                  </a:lnTo>
                  <a:lnTo>
                    <a:pt x="616" y="1894"/>
                  </a:lnTo>
                  <a:lnTo>
                    <a:pt x="610" y="1894"/>
                  </a:lnTo>
                  <a:lnTo>
                    <a:pt x="586" y="1885"/>
                  </a:lnTo>
                  <a:lnTo>
                    <a:pt x="561" y="1873"/>
                  </a:lnTo>
                  <a:lnTo>
                    <a:pt x="533" y="1858"/>
                  </a:lnTo>
                  <a:lnTo>
                    <a:pt x="505" y="1840"/>
                  </a:lnTo>
                  <a:lnTo>
                    <a:pt x="476" y="1819"/>
                  </a:lnTo>
                  <a:lnTo>
                    <a:pt x="447" y="1796"/>
                  </a:lnTo>
                  <a:lnTo>
                    <a:pt x="417" y="1771"/>
                  </a:lnTo>
                  <a:close/>
                  <a:moveTo>
                    <a:pt x="650" y="1667"/>
                  </a:moveTo>
                  <a:lnTo>
                    <a:pt x="695" y="1667"/>
                  </a:lnTo>
                  <a:lnTo>
                    <a:pt x="684" y="1667"/>
                  </a:lnTo>
                  <a:lnTo>
                    <a:pt x="661" y="1667"/>
                  </a:lnTo>
                  <a:lnTo>
                    <a:pt x="650" y="1667"/>
                  </a:lnTo>
                  <a:close/>
                  <a:moveTo>
                    <a:pt x="323" y="1667"/>
                  </a:moveTo>
                  <a:lnTo>
                    <a:pt x="325" y="1667"/>
                  </a:lnTo>
                  <a:lnTo>
                    <a:pt x="355" y="1704"/>
                  </a:lnTo>
                  <a:lnTo>
                    <a:pt x="386" y="1738"/>
                  </a:lnTo>
                  <a:lnTo>
                    <a:pt x="418" y="1768"/>
                  </a:lnTo>
                  <a:lnTo>
                    <a:pt x="416" y="1768"/>
                  </a:lnTo>
                  <a:lnTo>
                    <a:pt x="384" y="1738"/>
                  </a:lnTo>
                  <a:lnTo>
                    <a:pt x="353" y="1704"/>
                  </a:lnTo>
                  <a:lnTo>
                    <a:pt x="323" y="1667"/>
                  </a:lnTo>
                  <a:lnTo>
                    <a:pt x="323" y="1667"/>
                  </a:lnTo>
                  <a:close/>
                  <a:moveTo>
                    <a:pt x="575" y="1656"/>
                  </a:moveTo>
                  <a:lnTo>
                    <a:pt x="576" y="1656"/>
                  </a:lnTo>
                  <a:lnTo>
                    <a:pt x="612" y="1662"/>
                  </a:lnTo>
                  <a:lnTo>
                    <a:pt x="650" y="1665"/>
                  </a:lnTo>
                  <a:lnTo>
                    <a:pt x="626" y="1665"/>
                  </a:lnTo>
                  <a:lnTo>
                    <a:pt x="599" y="1662"/>
                  </a:lnTo>
                  <a:lnTo>
                    <a:pt x="573" y="1656"/>
                  </a:lnTo>
                  <a:lnTo>
                    <a:pt x="573" y="1656"/>
                  </a:lnTo>
                  <a:lnTo>
                    <a:pt x="575" y="1656"/>
                  </a:lnTo>
                  <a:close/>
                  <a:moveTo>
                    <a:pt x="802" y="1650"/>
                  </a:moveTo>
                  <a:lnTo>
                    <a:pt x="802" y="1651"/>
                  </a:lnTo>
                  <a:lnTo>
                    <a:pt x="766" y="1659"/>
                  </a:lnTo>
                  <a:lnTo>
                    <a:pt x="764" y="1659"/>
                  </a:lnTo>
                  <a:lnTo>
                    <a:pt x="762" y="1659"/>
                  </a:lnTo>
                  <a:lnTo>
                    <a:pt x="760" y="1660"/>
                  </a:lnTo>
                  <a:lnTo>
                    <a:pt x="759" y="1660"/>
                  </a:lnTo>
                  <a:lnTo>
                    <a:pt x="750" y="1662"/>
                  </a:lnTo>
                  <a:lnTo>
                    <a:pt x="719" y="1665"/>
                  </a:lnTo>
                  <a:lnTo>
                    <a:pt x="695" y="1665"/>
                  </a:lnTo>
                  <a:lnTo>
                    <a:pt x="719" y="1663"/>
                  </a:lnTo>
                  <a:lnTo>
                    <a:pt x="741" y="1661"/>
                  </a:lnTo>
                  <a:lnTo>
                    <a:pt x="750" y="1659"/>
                  </a:lnTo>
                  <a:lnTo>
                    <a:pt x="752" y="1659"/>
                  </a:lnTo>
                  <a:lnTo>
                    <a:pt x="754" y="1659"/>
                  </a:lnTo>
                  <a:lnTo>
                    <a:pt x="758" y="1659"/>
                  </a:lnTo>
                  <a:lnTo>
                    <a:pt x="760" y="1658"/>
                  </a:lnTo>
                  <a:lnTo>
                    <a:pt x="781" y="1654"/>
                  </a:lnTo>
                  <a:lnTo>
                    <a:pt x="802" y="1650"/>
                  </a:lnTo>
                  <a:close/>
                  <a:moveTo>
                    <a:pt x="236" y="1527"/>
                  </a:moveTo>
                  <a:lnTo>
                    <a:pt x="240" y="1531"/>
                  </a:lnTo>
                  <a:lnTo>
                    <a:pt x="265" y="1578"/>
                  </a:lnTo>
                  <a:lnTo>
                    <a:pt x="293" y="1623"/>
                  </a:lnTo>
                  <a:lnTo>
                    <a:pt x="323" y="1665"/>
                  </a:lnTo>
                  <a:lnTo>
                    <a:pt x="321" y="1665"/>
                  </a:lnTo>
                  <a:lnTo>
                    <a:pt x="298" y="1633"/>
                  </a:lnTo>
                  <a:lnTo>
                    <a:pt x="276" y="1599"/>
                  </a:lnTo>
                  <a:lnTo>
                    <a:pt x="255" y="1564"/>
                  </a:lnTo>
                  <a:lnTo>
                    <a:pt x="236" y="1527"/>
                  </a:lnTo>
                  <a:close/>
                  <a:moveTo>
                    <a:pt x="193" y="1412"/>
                  </a:moveTo>
                  <a:lnTo>
                    <a:pt x="197" y="1412"/>
                  </a:lnTo>
                  <a:lnTo>
                    <a:pt x="199" y="1413"/>
                  </a:lnTo>
                  <a:lnTo>
                    <a:pt x="200" y="1413"/>
                  </a:lnTo>
                  <a:lnTo>
                    <a:pt x="201" y="1413"/>
                  </a:lnTo>
                  <a:lnTo>
                    <a:pt x="207" y="1417"/>
                  </a:lnTo>
                  <a:lnTo>
                    <a:pt x="214" y="1423"/>
                  </a:lnTo>
                  <a:lnTo>
                    <a:pt x="235" y="1444"/>
                  </a:lnTo>
                  <a:lnTo>
                    <a:pt x="236" y="1445"/>
                  </a:lnTo>
                  <a:lnTo>
                    <a:pt x="240" y="1449"/>
                  </a:lnTo>
                  <a:lnTo>
                    <a:pt x="254" y="1464"/>
                  </a:lnTo>
                  <a:lnTo>
                    <a:pt x="271" y="1480"/>
                  </a:lnTo>
                  <a:lnTo>
                    <a:pt x="290" y="1497"/>
                  </a:lnTo>
                  <a:lnTo>
                    <a:pt x="294" y="1502"/>
                  </a:lnTo>
                  <a:lnTo>
                    <a:pt x="318" y="1523"/>
                  </a:lnTo>
                  <a:lnTo>
                    <a:pt x="345" y="1544"/>
                  </a:lnTo>
                  <a:lnTo>
                    <a:pt x="374" y="1566"/>
                  </a:lnTo>
                  <a:lnTo>
                    <a:pt x="406" y="1586"/>
                  </a:lnTo>
                  <a:lnTo>
                    <a:pt x="439" y="1606"/>
                  </a:lnTo>
                  <a:lnTo>
                    <a:pt x="440" y="1606"/>
                  </a:lnTo>
                  <a:lnTo>
                    <a:pt x="440" y="1606"/>
                  </a:lnTo>
                  <a:lnTo>
                    <a:pt x="471" y="1622"/>
                  </a:lnTo>
                  <a:lnTo>
                    <a:pt x="503" y="1635"/>
                  </a:lnTo>
                  <a:lnTo>
                    <a:pt x="537" y="1646"/>
                  </a:lnTo>
                  <a:lnTo>
                    <a:pt x="573" y="1655"/>
                  </a:lnTo>
                  <a:lnTo>
                    <a:pt x="571" y="1655"/>
                  </a:lnTo>
                  <a:lnTo>
                    <a:pt x="570" y="1656"/>
                  </a:lnTo>
                  <a:lnTo>
                    <a:pt x="569" y="1656"/>
                  </a:lnTo>
                  <a:lnTo>
                    <a:pt x="534" y="1646"/>
                  </a:lnTo>
                  <a:lnTo>
                    <a:pt x="501" y="1635"/>
                  </a:lnTo>
                  <a:lnTo>
                    <a:pt x="469" y="1622"/>
                  </a:lnTo>
                  <a:lnTo>
                    <a:pt x="440" y="1608"/>
                  </a:lnTo>
                  <a:lnTo>
                    <a:pt x="439" y="1607"/>
                  </a:lnTo>
                  <a:lnTo>
                    <a:pt x="438" y="1607"/>
                  </a:lnTo>
                  <a:lnTo>
                    <a:pt x="406" y="1588"/>
                  </a:lnTo>
                  <a:lnTo>
                    <a:pt x="375" y="1569"/>
                  </a:lnTo>
                  <a:lnTo>
                    <a:pt x="347" y="1548"/>
                  </a:lnTo>
                  <a:lnTo>
                    <a:pt x="321" y="1527"/>
                  </a:lnTo>
                  <a:lnTo>
                    <a:pt x="298" y="1507"/>
                  </a:lnTo>
                  <a:lnTo>
                    <a:pt x="296" y="1505"/>
                  </a:lnTo>
                  <a:lnTo>
                    <a:pt x="294" y="1503"/>
                  </a:lnTo>
                  <a:lnTo>
                    <a:pt x="273" y="1484"/>
                  </a:lnTo>
                  <a:lnTo>
                    <a:pt x="239" y="1450"/>
                  </a:lnTo>
                  <a:lnTo>
                    <a:pt x="239" y="1450"/>
                  </a:lnTo>
                  <a:lnTo>
                    <a:pt x="239" y="1450"/>
                  </a:lnTo>
                  <a:lnTo>
                    <a:pt x="238" y="1450"/>
                  </a:lnTo>
                  <a:lnTo>
                    <a:pt x="224" y="1436"/>
                  </a:lnTo>
                  <a:lnTo>
                    <a:pt x="215" y="1427"/>
                  </a:lnTo>
                  <a:lnTo>
                    <a:pt x="207" y="1420"/>
                  </a:lnTo>
                  <a:lnTo>
                    <a:pt x="200" y="1415"/>
                  </a:lnTo>
                  <a:lnTo>
                    <a:pt x="200" y="1415"/>
                  </a:lnTo>
                  <a:lnTo>
                    <a:pt x="199" y="1415"/>
                  </a:lnTo>
                  <a:lnTo>
                    <a:pt x="199" y="1414"/>
                  </a:lnTo>
                  <a:lnTo>
                    <a:pt x="198" y="1414"/>
                  </a:lnTo>
                  <a:lnTo>
                    <a:pt x="196" y="1413"/>
                  </a:lnTo>
                  <a:lnTo>
                    <a:pt x="195" y="1413"/>
                  </a:lnTo>
                  <a:lnTo>
                    <a:pt x="196" y="1420"/>
                  </a:lnTo>
                  <a:lnTo>
                    <a:pt x="198" y="1423"/>
                  </a:lnTo>
                  <a:lnTo>
                    <a:pt x="198" y="1425"/>
                  </a:lnTo>
                  <a:lnTo>
                    <a:pt x="199" y="1426"/>
                  </a:lnTo>
                  <a:lnTo>
                    <a:pt x="199" y="1427"/>
                  </a:lnTo>
                  <a:lnTo>
                    <a:pt x="210" y="1461"/>
                  </a:lnTo>
                  <a:lnTo>
                    <a:pt x="223" y="1494"/>
                  </a:lnTo>
                  <a:lnTo>
                    <a:pt x="238" y="1526"/>
                  </a:lnTo>
                  <a:lnTo>
                    <a:pt x="233" y="1521"/>
                  </a:lnTo>
                  <a:lnTo>
                    <a:pt x="215" y="1477"/>
                  </a:lnTo>
                  <a:lnTo>
                    <a:pt x="199" y="1431"/>
                  </a:lnTo>
                  <a:lnTo>
                    <a:pt x="198" y="1430"/>
                  </a:lnTo>
                  <a:lnTo>
                    <a:pt x="198" y="1429"/>
                  </a:lnTo>
                  <a:lnTo>
                    <a:pt x="197" y="1428"/>
                  </a:lnTo>
                  <a:lnTo>
                    <a:pt x="193" y="1413"/>
                  </a:lnTo>
                  <a:lnTo>
                    <a:pt x="193" y="1413"/>
                  </a:lnTo>
                  <a:lnTo>
                    <a:pt x="193" y="1412"/>
                  </a:lnTo>
                  <a:close/>
                  <a:moveTo>
                    <a:pt x="663" y="465"/>
                  </a:moveTo>
                  <a:lnTo>
                    <a:pt x="669" y="465"/>
                  </a:lnTo>
                  <a:lnTo>
                    <a:pt x="701" y="474"/>
                  </a:lnTo>
                  <a:lnTo>
                    <a:pt x="734" y="483"/>
                  </a:lnTo>
                  <a:lnTo>
                    <a:pt x="767" y="493"/>
                  </a:lnTo>
                  <a:lnTo>
                    <a:pt x="802" y="506"/>
                  </a:lnTo>
                  <a:lnTo>
                    <a:pt x="802" y="508"/>
                  </a:lnTo>
                  <a:lnTo>
                    <a:pt x="766" y="495"/>
                  </a:lnTo>
                  <a:lnTo>
                    <a:pt x="731" y="484"/>
                  </a:lnTo>
                  <a:lnTo>
                    <a:pt x="697" y="474"/>
                  </a:lnTo>
                  <a:lnTo>
                    <a:pt x="663" y="465"/>
                  </a:lnTo>
                  <a:close/>
                  <a:moveTo>
                    <a:pt x="318" y="364"/>
                  </a:moveTo>
                  <a:lnTo>
                    <a:pt x="323" y="364"/>
                  </a:lnTo>
                  <a:lnTo>
                    <a:pt x="366" y="380"/>
                  </a:lnTo>
                  <a:lnTo>
                    <a:pt x="406" y="394"/>
                  </a:lnTo>
                  <a:lnTo>
                    <a:pt x="443" y="405"/>
                  </a:lnTo>
                  <a:lnTo>
                    <a:pt x="479" y="416"/>
                  </a:lnTo>
                  <a:lnTo>
                    <a:pt x="512" y="426"/>
                  </a:lnTo>
                  <a:lnTo>
                    <a:pt x="545" y="434"/>
                  </a:lnTo>
                  <a:lnTo>
                    <a:pt x="576" y="442"/>
                  </a:lnTo>
                  <a:lnTo>
                    <a:pt x="605" y="449"/>
                  </a:lnTo>
                  <a:lnTo>
                    <a:pt x="634" y="456"/>
                  </a:lnTo>
                  <a:lnTo>
                    <a:pt x="663" y="463"/>
                  </a:lnTo>
                  <a:lnTo>
                    <a:pt x="656" y="463"/>
                  </a:lnTo>
                  <a:lnTo>
                    <a:pt x="605" y="450"/>
                  </a:lnTo>
                  <a:lnTo>
                    <a:pt x="575" y="443"/>
                  </a:lnTo>
                  <a:lnTo>
                    <a:pt x="544" y="435"/>
                  </a:lnTo>
                  <a:lnTo>
                    <a:pt x="511" y="427"/>
                  </a:lnTo>
                  <a:lnTo>
                    <a:pt x="477" y="418"/>
                  </a:lnTo>
                  <a:lnTo>
                    <a:pt x="440" y="407"/>
                  </a:lnTo>
                  <a:lnTo>
                    <a:pt x="402" y="394"/>
                  </a:lnTo>
                  <a:lnTo>
                    <a:pt x="361" y="380"/>
                  </a:lnTo>
                  <a:lnTo>
                    <a:pt x="318" y="364"/>
                  </a:lnTo>
                  <a:close/>
                  <a:moveTo>
                    <a:pt x="152" y="253"/>
                  </a:moveTo>
                  <a:lnTo>
                    <a:pt x="154" y="253"/>
                  </a:lnTo>
                  <a:lnTo>
                    <a:pt x="175" y="274"/>
                  </a:lnTo>
                  <a:lnTo>
                    <a:pt x="198" y="294"/>
                  </a:lnTo>
                  <a:lnTo>
                    <a:pt x="223" y="312"/>
                  </a:lnTo>
                  <a:lnTo>
                    <a:pt x="250" y="330"/>
                  </a:lnTo>
                  <a:lnTo>
                    <a:pt x="279" y="345"/>
                  </a:lnTo>
                  <a:lnTo>
                    <a:pt x="312" y="360"/>
                  </a:lnTo>
                  <a:lnTo>
                    <a:pt x="318" y="362"/>
                  </a:lnTo>
                  <a:lnTo>
                    <a:pt x="313" y="362"/>
                  </a:lnTo>
                  <a:lnTo>
                    <a:pt x="312" y="361"/>
                  </a:lnTo>
                  <a:lnTo>
                    <a:pt x="278" y="347"/>
                  </a:lnTo>
                  <a:lnTo>
                    <a:pt x="249" y="331"/>
                  </a:lnTo>
                  <a:lnTo>
                    <a:pt x="221" y="313"/>
                  </a:lnTo>
                  <a:lnTo>
                    <a:pt x="196" y="294"/>
                  </a:lnTo>
                  <a:lnTo>
                    <a:pt x="173" y="274"/>
                  </a:lnTo>
                  <a:lnTo>
                    <a:pt x="152" y="253"/>
                  </a:lnTo>
                  <a:close/>
                  <a:moveTo>
                    <a:pt x="67" y="130"/>
                  </a:moveTo>
                  <a:lnTo>
                    <a:pt x="69" y="130"/>
                  </a:lnTo>
                  <a:lnTo>
                    <a:pt x="87" y="162"/>
                  </a:lnTo>
                  <a:lnTo>
                    <a:pt x="108" y="193"/>
                  </a:lnTo>
                  <a:lnTo>
                    <a:pt x="129" y="223"/>
                  </a:lnTo>
                  <a:lnTo>
                    <a:pt x="153" y="251"/>
                  </a:lnTo>
                  <a:lnTo>
                    <a:pt x="151" y="251"/>
                  </a:lnTo>
                  <a:lnTo>
                    <a:pt x="127" y="223"/>
                  </a:lnTo>
                  <a:lnTo>
                    <a:pt x="106" y="193"/>
                  </a:lnTo>
                  <a:lnTo>
                    <a:pt x="85" y="162"/>
                  </a:lnTo>
                  <a:lnTo>
                    <a:pt x="67" y="130"/>
                  </a:lnTo>
                  <a:close/>
                  <a:moveTo>
                    <a:pt x="1" y="0"/>
                  </a:moveTo>
                  <a:lnTo>
                    <a:pt x="1" y="1"/>
                  </a:lnTo>
                  <a:lnTo>
                    <a:pt x="33" y="61"/>
                  </a:lnTo>
                  <a:lnTo>
                    <a:pt x="50" y="95"/>
                  </a:lnTo>
                  <a:lnTo>
                    <a:pt x="69" y="128"/>
                  </a:lnTo>
                  <a:lnTo>
                    <a:pt x="66" y="128"/>
                  </a:lnTo>
                  <a:lnTo>
                    <a:pt x="31" y="62"/>
                  </a:lnTo>
                  <a:lnTo>
                    <a:pt x="1" y="4"/>
                  </a:lnTo>
                  <a:lnTo>
                    <a:pt x="0" y="1"/>
                  </a:lnTo>
                  <a:lnTo>
                    <a:pt x="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1" name="Freeform 16"/>
            <p:cNvSpPr>
              <a:spLocks noEditPoints="1"/>
            </p:cNvSpPr>
            <p:nvPr/>
          </p:nvSpPr>
          <p:spPr bwMode="auto">
            <a:xfrm>
              <a:off x="5187950" y="1935163"/>
              <a:ext cx="1277938" cy="3013075"/>
            </a:xfrm>
            <a:custGeom>
              <a:avLst/>
              <a:gdLst/>
              <a:ahLst/>
              <a:cxnLst>
                <a:cxn ang="0">
                  <a:pos x="459" y="1898"/>
                </a:cxn>
                <a:cxn ang="0">
                  <a:pos x="342" y="1803"/>
                </a:cxn>
                <a:cxn ang="0">
                  <a:pos x="460" y="1896"/>
                </a:cxn>
                <a:cxn ang="0">
                  <a:pos x="367" y="1831"/>
                </a:cxn>
                <a:cxn ang="0">
                  <a:pos x="512" y="1669"/>
                </a:cxn>
                <a:cxn ang="0">
                  <a:pos x="243" y="1669"/>
                </a:cxn>
                <a:cxn ang="0">
                  <a:pos x="314" y="1770"/>
                </a:cxn>
                <a:cxn ang="0">
                  <a:pos x="243" y="1669"/>
                </a:cxn>
                <a:cxn ang="0">
                  <a:pos x="767" y="1531"/>
                </a:cxn>
                <a:cxn ang="0">
                  <a:pos x="670" y="1618"/>
                </a:cxn>
                <a:cxn ang="0">
                  <a:pos x="625" y="1642"/>
                </a:cxn>
                <a:cxn ang="0">
                  <a:pos x="579" y="1658"/>
                </a:cxn>
                <a:cxn ang="0">
                  <a:pos x="553" y="1664"/>
                </a:cxn>
                <a:cxn ang="0">
                  <a:pos x="572" y="1658"/>
                </a:cxn>
                <a:cxn ang="0">
                  <a:pos x="598" y="1650"/>
                </a:cxn>
                <a:cxn ang="0">
                  <a:pos x="623" y="1641"/>
                </a:cxn>
                <a:cxn ang="0">
                  <a:pos x="669" y="1617"/>
                </a:cxn>
                <a:cxn ang="0">
                  <a:pos x="767" y="1528"/>
                </a:cxn>
                <a:cxn ang="0">
                  <a:pos x="147" y="1415"/>
                </a:cxn>
                <a:cxn ang="0">
                  <a:pos x="178" y="1452"/>
                </a:cxn>
                <a:cxn ang="0">
                  <a:pos x="196" y="1475"/>
                </a:cxn>
                <a:cxn ang="0">
                  <a:pos x="241" y="1528"/>
                </a:cxn>
                <a:cxn ang="0">
                  <a:pos x="336" y="1613"/>
                </a:cxn>
                <a:cxn ang="0">
                  <a:pos x="396" y="1646"/>
                </a:cxn>
                <a:cxn ang="0">
                  <a:pos x="417" y="1654"/>
                </a:cxn>
                <a:cxn ang="0">
                  <a:pos x="464" y="1667"/>
                </a:cxn>
                <a:cxn ang="0">
                  <a:pos x="419" y="1657"/>
                </a:cxn>
                <a:cxn ang="0">
                  <a:pos x="394" y="1647"/>
                </a:cxn>
                <a:cxn ang="0">
                  <a:pos x="339" y="1617"/>
                </a:cxn>
                <a:cxn ang="0">
                  <a:pos x="243" y="1533"/>
                </a:cxn>
                <a:cxn ang="0">
                  <a:pos x="194" y="1476"/>
                </a:cxn>
                <a:cxn ang="0">
                  <a:pos x="159" y="1431"/>
                </a:cxn>
                <a:cxn ang="0">
                  <a:pos x="142" y="1415"/>
                </a:cxn>
                <a:cxn ang="0">
                  <a:pos x="171" y="1514"/>
                </a:cxn>
                <a:cxn ang="0">
                  <a:pos x="198" y="1578"/>
                </a:cxn>
                <a:cxn ang="0">
                  <a:pos x="244" y="1667"/>
                </a:cxn>
                <a:cxn ang="0">
                  <a:pos x="212" y="1611"/>
                </a:cxn>
                <a:cxn ang="0">
                  <a:pos x="183" y="1547"/>
                </a:cxn>
                <a:cxn ang="0">
                  <a:pos x="160" y="1488"/>
                </a:cxn>
                <a:cxn ang="0">
                  <a:pos x="140" y="1415"/>
                </a:cxn>
                <a:cxn ang="0">
                  <a:pos x="754" y="615"/>
                </a:cxn>
                <a:cxn ang="0">
                  <a:pos x="787" y="655"/>
                </a:cxn>
                <a:cxn ang="0">
                  <a:pos x="488" y="467"/>
                </a:cxn>
                <a:cxn ang="0">
                  <a:pos x="576" y="500"/>
                </a:cxn>
                <a:cxn ang="0">
                  <a:pos x="695" y="566"/>
                </a:cxn>
                <a:cxn ang="0">
                  <a:pos x="665" y="547"/>
                </a:cxn>
                <a:cxn ang="0">
                  <a:pos x="544" y="489"/>
                </a:cxn>
                <a:cxn ang="0">
                  <a:pos x="244" y="366"/>
                </a:cxn>
                <a:cxn ang="0">
                  <a:pos x="375" y="422"/>
                </a:cxn>
                <a:cxn ang="0">
                  <a:pos x="489" y="465"/>
                </a:cxn>
                <a:cxn ang="0">
                  <a:pos x="401" y="434"/>
                </a:cxn>
                <a:cxn ang="0">
                  <a:pos x="278" y="383"/>
                </a:cxn>
                <a:cxn ang="0">
                  <a:pos x="128" y="276"/>
                </a:cxn>
                <a:cxn ang="0">
                  <a:pos x="203" y="343"/>
                </a:cxn>
                <a:cxn ang="0">
                  <a:pos x="226" y="358"/>
                </a:cxn>
                <a:cxn ang="0">
                  <a:pos x="129" y="280"/>
                </a:cxn>
                <a:cxn ang="0">
                  <a:pos x="65" y="165"/>
                </a:cxn>
                <a:cxn ang="0">
                  <a:pos x="110" y="253"/>
                </a:cxn>
                <a:cxn ang="0">
                  <a:pos x="50" y="132"/>
                </a:cxn>
                <a:cxn ang="0">
                  <a:pos x="3" y="1"/>
                </a:cxn>
                <a:cxn ang="0">
                  <a:pos x="34" y="88"/>
                </a:cxn>
                <a:cxn ang="0">
                  <a:pos x="16" y="44"/>
                </a:cxn>
                <a:cxn ang="0">
                  <a:pos x="0" y="1"/>
                </a:cxn>
              </a:cxnLst>
              <a:rect l="0" t="0" r="r" b="b"/>
              <a:pathLst>
                <a:path w="805" h="1898">
                  <a:moveTo>
                    <a:pt x="459" y="1897"/>
                  </a:moveTo>
                  <a:lnTo>
                    <a:pt x="460" y="1897"/>
                  </a:lnTo>
                  <a:lnTo>
                    <a:pt x="460" y="1898"/>
                  </a:lnTo>
                  <a:lnTo>
                    <a:pt x="459" y="1898"/>
                  </a:lnTo>
                  <a:lnTo>
                    <a:pt x="459" y="1897"/>
                  </a:lnTo>
                  <a:close/>
                  <a:moveTo>
                    <a:pt x="313" y="1773"/>
                  </a:moveTo>
                  <a:lnTo>
                    <a:pt x="316" y="1773"/>
                  </a:lnTo>
                  <a:lnTo>
                    <a:pt x="342" y="1803"/>
                  </a:lnTo>
                  <a:lnTo>
                    <a:pt x="370" y="1831"/>
                  </a:lnTo>
                  <a:lnTo>
                    <a:pt x="398" y="1857"/>
                  </a:lnTo>
                  <a:lnTo>
                    <a:pt x="429" y="1879"/>
                  </a:lnTo>
                  <a:lnTo>
                    <a:pt x="460" y="1896"/>
                  </a:lnTo>
                  <a:lnTo>
                    <a:pt x="456" y="1896"/>
                  </a:lnTo>
                  <a:lnTo>
                    <a:pt x="425" y="1879"/>
                  </a:lnTo>
                  <a:lnTo>
                    <a:pt x="395" y="1857"/>
                  </a:lnTo>
                  <a:lnTo>
                    <a:pt x="367" y="1831"/>
                  </a:lnTo>
                  <a:lnTo>
                    <a:pt x="340" y="1803"/>
                  </a:lnTo>
                  <a:lnTo>
                    <a:pt x="313" y="1773"/>
                  </a:lnTo>
                  <a:close/>
                  <a:moveTo>
                    <a:pt x="480" y="1669"/>
                  </a:moveTo>
                  <a:lnTo>
                    <a:pt x="512" y="1669"/>
                  </a:lnTo>
                  <a:lnTo>
                    <a:pt x="504" y="1669"/>
                  </a:lnTo>
                  <a:lnTo>
                    <a:pt x="488" y="1669"/>
                  </a:lnTo>
                  <a:lnTo>
                    <a:pt x="480" y="1669"/>
                  </a:lnTo>
                  <a:close/>
                  <a:moveTo>
                    <a:pt x="243" y="1669"/>
                  </a:moveTo>
                  <a:lnTo>
                    <a:pt x="245" y="1669"/>
                  </a:lnTo>
                  <a:lnTo>
                    <a:pt x="266" y="1704"/>
                  </a:lnTo>
                  <a:lnTo>
                    <a:pt x="289" y="1738"/>
                  </a:lnTo>
                  <a:lnTo>
                    <a:pt x="314" y="1770"/>
                  </a:lnTo>
                  <a:lnTo>
                    <a:pt x="312" y="1770"/>
                  </a:lnTo>
                  <a:lnTo>
                    <a:pt x="287" y="1738"/>
                  </a:lnTo>
                  <a:lnTo>
                    <a:pt x="265" y="1704"/>
                  </a:lnTo>
                  <a:lnTo>
                    <a:pt x="243" y="1669"/>
                  </a:lnTo>
                  <a:close/>
                  <a:moveTo>
                    <a:pt x="805" y="1473"/>
                  </a:moveTo>
                  <a:lnTo>
                    <a:pt x="805" y="1477"/>
                  </a:lnTo>
                  <a:lnTo>
                    <a:pt x="787" y="1505"/>
                  </a:lnTo>
                  <a:lnTo>
                    <a:pt x="767" y="1531"/>
                  </a:lnTo>
                  <a:lnTo>
                    <a:pt x="746" y="1555"/>
                  </a:lnTo>
                  <a:lnTo>
                    <a:pt x="722" y="1579"/>
                  </a:lnTo>
                  <a:lnTo>
                    <a:pt x="698" y="1599"/>
                  </a:lnTo>
                  <a:lnTo>
                    <a:pt x="670" y="1618"/>
                  </a:lnTo>
                  <a:lnTo>
                    <a:pt x="641" y="1634"/>
                  </a:lnTo>
                  <a:lnTo>
                    <a:pt x="640" y="1635"/>
                  </a:lnTo>
                  <a:lnTo>
                    <a:pt x="639" y="1635"/>
                  </a:lnTo>
                  <a:lnTo>
                    <a:pt x="625" y="1642"/>
                  </a:lnTo>
                  <a:lnTo>
                    <a:pt x="624" y="1643"/>
                  </a:lnTo>
                  <a:lnTo>
                    <a:pt x="623" y="1643"/>
                  </a:lnTo>
                  <a:lnTo>
                    <a:pt x="602" y="1651"/>
                  </a:lnTo>
                  <a:lnTo>
                    <a:pt x="579" y="1658"/>
                  </a:lnTo>
                  <a:lnTo>
                    <a:pt x="578" y="1658"/>
                  </a:lnTo>
                  <a:lnTo>
                    <a:pt x="576" y="1658"/>
                  </a:lnTo>
                  <a:lnTo>
                    <a:pt x="576" y="1658"/>
                  </a:lnTo>
                  <a:lnTo>
                    <a:pt x="553" y="1664"/>
                  </a:lnTo>
                  <a:lnTo>
                    <a:pt x="531" y="1667"/>
                  </a:lnTo>
                  <a:lnTo>
                    <a:pt x="512" y="1667"/>
                  </a:lnTo>
                  <a:lnTo>
                    <a:pt x="543" y="1664"/>
                  </a:lnTo>
                  <a:lnTo>
                    <a:pt x="572" y="1658"/>
                  </a:lnTo>
                  <a:lnTo>
                    <a:pt x="573" y="1658"/>
                  </a:lnTo>
                  <a:lnTo>
                    <a:pt x="574" y="1657"/>
                  </a:lnTo>
                  <a:lnTo>
                    <a:pt x="576" y="1657"/>
                  </a:lnTo>
                  <a:lnTo>
                    <a:pt x="598" y="1650"/>
                  </a:lnTo>
                  <a:lnTo>
                    <a:pt x="620" y="1642"/>
                  </a:lnTo>
                  <a:lnTo>
                    <a:pt x="621" y="1642"/>
                  </a:lnTo>
                  <a:lnTo>
                    <a:pt x="622" y="1641"/>
                  </a:lnTo>
                  <a:lnTo>
                    <a:pt x="623" y="1641"/>
                  </a:lnTo>
                  <a:lnTo>
                    <a:pt x="637" y="1635"/>
                  </a:lnTo>
                  <a:lnTo>
                    <a:pt x="638" y="1634"/>
                  </a:lnTo>
                  <a:lnTo>
                    <a:pt x="639" y="1633"/>
                  </a:lnTo>
                  <a:lnTo>
                    <a:pt x="669" y="1617"/>
                  </a:lnTo>
                  <a:lnTo>
                    <a:pt x="696" y="1598"/>
                  </a:lnTo>
                  <a:lnTo>
                    <a:pt x="722" y="1576"/>
                  </a:lnTo>
                  <a:lnTo>
                    <a:pt x="746" y="1553"/>
                  </a:lnTo>
                  <a:lnTo>
                    <a:pt x="767" y="1528"/>
                  </a:lnTo>
                  <a:lnTo>
                    <a:pt x="787" y="1502"/>
                  </a:lnTo>
                  <a:lnTo>
                    <a:pt x="805" y="1473"/>
                  </a:lnTo>
                  <a:close/>
                  <a:moveTo>
                    <a:pt x="143" y="1414"/>
                  </a:moveTo>
                  <a:lnTo>
                    <a:pt x="147" y="1415"/>
                  </a:lnTo>
                  <a:lnTo>
                    <a:pt x="153" y="1420"/>
                  </a:lnTo>
                  <a:lnTo>
                    <a:pt x="160" y="1428"/>
                  </a:lnTo>
                  <a:lnTo>
                    <a:pt x="168" y="1439"/>
                  </a:lnTo>
                  <a:lnTo>
                    <a:pt x="178" y="1452"/>
                  </a:lnTo>
                  <a:lnTo>
                    <a:pt x="194" y="1473"/>
                  </a:lnTo>
                  <a:lnTo>
                    <a:pt x="195" y="1473"/>
                  </a:lnTo>
                  <a:lnTo>
                    <a:pt x="195" y="1474"/>
                  </a:lnTo>
                  <a:lnTo>
                    <a:pt x="196" y="1475"/>
                  </a:lnTo>
                  <a:lnTo>
                    <a:pt x="208" y="1490"/>
                  </a:lnTo>
                  <a:lnTo>
                    <a:pt x="222" y="1506"/>
                  </a:lnTo>
                  <a:lnTo>
                    <a:pt x="236" y="1523"/>
                  </a:lnTo>
                  <a:lnTo>
                    <a:pt x="241" y="1528"/>
                  </a:lnTo>
                  <a:lnTo>
                    <a:pt x="262" y="1550"/>
                  </a:lnTo>
                  <a:lnTo>
                    <a:pt x="284" y="1572"/>
                  </a:lnTo>
                  <a:lnTo>
                    <a:pt x="309" y="1593"/>
                  </a:lnTo>
                  <a:lnTo>
                    <a:pt x="336" y="1613"/>
                  </a:lnTo>
                  <a:lnTo>
                    <a:pt x="340" y="1616"/>
                  </a:lnTo>
                  <a:lnTo>
                    <a:pt x="367" y="1632"/>
                  </a:lnTo>
                  <a:lnTo>
                    <a:pt x="395" y="1646"/>
                  </a:lnTo>
                  <a:lnTo>
                    <a:pt x="396" y="1646"/>
                  </a:lnTo>
                  <a:lnTo>
                    <a:pt x="397" y="1647"/>
                  </a:lnTo>
                  <a:lnTo>
                    <a:pt x="406" y="1651"/>
                  </a:lnTo>
                  <a:lnTo>
                    <a:pt x="416" y="1653"/>
                  </a:lnTo>
                  <a:lnTo>
                    <a:pt x="417" y="1654"/>
                  </a:lnTo>
                  <a:lnTo>
                    <a:pt x="419" y="1655"/>
                  </a:lnTo>
                  <a:lnTo>
                    <a:pt x="449" y="1663"/>
                  </a:lnTo>
                  <a:lnTo>
                    <a:pt x="480" y="1667"/>
                  </a:lnTo>
                  <a:lnTo>
                    <a:pt x="464" y="1667"/>
                  </a:lnTo>
                  <a:lnTo>
                    <a:pt x="443" y="1663"/>
                  </a:lnTo>
                  <a:lnTo>
                    <a:pt x="422" y="1658"/>
                  </a:lnTo>
                  <a:lnTo>
                    <a:pt x="421" y="1657"/>
                  </a:lnTo>
                  <a:lnTo>
                    <a:pt x="419" y="1657"/>
                  </a:lnTo>
                  <a:lnTo>
                    <a:pt x="418" y="1656"/>
                  </a:lnTo>
                  <a:lnTo>
                    <a:pt x="406" y="1653"/>
                  </a:lnTo>
                  <a:lnTo>
                    <a:pt x="395" y="1648"/>
                  </a:lnTo>
                  <a:lnTo>
                    <a:pt x="394" y="1647"/>
                  </a:lnTo>
                  <a:lnTo>
                    <a:pt x="393" y="1647"/>
                  </a:lnTo>
                  <a:lnTo>
                    <a:pt x="368" y="1635"/>
                  </a:lnTo>
                  <a:lnTo>
                    <a:pt x="343" y="1620"/>
                  </a:lnTo>
                  <a:lnTo>
                    <a:pt x="339" y="1617"/>
                  </a:lnTo>
                  <a:lnTo>
                    <a:pt x="313" y="1598"/>
                  </a:lnTo>
                  <a:lnTo>
                    <a:pt x="288" y="1577"/>
                  </a:lnTo>
                  <a:lnTo>
                    <a:pt x="265" y="1555"/>
                  </a:lnTo>
                  <a:lnTo>
                    <a:pt x="243" y="1533"/>
                  </a:lnTo>
                  <a:lnTo>
                    <a:pt x="239" y="1529"/>
                  </a:lnTo>
                  <a:lnTo>
                    <a:pt x="216" y="1502"/>
                  </a:lnTo>
                  <a:lnTo>
                    <a:pt x="196" y="1477"/>
                  </a:lnTo>
                  <a:lnTo>
                    <a:pt x="194" y="1476"/>
                  </a:lnTo>
                  <a:lnTo>
                    <a:pt x="186" y="1464"/>
                  </a:lnTo>
                  <a:lnTo>
                    <a:pt x="178" y="1454"/>
                  </a:lnTo>
                  <a:lnTo>
                    <a:pt x="167" y="1441"/>
                  </a:lnTo>
                  <a:lnTo>
                    <a:pt x="159" y="1431"/>
                  </a:lnTo>
                  <a:lnTo>
                    <a:pt x="152" y="1422"/>
                  </a:lnTo>
                  <a:lnTo>
                    <a:pt x="146" y="1417"/>
                  </a:lnTo>
                  <a:lnTo>
                    <a:pt x="143" y="1415"/>
                  </a:lnTo>
                  <a:lnTo>
                    <a:pt x="142" y="1415"/>
                  </a:lnTo>
                  <a:lnTo>
                    <a:pt x="147" y="1437"/>
                  </a:lnTo>
                  <a:lnTo>
                    <a:pt x="154" y="1461"/>
                  </a:lnTo>
                  <a:lnTo>
                    <a:pt x="162" y="1487"/>
                  </a:lnTo>
                  <a:lnTo>
                    <a:pt x="171" y="1514"/>
                  </a:lnTo>
                  <a:lnTo>
                    <a:pt x="183" y="1542"/>
                  </a:lnTo>
                  <a:lnTo>
                    <a:pt x="183" y="1544"/>
                  </a:lnTo>
                  <a:lnTo>
                    <a:pt x="183" y="1544"/>
                  </a:lnTo>
                  <a:lnTo>
                    <a:pt x="198" y="1578"/>
                  </a:lnTo>
                  <a:lnTo>
                    <a:pt x="215" y="1612"/>
                  </a:lnTo>
                  <a:lnTo>
                    <a:pt x="216" y="1615"/>
                  </a:lnTo>
                  <a:lnTo>
                    <a:pt x="217" y="1618"/>
                  </a:lnTo>
                  <a:lnTo>
                    <a:pt x="244" y="1667"/>
                  </a:lnTo>
                  <a:lnTo>
                    <a:pt x="242" y="1667"/>
                  </a:lnTo>
                  <a:lnTo>
                    <a:pt x="227" y="1640"/>
                  </a:lnTo>
                  <a:lnTo>
                    <a:pt x="213" y="1613"/>
                  </a:lnTo>
                  <a:lnTo>
                    <a:pt x="212" y="1611"/>
                  </a:lnTo>
                  <a:lnTo>
                    <a:pt x="212" y="1610"/>
                  </a:lnTo>
                  <a:lnTo>
                    <a:pt x="210" y="1608"/>
                  </a:lnTo>
                  <a:lnTo>
                    <a:pt x="196" y="1577"/>
                  </a:lnTo>
                  <a:lnTo>
                    <a:pt x="183" y="1547"/>
                  </a:lnTo>
                  <a:lnTo>
                    <a:pt x="183" y="1547"/>
                  </a:lnTo>
                  <a:lnTo>
                    <a:pt x="182" y="1545"/>
                  </a:lnTo>
                  <a:lnTo>
                    <a:pt x="170" y="1516"/>
                  </a:lnTo>
                  <a:lnTo>
                    <a:pt x="160" y="1488"/>
                  </a:lnTo>
                  <a:lnTo>
                    <a:pt x="152" y="1462"/>
                  </a:lnTo>
                  <a:lnTo>
                    <a:pt x="146" y="1438"/>
                  </a:lnTo>
                  <a:lnTo>
                    <a:pt x="141" y="1415"/>
                  </a:lnTo>
                  <a:lnTo>
                    <a:pt x="140" y="1415"/>
                  </a:lnTo>
                  <a:lnTo>
                    <a:pt x="143" y="1414"/>
                  </a:lnTo>
                  <a:close/>
                  <a:moveTo>
                    <a:pt x="720" y="587"/>
                  </a:moveTo>
                  <a:lnTo>
                    <a:pt x="722" y="587"/>
                  </a:lnTo>
                  <a:lnTo>
                    <a:pt x="754" y="615"/>
                  </a:lnTo>
                  <a:lnTo>
                    <a:pt x="781" y="645"/>
                  </a:lnTo>
                  <a:lnTo>
                    <a:pt x="805" y="676"/>
                  </a:lnTo>
                  <a:lnTo>
                    <a:pt x="805" y="680"/>
                  </a:lnTo>
                  <a:lnTo>
                    <a:pt x="787" y="655"/>
                  </a:lnTo>
                  <a:lnTo>
                    <a:pt x="767" y="631"/>
                  </a:lnTo>
                  <a:lnTo>
                    <a:pt x="744" y="608"/>
                  </a:lnTo>
                  <a:lnTo>
                    <a:pt x="720" y="587"/>
                  </a:lnTo>
                  <a:close/>
                  <a:moveTo>
                    <a:pt x="488" y="467"/>
                  </a:moveTo>
                  <a:lnTo>
                    <a:pt x="494" y="467"/>
                  </a:lnTo>
                  <a:lnTo>
                    <a:pt x="520" y="477"/>
                  </a:lnTo>
                  <a:lnTo>
                    <a:pt x="547" y="488"/>
                  </a:lnTo>
                  <a:lnTo>
                    <a:pt x="576" y="500"/>
                  </a:lnTo>
                  <a:lnTo>
                    <a:pt x="605" y="513"/>
                  </a:lnTo>
                  <a:lnTo>
                    <a:pt x="637" y="529"/>
                  </a:lnTo>
                  <a:lnTo>
                    <a:pt x="667" y="547"/>
                  </a:lnTo>
                  <a:lnTo>
                    <a:pt x="695" y="566"/>
                  </a:lnTo>
                  <a:lnTo>
                    <a:pt x="720" y="585"/>
                  </a:lnTo>
                  <a:lnTo>
                    <a:pt x="718" y="585"/>
                  </a:lnTo>
                  <a:lnTo>
                    <a:pt x="693" y="566"/>
                  </a:lnTo>
                  <a:lnTo>
                    <a:pt x="665" y="547"/>
                  </a:lnTo>
                  <a:lnTo>
                    <a:pt x="636" y="531"/>
                  </a:lnTo>
                  <a:lnTo>
                    <a:pt x="604" y="515"/>
                  </a:lnTo>
                  <a:lnTo>
                    <a:pt x="573" y="501"/>
                  </a:lnTo>
                  <a:lnTo>
                    <a:pt x="544" y="489"/>
                  </a:lnTo>
                  <a:lnTo>
                    <a:pt x="516" y="478"/>
                  </a:lnTo>
                  <a:lnTo>
                    <a:pt x="488" y="467"/>
                  </a:lnTo>
                  <a:close/>
                  <a:moveTo>
                    <a:pt x="241" y="366"/>
                  </a:moveTo>
                  <a:lnTo>
                    <a:pt x="244" y="366"/>
                  </a:lnTo>
                  <a:lnTo>
                    <a:pt x="281" y="383"/>
                  </a:lnTo>
                  <a:lnTo>
                    <a:pt x="314" y="397"/>
                  </a:lnTo>
                  <a:lnTo>
                    <a:pt x="346" y="410"/>
                  </a:lnTo>
                  <a:lnTo>
                    <a:pt x="375" y="422"/>
                  </a:lnTo>
                  <a:lnTo>
                    <a:pt x="403" y="433"/>
                  </a:lnTo>
                  <a:lnTo>
                    <a:pt x="429" y="442"/>
                  </a:lnTo>
                  <a:lnTo>
                    <a:pt x="454" y="452"/>
                  </a:lnTo>
                  <a:lnTo>
                    <a:pt x="489" y="465"/>
                  </a:lnTo>
                  <a:lnTo>
                    <a:pt x="484" y="465"/>
                  </a:lnTo>
                  <a:lnTo>
                    <a:pt x="454" y="454"/>
                  </a:lnTo>
                  <a:lnTo>
                    <a:pt x="428" y="444"/>
                  </a:lnTo>
                  <a:lnTo>
                    <a:pt x="401" y="434"/>
                  </a:lnTo>
                  <a:lnTo>
                    <a:pt x="374" y="423"/>
                  </a:lnTo>
                  <a:lnTo>
                    <a:pt x="344" y="412"/>
                  </a:lnTo>
                  <a:lnTo>
                    <a:pt x="312" y="398"/>
                  </a:lnTo>
                  <a:lnTo>
                    <a:pt x="278" y="383"/>
                  </a:lnTo>
                  <a:lnTo>
                    <a:pt x="241" y="366"/>
                  </a:lnTo>
                  <a:close/>
                  <a:moveTo>
                    <a:pt x="111" y="255"/>
                  </a:moveTo>
                  <a:lnTo>
                    <a:pt x="113" y="255"/>
                  </a:lnTo>
                  <a:lnTo>
                    <a:pt x="128" y="276"/>
                  </a:lnTo>
                  <a:lnTo>
                    <a:pt x="144" y="295"/>
                  </a:lnTo>
                  <a:lnTo>
                    <a:pt x="162" y="313"/>
                  </a:lnTo>
                  <a:lnTo>
                    <a:pt x="181" y="329"/>
                  </a:lnTo>
                  <a:lnTo>
                    <a:pt x="203" y="343"/>
                  </a:lnTo>
                  <a:lnTo>
                    <a:pt x="226" y="357"/>
                  </a:lnTo>
                  <a:lnTo>
                    <a:pt x="241" y="364"/>
                  </a:lnTo>
                  <a:lnTo>
                    <a:pt x="237" y="364"/>
                  </a:lnTo>
                  <a:lnTo>
                    <a:pt x="226" y="358"/>
                  </a:lnTo>
                  <a:lnTo>
                    <a:pt x="197" y="342"/>
                  </a:lnTo>
                  <a:lnTo>
                    <a:pt x="173" y="324"/>
                  </a:lnTo>
                  <a:lnTo>
                    <a:pt x="149" y="303"/>
                  </a:lnTo>
                  <a:lnTo>
                    <a:pt x="129" y="280"/>
                  </a:lnTo>
                  <a:lnTo>
                    <a:pt x="111" y="255"/>
                  </a:lnTo>
                  <a:close/>
                  <a:moveTo>
                    <a:pt x="50" y="132"/>
                  </a:moveTo>
                  <a:lnTo>
                    <a:pt x="51" y="132"/>
                  </a:lnTo>
                  <a:lnTo>
                    <a:pt x="65" y="165"/>
                  </a:lnTo>
                  <a:lnTo>
                    <a:pt x="80" y="196"/>
                  </a:lnTo>
                  <a:lnTo>
                    <a:pt x="95" y="226"/>
                  </a:lnTo>
                  <a:lnTo>
                    <a:pt x="111" y="253"/>
                  </a:lnTo>
                  <a:lnTo>
                    <a:pt x="110" y="253"/>
                  </a:lnTo>
                  <a:lnTo>
                    <a:pt x="93" y="226"/>
                  </a:lnTo>
                  <a:lnTo>
                    <a:pt x="78" y="196"/>
                  </a:lnTo>
                  <a:lnTo>
                    <a:pt x="64" y="165"/>
                  </a:lnTo>
                  <a:lnTo>
                    <a:pt x="50" y="132"/>
                  </a:lnTo>
                  <a:close/>
                  <a:moveTo>
                    <a:pt x="1" y="0"/>
                  </a:moveTo>
                  <a:lnTo>
                    <a:pt x="2" y="0"/>
                  </a:lnTo>
                  <a:lnTo>
                    <a:pt x="2" y="1"/>
                  </a:lnTo>
                  <a:lnTo>
                    <a:pt x="3" y="1"/>
                  </a:lnTo>
                  <a:lnTo>
                    <a:pt x="3" y="3"/>
                  </a:lnTo>
                  <a:lnTo>
                    <a:pt x="4" y="6"/>
                  </a:lnTo>
                  <a:lnTo>
                    <a:pt x="18" y="44"/>
                  </a:lnTo>
                  <a:lnTo>
                    <a:pt x="34" y="88"/>
                  </a:lnTo>
                  <a:lnTo>
                    <a:pt x="50" y="130"/>
                  </a:lnTo>
                  <a:lnTo>
                    <a:pt x="49" y="130"/>
                  </a:lnTo>
                  <a:lnTo>
                    <a:pt x="33" y="88"/>
                  </a:lnTo>
                  <a:lnTo>
                    <a:pt x="16" y="44"/>
                  </a:lnTo>
                  <a:lnTo>
                    <a:pt x="4" y="12"/>
                  </a:lnTo>
                  <a:lnTo>
                    <a:pt x="3" y="7"/>
                  </a:lnTo>
                  <a:lnTo>
                    <a:pt x="1" y="3"/>
                  </a:lnTo>
                  <a:lnTo>
                    <a:pt x="0" y="1"/>
                  </a:lnTo>
                  <a:lnTo>
                    <a:pt x="0" y="1"/>
                  </a:lnTo>
                  <a:lnTo>
                    <a:pt x="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32" name="Rectangle 17"/>
            <p:cNvSpPr>
              <a:spLocks noChangeArrowheads="1"/>
            </p:cNvSpPr>
            <p:nvPr/>
          </p:nvSpPr>
          <p:spPr bwMode="auto">
            <a:xfrm>
              <a:off x="2860675" y="4171951"/>
              <a:ext cx="3605213"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3" name="Rectangle 18"/>
            <p:cNvSpPr>
              <a:spLocks noChangeArrowheads="1"/>
            </p:cNvSpPr>
            <p:nvPr/>
          </p:nvSpPr>
          <p:spPr bwMode="auto">
            <a:xfrm>
              <a:off x="2668588" y="3659188"/>
              <a:ext cx="37973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4" name="Rectangle 19"/>
            <p:cNvSpPr>
              <a:spLocks noChangeArrowheads="1"/>
            </p:cNvSpPr>
            <p:nvPr/>
          </p:nvSpPr>
          <p:spPr bwMode="auto">
            <a:xfrm>
              <a:off x="2790825" y="3208338"/>
              <a:ext cx="3675063"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5" name="Rectangle 20"/>
            <p:cNvSpPr>
              <a:spLocks noChangeArrowheads="1"/>
            </p:cNvSpPr>
            <p:nvPr/>
          </p:nvSpPr>
          <p:spPr bwMode="auto">
            <a:xfrm>
              <a:off x="3201988" y="2863851"/>
              <a:ext cx="32639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6" name="Rectangle 21"/>
            <p:cNvSpPr>
              <a:spLocks noChangeArrowheads="1"/>
            </p:cNvSpPr>
            <p:nvPr/>
          </p:nvSpPr>
          <p:spPr bwMode="auto">
            <a:xfrm>
              <a:off x="3836988" y="2673351"/>
              <a:ext cx="26289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7" name="Rectangle 22"/>
            <p:cNvSpPr>
              <a:spLocks noChangeArrowheads="1"/>
            </p:cNvSpPr>
            <p:nvPr/>
          </p:nvSpPr>
          <p:spPr bwMode="auto">
            <a:xfrm>
              <a:off x="4514850" y="2513013"/>
              <a:ext cx="13589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8" name="Rectangle 23"/>
            <p:cNvSpPr>
              <a:spLocks noChangeArrowheads="1"/>
            </p:cNvSpPr>
            <p:nvPr/>
          </p:nvSpPr>
          <p:spPr bwMode="auto">
            <a:xfrm>
              <a:off x="4875213" y="2336801"/>
              <a:ext cx="636588"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9" name="Rectangle 24"/>
            <p:cNvSpPr>
              <a:spLocks noChangeArrowheads="1"/>
            </p:cNvSpPr>
            <p:nvPr/>
          </p:nvSpPr>
          <p:spPr bwMode="auto">
            <a:xfrm>
              <a:off x="5046663" y="2141538"/>
              <a:ext cx="296863"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40" name="Rectangle 25"/>
            <p:cNvSpPr>
              <a:spLocks noChangeArrowheads="1"/>
            </p:cNvSpPr>
            <p:nvPr/>
          </p:nvSpPr>
          <p:spPr bwMode="auto">
            <a:xfrm>
              <a:off x="3802063" y="4581526"/>
              <a:ext cx="2663825"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41" name="Rectangle 26"/>
            <p:cNvSpPr>
              <a:spLocks noChangeArrowheads="1"/>
            </p:cNvSpPr>
            <p:nvPr/>
          </p:nvSpPr>
          <p:spPr bwMode="auto">
            <a:xfrm>
              <a:off x="4306888" y="4745038"/>
              <a:ext cx="1765300" cy="4763"/>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42" name="Rectangle 27"/>
            <p:cNvSpPr>
              <a:spLocks noChangeArrowheads="1"/>
            </p:cNvSpPr>
            <p:nvPr/>
          </p:nvSpPr>
          <p:spPr bwMode="auto">
            <a:xfrm>
              <a:off x="3929063" y="4945063"/>
              <a:ext cx="2522538" cy="1588"/>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grpSp>
      <p:sp>
        <p:nvSpPr>
          <p:cNvPr id="43" name="Text Box 9"/>
          <p:cNvSpPr txBox="1">
            <a:spLocks noChangeArrowheads="1"/>
          </p:cNvSpPr>
          <p:nvPr userDrawn="1"/>
        </p:nvSpPr>
        <p:spPr bwMode="gray">
          <a:xfrm>
            <a:off x="7432675" y="6484938"/>
            <a:ext cx="1225550" cy="2095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lnSpc>
                <a:spcPct val="85000"/>
              </a:lnSpc>
              <a:defRPr/>
            </a:pPr>
            <a:r>
              <a:rPr lang="en-US" sz="900" smtClean="0">
                <a:solidFill>
                  <a:srgbClr val="F1652E"/>
                </a:solidFill>
                <a:cs typeface="Arial" pitchFamily="34" charset="0"/>
              </a:rPr>
              <a:t>www.us.sogeti.com</a:t>
            </a:r>
          </a:p>
        </p:txBody>
      </p:sp>
      <p:pic>
        <p:nvPicPr>
          <p:cNvPr id="44" name="Picture 3"/>
          <p:cNvPicPr>
            <a:picLocks noChangeAspect="1" noChangeArrowheads="1"/>
          </p:cNvPicPr>
          <p:nvPr userDrawn="1"/>
        </p:nvPicPr>
        <p:blipFill>
          <a:blip r:embed="rId2" cstate="print"/>
          <a:srcRect/>
          <a:stretch>
            <a:fillRect/>
          </a:stretch>
        </p:blipFill>
        <p:spPr bwMode="auto">
          <a:xfrm>
            <a:off x="179388" y="6359525"/>
            <a:ext cx="1633537" cy="354013"/>
          </a:xfrm>
          <a:prstGeom prst="rect">
            <a:avLst/>
          </a:prstGeom>
          <a:noFill/>
          <a:ln w="9525">
            <a:noFill/>
            <a:miter lim="800000"/>
            <a:headEnd/>
            <a:tailEnd/>
          </a:ln>
        </p:spPr>
      </p:pic>
      <p:sp>
        <p:nvSpPr>
          <p:cNvPr id="5125" name="Rectangle 5"/>
          <p:cNvSpPr>
            <a:spLocks noGrp="1" noChangeArrowheads="1"/>
          </p:cNvSpPr>
          <p:nvPr>
            <p:ph type="ctrTitle"/>
          </p:nvPr>
        </p:nvSpPr>
        <p:spPr>
          <a:xfrm>
            <a:off x="609600" y="3733800"/>
            <a:ext cx="7772400" cy="1196975"/>
          </a:xfrm>
        </p:spPr>
        <p:txBody>
          <a:bodyPr/>
          <a:lstStyle>
            <a:lvl1pPr fontAlgn="t">
              <a:spcAft>
                <a:spcPct val="25000"/>
              </a:spcAft>
              <a:defRPr sz="2800">
                <a:solidFill>
                  <a:srgbClr val="F35D2F"/>
                </a:solidFill>
              </a:defRPr>
            </a:lvl1pPr>
          </a:lstStyle>
          <a:p>
            <a:r>
              <a:rPr lang="en-US" dirty="0"/>
              <a:t>Click to edit Master title style</a:t>
            </a:r>
          </a:p>
        </p:txBody>
      </p:sp>
      <p:sp>
        <p:nvSpPr>
          <p:cNvPr id="5126" name="Rectangle 6"/>
          <p:cNvSpPr>
            <a:spLocks noGrp="1" noChangeArrowheads="1"/>
          </p:cNvSpPr>
          <p:nvPr>
            <p:ph type="subTitle" idx="1"/>
          </p:nvPr>
        </p:nvSpPr>
        <p:spPr>
          <a:xfrm>
            <a:off x="609600" y="5086350"/>
            <a:ext cx="6005512" cy="831850"/>
          </a:xfrm>
        </p:spPr>
        <p:txBody>
          <a:bodyPr/>
          <a:lstStyle>
            <a:lvl1pPr marL="0" indent="0" fontAlgn="t">
              <a:spcAft>
                <a:spcPct val="0"/>
              </a:spcAft>
              <a:buClrTx/>
              <a:buFontTx/>
              <a:buNone/>
              <a:defRPr b="1"/>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0"/>
            <a:ext cx="2168525" cy="2468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3050" y="0"/>
            <a:ext cx="6354763" cy="2468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35D2F"/>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9144000" cy="6553200"/>
          </a:xfrm>
          <a:prstGeom prst="rect">
            <a:avLst/>
          </a:prstGeom>
          <a:gradFill rotWithShape="0">
            <a:gsLst>
              <a:gs pos="0">
                <a:srgbClr val="F1652E"/>
              </a:gs>
              <a:gs pos="999">
                <a:srgbClr val="F1652E"/>
              </a:gs>
              <a:gs pos="100000">
                <a:srgbClr val="A32319"/>
              </a:gs>
            </a:gsLst>
            <a:lin ang="5400000"/>
          </a:gradFill>
          <a:ln w="12700" algn="ctr">
            <a:noFill/>
            <a:round/>
            <a:headEnd/>
            <a:tailEnd/>
          </a:ln>
        </p:spPr>
        <p:txBody>
          <a:bodyPr wrap="none" lIns="0" tIns="0" rIns="0" bIns="0" anchor="ctr">
            <a:spAutoFit/>
          </a:bodyPr>
          <a:lstStyle/>
          <a:p>
            <a:pPr algn="ctr">
              <a:defRPr/>
            </a:pPr>
            <a:endParaRPr lang="en-US" sz="1200"/>
          </a:p>
        </p:txBody>
      </p:sp>
      <p:sp>
        <p:nvSpPr>
          <p:cNvPr id="5" name="Rectangle 5"/>
          <p:cNvSpPr>
            <a:spLocks noChangeArrowheads="1"/>
          </p:cNvSpPr>
          <p:nvPr/>
        </p:nvSpPr>
        <p:spPr bwMode="gray">
          <a:xfrm>
            <a:off x="0" y="6386513"/>
            <a:ext cx="9144000" cy="471487"/>
          </a:xfrm>
          <a:prstGeom prst="rect">
            <a:avLst/>
          </a:prstGeom>
          <a:solidFill>
            <a:srgbClr val="FFFFFF"/>
          </a:solidFill>
          <a:ln w="9525" algn="ctr">
            <a:noFill/>
            <a:miter lim="800000"/>
            <a:headEnd/>
            <a:tailEnd/>
          </a:ln>
        </p:spPr>
        <p:txBody>
          <a:bodyPr lIns="0" tIns="0" rIns="0" bIns="0" anchor="ctr">
            <a:spAutoFit/>
          </a:bodyPr>
          <a:lstStyle/>
          <a:p>
            <a:pPr>
              <a:defRPr/>
            </a:pPr>
            <a:endParaRPr lang="en-US"/>
          </a:p>
        </p:txBody>
      </p:sp>
      <p:sp>
        <p:nvSpPr>
          <p:cNvPr id="6" name="AutoShape 89"/>
          <p:cNvSpPr>
            <a:spLocks noChangeAspect="1" noChangeArrowheads="1" noTextEdit="1"/>
          </p:cNvSpPr>
          <p:nvPr userDrawn="1"/>
        </p:nvSpPr>
        <p:spPr bwMode="auto">
          <a:xfrm>
            <a:off x="5791200" y="457200"/>
            <a:ext cx="3033713" cy="1560513"/>
          </a:xfrm>
          <a:prstGeom prst="rect">
            <a:avLst/>
          </a:prstGeom>
          <a:noFill/>
          <a:ln w="9525">
            <a:noFill/>
            <a:miter lim="800000"/>
            <a:headEnd/>
            <a:tailEnd/>
          </a:ln>
        </p:spPr>
        <p:txBody>
          <a:bodyPr/>
          <a:lstStyle/>
          <a:p>
            <a:pPr>
              <a:defRPr/>
            </a:pPr>
            <a:endParaRPr lang="en-US"/>
          </a:p>
        </p:txBody>
      </p:sp>
      <p:sp>
        <p:nvSpPr>
          <p:cNvPr id="7" name="Freeform 92"/>
          <p:cNvSpPr>
            <a:spLocks/>
          </p:cNvSpPr>
          <p:nvPr userDrawn="1"/>
        </p:nvSpPr>
        <p:spPr bwMode="auto">
          <a:xfrm>
            <a:off x="3432175" y="0"/>
            <a:ext cx="5711825" cy="2743200"/>
          </a:xfrm>
          <a:custGeom>
            <a:avLst/>
            <a:gdLst>
              <a:gd name="T0" fmla="*/ 0 w 1909"/>
              <a:gd name="T1" fmla="*/ 0 h 978"/>
              <a:gd name="T2" fmla="*/ 2147483647 w 1909"/>
              <a:gd name="T3" fmla="*/ 2147483647 h 978"/>
              <a:gd name="T4" fmla="*/ 2147483647 w 1909"/>
              <a:gd name="T5" fmla="*/ 2147483647 h 978"/>
              <a:gd name="T6" fmla="*/ 2147483647 w 1909"/>
              <a:gd name="T7" fmla="*/ 2147483647 h 978"/>
              <a:gd name="T8" fmla="*/ 2147483647 w 1909"/>
              <a:gd name="T9" fmla="*/ 2147483647 h 978"/>
              <a:gd name="T10" fmla="*/ 2147483647 w 1909"/>
              <a:gd name="T11" fmla="*/ 2147483647 h 978"/>
              <a:gd name="T12" fmla="*/ 2147483647 w 1909"/>
              <a:gd name="T13" fmla="*/ 2147483647 h 978"/>
              <a:gd name="T14" fmla="*/ 2147483647 w 1909"/>
              <a:gd name="T15" fmla="*/ 2147483647 h 978"/>
              <a:gd name="T16" fmla="*/ 2147483647 w 1909"/>
              <a:gd name="T17" fmla="*/ 2147483647 h 978"/>
              <a:gd name="T18" fmla="*/ 2147483647 w 1909"/>
              <a:gd name="T19" fmla="*/ 2147483647 h 978"/>
              <a:gd name="T20" fmla="*/ 2147483647 w 1909"/>
              <a:gd name="T21" fmla="*/ 2147483647 h 978"/>
              <a:gd name="T22" fmla="*/ 2147483647 w 1909"/>
              <a:gd name="T23" fmla="*/ 2147483647 h 978"/>
              <a:gd name="T24" fmla="*/ 2147483647 w 1909"/>
              <a:gd name="T25" fmla="*/ 2147483647 h 978"/>
              <a:gd name="T26" fmla="*/ 2147483647 w 1909"/>
              <a:gd name="T27" fmla="*/ 2147483647 h 978"/>
              <a:gd name="T28" fmla="*/ 2147483647 w 1909"/>
              <a:gd name="T29" fmla="*/ 2147483647 h 978"/>
              <a:gd name="T30" fmla="*/ 2147483647 w 1909"/>
              <a:gd name="T31" fmla="*/ 2147483647 h 978"/>
              <a:gd name="T32" fmla="*/ 2147483647 w 1909"/>
              <a:gd name="T33" fmla="*/ 2147483647 h 978"/>
              <a:gd name="T34" fmla="*/ 2147483647 w 1909"/>
              <a:gd name="T35" fmla="*/ 2147483647 h 978"/>
              <a:gd name="T36" fmla="*/ 2147483647 w 1909"/>
              <a:gd name="T37" fmla="*/ 2147483647 h 978"/>
              <a:gd name="T38" fmla="*/ 2147483647 w 1909"/>
              <a:gd name="T39" fmla="*/ 2147483647 h 978"/>
              <a:gd name="T40" fmla="*/ 2147483647 w 1909"/>
              <a:gd name="T41" fmla="*/ 2147483647 h 978"/>
              <a:gd name="T42" fmla="*/ 2147483647 w 1909"/>
              <a:gd name="T43" fmla="*/ 2147483647 h 978"/>
              <a:gd name="T44" fmla="*/ 2147483647 w 1909"/>
              <a:gd name="T45" fmla="*/ 2147483647 h 978"/>
              <a:gd name="T46" fmla="*/ 2147483647 w 1909"/>
              <a:gd name="T47" fmla="*/ 2147483647 h 978"/>
              <a:gd name="T48" fmla="*/ 2147483647 w 1909"/>
              <a:gd name="T49" fmla="*/ 2147483647 h 978"/>
              <a:gd name="T50" fmla="*/ 2147483647 w 1909"/>
              <a:gd name="T51" fmla="*/ 2147483647 h 978"/>
              <a:gd name="T52" fmla="*/ 2147483647 w 1909"/>
              <a:gd name="T53" fmla="*/ 2147483647 h 978"/>
              <a:gd name="T54" fmla="*/ 2147483647 w 1909"/>
              <a:gd name="T55" fmla="*/ 2147483647 h 978"/>
              <a:gd name="T56" fmla="*/ 2147483647 w 1909"/>
              <a:gd name="T57" fmla="*/ 2147483647 h 978"/>
              <a:gd name="T58" fmla="*/ 2147483647 w 1909"/>
              <a:gd name="T59" fmla="*/ 2147483647 h 978"/>
              <a:gd name="T60" fmla="*/ 2147483647 w 1909"/>
              <a:gd name="T61" fmla="*/ 2147483647 h 978"/>
              <a:gd name="T62" fmla="*/ 2147483647 w 1909"/>
              <a:gd name="T63" fmla="*/ 2147483647 h 978"/>
              <a:gd name="T64" fmla="*/ 2147483647 w 1909"/>
              <a:gd name="T65" fmla="*/ 2147483647 h 978"/>
              <a:gd name="T66" fmla="*/ 2147483647 w 1909"/>
              <a:gd name="T67" fmla="*/ 2147483647 h 978"/>
              <a:gd name="T68" fmla="*/ 2147483647 w 1909"/>
              <a:gd name="T69" fmla="*/ 2147483647 h 978"/>
              <a:gd name="T70" fmla="*/ 2147483647 w 1909"/>
              <a:gd name="T71" fmla="*/ 2147483647 h 978"/>
              <a:gd name="T72" fmla="*/ 2147483647 w 1909"/>
              <a:gd name="T73" fmla="*/ 2147483647 h 978"/>
              <a:gd name="T74" fmla="*/ 2147483647 w 1909"/>
              <a:gd name="T75" fmla="*/ 2147483647 h 978"/>
              <a:gd name="T76" fmla="*/ 2147483647 w 1909"/>
              <a:gd name="T77" fmla="*/ 2147483647 h 978"/>
              <a:gd name="T78" fmla="*/ 2147483647 w 1909"/>
              <a:gd name="T79" fmla="*/ 2147483647 h 978"/>
              <a:gd name="T80" fmla="*/ 2147483647 w 1909"/>
              <a:gd name="T81" fmla="*/ 2147483647 h 978"/>
              <a:gd name="T82" fmla="*/ 2147483647 w 1909"/>
              <a:gd name="T83" fmla="*/ 2147483647 h 978"/>
              <a:gd name="T84" fmla="*/ 2147483647 w 1909"/>
              <a:gd name="T85" fmla="*/ 2147483647 h 978"/>
              <a:gd name="T86" fmla="*/ 2147483647 w 1909"/>
              <a:gd name="T87" fmla="*/ 2147483647 h 978"/>
              <a:gd name="T88" fmla="*/ 2147483647 w 1909"/>
              <a:gd name="T89" fmla="*/ 2147483647 h 978"/>
              <a:gd name="T90" fmla="*/ 2147483647 w 1909"/>
              <a:gd name="T91" fmla="*/ 2147483647 h 978"/>
              <a:gd name="T92" fmla="*/ 2147483647 w 1909"/>
              <a:gd name="T93" fmla="*/ 2147483647 h 978"/>
              <a:gd name="T94" fmla="*/ 2147483647 w 1909"/>
              <a:gd name="T95" fmla="*/ 2147483647 h 978"/>
              <a:gd name="T96" fmla="*/ 2147483647 w 1909"/>
              <a:gd name="T97" fmla="*/ 2147483647 h 978"/>
              <a:gd name="T98" fmla="*/ 2147483647 w 1909"/>
              <a:gd name="T99" fmla="*/ 2147483647 h 978"/>
              <a:gd name="T100" fmla="*/ 2147483647 w 1909"/>
              <a:gd name="T101" fmla="*/ 2147483647 h 978"/>
              <a:gd name="T102" fmla="*/ 2147483647 w 1909"/>
              <a:gd name="T103" fmla="*/ 2147483647 h 978"/>
              <a:gd name="T104" fmla="*/ 2147483647 w 1909"/>
              <a:gd name="T105" fmla="*/ 2147483647 h 978"/>
              <a:gd name="T106" fmla="*/ 2147483647 w 1909"/>
              <a:gd name="T107" fmla="*/ 2147483647 h 978"/>
              <a:gd name="T108" fmla="*/ 2147483647 w 1909"/>
              <a:gd name="T109" fmla="*/ 2147483647 h 978"/>
              <a:gd name="T110" fmla="*/ 2147483647 w 1909"/>
              <a:gd name="T111" fmla="*/ 2147483647 h 978"/>
              <a:gd name="T112" fmla="*/ 2147483647 w 1909"/>
              <a:gd name="T113" fmla="*/ 2147483647 h 978"/>
              <a:gd name="T114" fmla="*/ 2147483647 w 1909"/>
              <a:gd name="T115" fmla="*/ 2147483647 h 978"/>
              <a:gd name="T116" fmla="*/ 2147483647 w 1909"/>
              <a:gd name="T117" fmla="*/ 2147483647 h 978"/>
              <a:gd name="T118" fmla="*/ 2147483647 w 1909"/>
              <a:gd name="T119" fmla="*/ 2147483647 h 978"/>
              <a:gd name="T120" fmla="*/ 2147483647 w 1909"/>
              <a:gd name="T121" fmla="*/ 2147483647 h 978"/>
              <a:gd name="T122" fmla="*/ 2147483647 w 1909"/>
              <a:gd name="T123" fmla="*/ 2147483647 h 978"/>
              <a:gd name="T124" fmla="*/ 0 w 1909"/>
              <a:gd name="T125" fmla="*/ 0 h 9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09" h="978">
                <a:moveTo>
                  <a:pt x="0" y="0"/>
                </a:moveTo>
                <a:lnTo>
                  <a:pt x="1909" y="1"/>
                </a:lnTo>
                <a:lnTo>
                  <a:pt x="1909" y="978"/>
                </a:lnTo>
                <a:lnTo>
                  <a:pt x="1889" y="946"/>
                </a:lnTo>
                <a:lnTo>
                  <a:pt x="1866" y="916"/>
                </a:lnTo>
                <a:lnTo>
                  <a:pt x="1840" y="887"/>
                </a:lnTo>
                <a:lnTo>
                  <a:pt x="1812" y="858"/>
                </a:lnTo>
                <a:lnTo>
                  <a:pt x="1781" y="832"/>
                </a:lnTo>
                <a:lnTo>
                  <a:pt x="1747" y="807"/>
                </a:lnTo>
                <a:lnTo>
                  <a:pt x="1712" y="782"/>
                </a:lnTo>
                <a:lnTo>
                  <a:pt x="1674" y="760"/>
                </a:lnTo>
                <a:lnTo>
                  <a:pt x="1635" y="738"/>
                </a:lnTo>
                <a:lnTo>
                  <a:pt x="1593" y="717"/>
                </a:lnTo>
                <a:lnTo>
                  <a:pt x="1550" y="696"/>
                </a:lnTo>
                <a:lnTo>
                  <a:pt x="1505" y="678"/>
                </a:lnTo>
                <a:lnTo>
                  <a:pt x="1458" y="659"/>
                </a:lnTo>
                <a:lnTo>
                  <a:pt x="1410" y="642"/>
                </a:lnTo>
                <a:lnTo>
                  <a:pt x="1361" y="626"/>
                </a:lnTo>
                <a:lnTo>
                  <a:pt x="1310" y="610"/>
                </a:lnTo>
                <a:lnTo>
                  <a:pt x="1258" y="594"/>
                </a:lnTo>
                <a:lnTo>
                  <a:pt x="1206" y="580"/>
                </a:lnTo>
                <a:lnTo>
                  <a:pt x="1152" y="565"/>
                </a:lnTo>
                <a:lnTo>
                  <a:pt x="1097" y="552"/>
                </a:lnTo>
                <a:lnTo>
                  <a:pt x="1042" y="539"/>
                </a:lnTo>
                <a:lnTo>
                  <a:pt x="987" y="526"/>
                </a:lnTo>
                <a:lnTo>
                  <a:pt x="930" y="513"/>
                </a:lnTo>
                <a:lnTo>
                  <a:pt x="874" y="501"/>
                </a:lnTo>
                <a:lnTo>
                  <a:pt x="817" y="489"/>
                </a:lnTo>
                <a:lnTo>
                  <a:pt x="761" y="477"/>
                </a:lnTo>
                <a:lnTo>
                  <a:pt x="704" y="465"/>
                </a:lnTo>
                <a:lnTo>
                  <a:pt x="647" y="454"/>
                </a:lnTo>
                <a:lnTo>
                  <a:pt x="591" y="442"/>
                </a:lnTo>
                <a:lnTo>
                  <a:pt x="538" y="430"/>
                </a:lnTo>
                <a:lnTo>
                  <a:pt x="489" y="418"/>
                </a:lnTo>
                <a:lnTo>
                  <a:pt x="443" y="404"/>
                </a:lnTo>
                <a:lnTo>
                  <a:pt x="400" y="389"/>
                </a:lnTo>
                <a:lnTo>
                  <a:pt x="359" y="374"/>
                </a:lnTo>
                <a:lnTo>
                  <a:pt x="322" y="358"/>
                </a:lnTo>
                <a:lnTo>
                  <a:pt x="287" y="342"/>
                </a:lnTo>
                <a:lnTo>
                  <a:pt x="256" y="325"/>
                </a:lnTo>
                <a:lnTo>
                  <a:pt x="226" y="309"/>
                </a:lnTo>
                <a:lnTo>
                  <a:pt x="199" y="292"/>
                </a:lnTo>
                <a:lnTo>
                  <a:pt x="174" y="274"/>
                </a:lnTo>
                <a:lnTo>
                  <a:pt x="152" y="258"/>
                </a:lnTo>
                <a:lnTo>
                  <a:pt x="132" y="240"/>
                </a:lnTo>
                <a:lnTo>
                  <a:pt x="114" y="223"/>
                </a:lnTo>
                <a:lnTo>
                  <a:pt x="97" y="207"/>
                </a:lnTo>
                <a:lnTo>
                  <a:pt x="83" y="190"/>
                </a:lnTo>
                <a:lnTo>
                  <a:pt x="70" y="175"/>
                </a:lnTo>
                <a:lnTo>
                  <a:pt x="59" y="160"/>
                </a:lnTo>
                <a:lnTo>
                  <a:pt x="49" y="145"/>
                </a:lnTo>
                <a:lnTo>
                  <a:pt x="41" y="131"/>
                </a:lnTo>
                <a:lnTo>
                  <a:pt x="34" y="118"/>
                </a:lnTo>
                <a:lnTo>
                  <a:pt x="28" y="106"/>
                </a:lnTo>
                <a:lnTo>
                  <a:pt x="23" y="95"/>
                </a:lnTo>
                <a:lnTo>
                  <a:pt x="20" y="85"/>
                </a:lnTo>
                <a:lnTo>
                  <a:pt x="17" y="77"/>
                </a:lnTo>
                <a:lnTo>
                  <a:pt x="15" y="70"/>
                </a:lnTo>
                <a:lnTo>
                  <a:pt x="13" y="64"/>
                </a:lnTo>
                <a:lnTo>
                  <a:pt x="12" y="60"/>
                </a:lnTo>
                <a:lnTo>
                  <a:pt x="12" y="58"/>
                </a:lnTo>
                <a:lnTo>
                  <a:pt x="12" y="56"/>
                </a:lnTo>
                <a:lnTo>
                  <a:pt x="0" y="0"/>
                </a:lnTo>
                <a:close/>
              </a:path>
            </a:pathLst>
          </a:custGeom>
          <a:gradFill rotWithShape="0">
            <a:gsLst>
              <a:gs pos="0">
                <a:srgbClr val="FFFFFF"/>
              </a:gs>
              <a:gs pos="49001">
                <a:srgbClr val="FF9966"/>
              </a:gs>
              <a:gs pos="100000">
                <a:srgbClr val="DA0000"/>
              </a:gs>
            </a:gsLst>
            <a:lin ang="5400000"/>
          </a:gradFill>
          <a:ln w="0">
            <a:noFill/>
            <a:prstDash val="solid"/>
            <a:round/>
            <a:headEnd/>
            <a:tailEnd/>
          </a:ln>
        </p:spPr>
        <p:txBody>
          <a:bodyPr/>
          <a:lstStyle/>
          <a:p>
            <a:pPr>
              <a:defRPr/>
            </a:pPr>
            <a:endParaRPr lang="en-US"/>
          </a:p>
        </p:txBody>
      </p:sp>
      <p:sp>
        <p:nvSpPr>
          <p:cNvPr id="8" name="Freeform 92"/>
          <p:cNvSpPr>
            <a:spLocks/>
          </p:cNvSpPr>
          <p:nvPr userDrawn="1"/>
        </p:nvSpPr>
        <p:spPr bwMode="auto">
          <a:xfrm>
            <a:off x="3840163" y="0"/>
            <a:ext cx="5303837" cy="2717800"/>
          </a:xfrm>
          <a:custGeom>
            <a:avLst/>
            <a:gdLst>
              <a:gd name="T0" fmla="*/ 0 w 1909"/>
              <a:gd name="T1" fmla="*/ 0 h 978"/>
              <a:gd name="T2" fmla="*/ 2147483647 w 1909"/>
              <a:gd name="T3" fmla="*/ 2147483647 h 978"/>
              <a:gd name="T4" fmla="*/ 2147483647 w 1909"/>
              <a:gd name="T5" fmla="*/ 2147483647 h 978"/>
              <a:gd name="T6" fmla="*/ 2147483647 w 1909"/>
              <a:gd name="T7" fmla="*/ 2147483647 h 978"/>
              <a:gd name="T8" fmla="*/ 2147483647 w 1909"/>
              <a:gd name="T9" fmla="*/ 2147483647 h 978"/>
              <a:gd name="T10" fmla="*/ 2147483647 w 1909"/>
              <a:gd name="T11" fmla="*/ 2147483647 h 978"/>
              <a:gd name="T12" fmla="*/ 2147483647 w 1909"/>
              <a:gd name="T13" fmla="*/ 2147483647 h 978"/>
              <a:gd name="T14" fmla="*/ 2147483647 w 1909"/>
              <a:gd name="T15" fmla="*/ 2147483647 h 978"/>
              <a:gd name="T16" fmla="*/ 2147483647 w 1909"/>
              <a:gd name="T17" fmla="*/ 2147483647 h 978"/>
              <a:gd name="T18" fmla="*/ 2147483647 w 1909"/>
              <a:gd name="T19" fmla="*/ 2147483647 h 978"/>
              <a:gd name="T20" fmla="*/ 2147483647 w 1909"/>
              <a:gd name="T21" fmla="*/ 2147483647 h 978"/>
              <a:gd name="T22" fmla="*/ 2147483647 w 1909"/>
              <a:gd name="T23" fmla="*/ 2147483647 h 978"/>
              <a:gd name="T24" fmla="*/ 2147483647 w 1909"/>
              <a:gd name="T25" fmla="*/ 2147483647 h 978"/>
              <a:gd name="T26" fmla="*/ 2147483647 w 1909"/>
              <a:gd name="T27" fmla="*/ 2147483647 h 978"/>
              <a:gd name="T28" fmla="*/ 2147483647 w 1909"/>
              <a:gd name="T29" fmla="*/ 2147483647 h 978"/>
              <a:gd name="T30" fmla="*/ 2147483647 w 1909"/>
              <a:gd name="T31" fmla="*/ 2147483647 h 978"/>
              <a:gd name="T32" fmla="*/ 2147483647 w 1909"/>
              <a:gd name="T33" fmla="*/ 2147483647 h 978"/>
              <a:gd name="T34" fmla="*/ 2147483647 w 1909"/>
              <a:gd name="T35" fmla="*/ 2147483647 h 978"/>
              <a:gd name="T36" fmla="*/ 2147483647 w 1909"/>
              <a:gd name="T37" fmla="*/ 2147483647 h 978"/>
              <a:gd name="T38" fmla="*/ 2147483647 w 1909"/>
              <a:gd name="T39" fmla="*/ 2147483647 h 978"/>
              <a:gd name="T40" fmla="*/ 2147483647 w 1909"/>
              <a:gd name="T41" fmla="*/ 2147483647 h 978"/>
              <a:gd name="T42" fmla="*/ 2147483647 w 1909"/>
              <a:gd name="T43" fmla="*/ 2147483647 h 978"/>
              <a:gd name="T44" fmla="*/ 2147483647 w 1909"/>
              <a:gd name="T45" fmla="*/ 2147483647 h 978"/>
              <a:gd name="T46" fmla="*/ 2147483647 w 1909"/>
              <a:gd name="T47" fmla="*/ 2147483647 h 978"/>
              <a:gd name="T48" fmla="*/ 2147483647 w 1909"/>
              <a:gd name="T49" fmla="*/ 2147483647 h 978"/>
              <a:gd name="T50" fmla="*/ 2147483647 w 1909"/>
              <a:gd name="T51" fmla="*/ 2147483647 h 978"/>
              <a:gd name="T52" fmla="*/ 2147483647 w 1909"/>
              <a:gd name="T53" fmla="*/ 2147483647 h 978"/>
              <a:gd name="T54" fmla="*/ 2147483647 w 1909"/>
              <a:gd name="T55" fmla="*/ 2147483647 h 978"/>
              <a:gd name="T56" fmla="*/ 2147483647 w 1909"/>
              <a:gd name="T57" fmla="*/ 2147483647 h 978"/>
              <a:gd name="T58" fmla="*/ 2147483647 w 1909"/>
              <a:gd name="T59" fmla="*/ 2147483647 h 978"/>
              <a:gd name="T60" fmla="*/ 2147483647 w 1909"/>
              <a:gd name="T61" fmla="*/ 2147483647 h 978"/>
              <a:gd name="T62" fmla="*/ 2147483647 w 1909"/>
              <a:gd name="T63" fmla="*/ 2147483647 h 978"/>
              <a:gd name="T64" fmla="*/ 2147483647 w 1909"/>
              <a:gd name="T65" fmla="*/ 2147483647 h 978"/>
              <a:gd name="T66" fmla="*/ 2147483647 w 1909"/>
              <a:gd name="T67" fmla="*/ 2147483647 h 978"/>
              <a:gd name="T68" fmla="*/ 2147483647 w 1909"/>
              <a:gd name="T69" fmla="*/ 2147483647 h 978"/>
              <a:gd name="T70" fmla="*/ 2147483647 w 1909"/>
              <a:gd name="T71" fmla="*/ 2147483647 h 978"/>
              <a:gd name="T72" fmla="*/ 2147483647 w 1909"/>
              <a:gd name="T73" fmla="*/ 2147483647 h 978"/>
              <a:gd name="T74" fmla="*/ 2147483647 w 1909"/>
              <a:gd name="T75" fmla="*/ 2147483647 h 978"/>
              <a:gd name="T76" fmla="*/ 2147483647 w 1909"/>
              <a:gd name="T77" fmla="*/ 2147483647 h 978"/>
              <a:gd name="T78" fmla="*/ 2147483647 w 1909"/>
              <a:gd name="T79" fmla="*/ 2147483647 h 978"/>
              <a:gd name="T80" fmla="*/ 2147483647 w 1909"/>
              <a:gd name="T81" fmla="*/ 2147483647 h 978"/>
              <a:gd name="T82" fmla="*/ 2147483647 w 1909"/>
              <a:gd name="T83" fmla="*/ 2147483647 h 978"/>
              <a:gd name="T84" fmla="*/ 2147483647 w 1909"/>
              <a:gd name="T85" fmla="*/ 2147483647 h 978"/>
              <a:gd name="T86" fmla="*/ 2147483647 w 1909"/>
              <a:gd name="T87" fmla="*/ 2147483647 h 978"/>
              <a:gd name="T88" fmla="*/ 2147483647 w 1909"/>
              <a:gd name="T89" fmla="*/ 2147483647 h 978"/>
              <a:gd name="T90" fmla="*/ 2147483647 w 1909"/>
              <a:gd name="T91" fmla="*/ 2147483647 h 978"/>
              <a:gd name="T92" fmla="*/ 2147483647 w 1909"/>
              <a:gd name="T93" fmla="*/ 2147483647 h 978"/>
              <a:gd name="T94" fmla="*/ 2147483647 w 1909"/>
              <a:gd name="T95" fmla="*/ 2147483647 h 978"/>
              <a:gd name="T96" fmla="*/ 2147483647 w 1909"/>
              <a:gd name="T97" fmla="*/ 2147483647 h 978"/>
              <a:gd name="T98" fmla="*/ 2147483647 w 1909"/>
              <a:gd name="T99" fmla="*/ 2147483647 h 978"/>
              <a:gd name="T100" fmla="*/ 2147483647 w 1909"/>
              <a:gd name="T101" fmla="*/ 2147483647 h 978"/>
              <a:gd name="T102" fmla="*/ 2147483647 w 1909"/>
              <a:gd name="T103" fmla="*/ 2147483647 h 978"/>
              <a:gd name="T104" fmla="*/ 2147483647 w 1909"/>
              <a:gd name="T105" fmla="*/ 2147483647 h 978"/>
              <a:gd name="T106" fmla="*/ 2147483647 w 1909"/>
              <a:gd name="T107" fmla="*/ 2147483647 h 978"/>
              <a:gd name="T108" fmla="*/ 2147483647 w 1909"/>
              <a:gd name="T109" fmla="*/ 2147483647 h 978"/>
              <a:gd name="T110" fmla="*/ 2147483647 w 1909"/>
              <a:gd name="T111" fmla="*/ 2147483647 h 978"/>
              <a:gd name="T112" fmla="*/ 2147483647 w 1909"/>
              <a:gd name="T113" fmla="*/ 2147483647 h 978"/>
              <a:gd name="T114" fmla="*/ 2147483647 w 1909"/>
              <a:gd name="T115" fmla="*/ 2147483647 h 978"/>
              <a:gd name="T116" fmla="*/ 2147483647 w 1909"/>
              <a:gd name="T117" fmla="*/ 2147483647 h 978"/>
              <a:gd name="T118" fmla="*/ 2147483647 w 1909"/>
              <a:gd name="T119" fmla="*/ 2147483647 h 978"/>
              <a:gd name="T120" fmla="*/ 2147483647 w 1909"/>
              <a:gd name="T121" fmla="*/ 2147483647 h 978"/>
              <a:gd name="T122" fmla="*/ 2147483647 w 1909"/>
              <a:gd name="T123" fmla="*/ 2147483647 h 978"/>
              <a:gd name="T124" fmla="*/ 0 w 1909"/>
              <a:gd name="T125" fmla="*/ 0 h 9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09" h="978">
                <a:moveTo>
                  <a:pt x="0" y="0"/>
                </a:moveTo>
                <a:lnTo>
                  <a:pt x="1909" y="1"/>
                </a:lnTo>
                <a:lnTo>
                  <a:pt x="1909" y="978"/>
                </a:lnTo>
                <a:lnTo>
                  <a:pt x="1889" y="946"/>
                </a:lnTo>
                <a:lnTo>
                  <a:pt x="1866" y="916"/>
                </a:lnTo>
                <a:lnTo>
                  <a:pt x="1840" y="887"/>
                </a:lnTo>
                <a:lnTo>
                  <a:pt x="1812" y="858"/>
                </a:lnTo>
                <a:lnTo>
                  <a:pt x="1781" y="832"/>
                </a:lnTo>
                <a:lnTo>
                  <a:pt x="1747" y="807"/>
                </a:lnTo>
                <a:lnTo>
                  <a:pt x="1712" y="782"/>
                </a:lnTo>
                <a:lnTo>
                  <a:pt x="1674" y="760"/>
                </a:lnTo>
                <a:lnTo>
                  <a:pt x="1635" y="738"/>
                </a:lnTo>
                <a:lnTo>
                  <a:pt x="1593" y="717"/>
                </a:lnTo>
                <a:lnTo>
                  <a:pt x="1550" y="696"/>
                </a:lnTo>
                <a:lnTo>
                  <a:pt x="1505" y="678"/>
                </a:lnTo>
                <a:lnTo>
                  <a:pt x="1458" y="659"/>
                </a:lnTo>
                <a:lnTo>
                  <a:pt x="1410" y="642"/>
                </a:lnTo>
                <a:lnTo>
                  <a:pt x="1361" y="626"/>
                </a:lnTo>
                <a:lnTo>
                  <a:pt x="1310" y="610"/>
                </a:lnTo>
                <a:lnTo>
                  <a:pt x="1258" y="594"/>
                </a:lnTo>
                <a:lnTo>
                  <a:pt x="1206" y="580"/>
                </a:lnTo>
                <a:lnTo>
                  <a:pt x="1152" y="565"/>
                </a:lnTo>
                <a:lnTo>
                  <a:pt x="1097" y="552"/>
                </a:lnTo>
                <a:lnTo>
                  <a:pt x="1042" y="539"/>
                </a:lnTo>
                <a:lnTo>
                  <a:pt x="987" y="526"/>
                </a:lnTo>
                <a:lnTo>
                  <a:pt x="930" y="513"/>
                </a:lnTo>
                <a:lnTo>
                  <a:pt x="874" y="501"/>
                </a:lnTo>
                <a:lnTo>
                  <a:pt x="817" y="489"/>
                </a:lnTo>
                <a:lnTo>
                  <a:pt x="761" y="477"/>
                </a:lnTo>
                <a:lnTo>
                  <a:pt x="704" y="465"/>
                </a:lnTo>
                <a:lnTo>
                  <a:pt x="647" y="454"/>
                </a:lnTo>
                <a:lnTo>
                  <a:pt x="591" y="442"/>
                </a:lnTo>
                <a:lnTo>
                  <a:pt x="538" y="430"/>
                </a:lnTo>
                <a:lnTo>
                  <a:pt x="489" y="418"/>
                </a:lnTo>
                <a:lnTo>
                  <a:pt x="443" y="404"/>
                </a:lnTo>
                <a:lnTo>
                  <a:pt x="400" y="389"/>
                </a:lnTo>
                <a:lnTo>
                  <a:pt x="359" y="374"/>
                </a:lnTo>
                <a:lnTo>
                  <a:pt x="322" y="358"/>
                </a:lnTo>
                <a:lnTo>
                  <a:pt x="287" y="342"/>
                </a:lnTo>
                <a:lnTo>
                  <a:pt x="256" y="325"/>
                </a:lnTo>
                <a:lnTo>
                  <a:pt x="226" y="309"/>
                </a:lnTo>
                <a:lnTo>
                  <a:pt x="199" y="292"/>
                </a:lnTo>
                <a:lnTo>
                  <a:pt x="174" y="274"/>
                </a:lnTo>
                <a:lnTo>
                  <a:pt x="152" y="258"/>
                </a:lnTo>
                <a:lnTo>
                  <a:pt x="132" y="240"/>
                </a:lnTo>
                <a:lnTo>
                  <a:pt x="114" y="223"/>
                </a:lnTo>
                <a:lnTo>
                  <a:pt x="97" y="207"/>
                </a:lnTo>
                <a:lnTo>
                  <a:pt x="83" y="190"/>
                </a:lnTo>
                <a:lnTo>
                  <a:pt x="70" y="175"/>
                </a:lnTo>
                <a:lnTo>
                  <a:pt x="59" y="160"/>
                </a:lnTo>
                <a:lnTo>
                  <a:pt x="49" y="145"/>
                </a:lnTo>
                <a:lnTo>
                  <a:pt x="41" y="131"/>
                </a:lnTo>
                <a:lnTo>
                  <a:pt x="34" y="118"/>
                </a:lnTo>
                <a:lnTo>
                  <a:pt x="28" y="106"/>
                </a:lnTo>
                <a:lnTo>
                  <a:pt x="23" y="95"/>
                </a:lnTo>
                <a:lnTo>
                  <a:pt x="20" y="85"/>
                </a:lnTo>
                <a:lnTo>
                  <a:pt x="17" y="77"/>
                </a:lnTo>
                <a:lnTo>
                  <a:pt x="15" y="70"/>
                </a:lnTo>
                <a:lnTo>
                  <a:pt x="13" y="64"/>
                </a:lnTo>
                <a:lnTo>
                  <a:pt x="12" y="60"/>
                </a:lnTo>
                <a:lnTo>
                  <a:pt x="12" y="58"/>
                </a:lnTo>
                <a:lnTo>
                  <a:pt x="12" y="56"/>
                </a:lnTo>
                <a:lnTo>
                  <a:pt x="0" y="0"/>
                </a:lnTo>
                <a:close/>
              </a:path>
            </a:pathLst>
          </a:custGeom>
          <a:solidFill>
            <a:schemeClr val="bg1"/>
          </a:solidFill>
          <a:ln w="0">
            <a:noFill/>
            <a:prstDash val="solid"/>
            <a:round/>
            <a:headEnd/>
            <a:tailEnd/>
          </a:ln>
        </p:spPr>
        <p:txBody>
          <a:bodyPr/>
          <a:lstStyle/>
          <a:p>
            <a:pPr>
              <a:defRPr/>
            </a:pPr>
            <a:endParaRPr lang="en-US"/>
          </a:p>
        </p:txBody>
      </p:sp>
      <p:grpSp>
        <p:nvGrpSpPr>
          <p:cNvPr id="9" name="Group 2153"/>
          <p:cNvGrpSpPr/>
          <p:nvPr userDrawn="1"/>
        </p:nvGrpSpPr>
        <p:grpSpPr>
          <a:xfrm>
            <a:off x="3932808" y="2213191"/>
            <a:ext cx="5211192" cy="4167647"/>
            <a:chOff x="2668588" y="1911351"/>
            <a:chExt cx="3797300" cy="3036888"/>
          </a:xfrm>
          <a:noFill/>
        </p:grpSpPr>
        <p:sp>
          <p:nvSpPr>
            <p:cNvPr id="10" name="Freeform 6"/>
            <p:cNvSpPr>
              <a:spLocks noEditPoints="1"/>
            </p:cNvSpPr>
            <p:nvPr/>
          </p:nvSpPr>
          <p:spPr bwMode="auto">
            <a:xfrm>
              <a:off x="2668588" y="1911351"/>
              <a:ext cx="3797300" cy="3036888"/>
            </a:xfrm>
            <a:custGeom>
              <a:avLst/>
              <a:gdLst/>
              <a:ahLst/>
              <a:cxnLst>
                <a:cxn ang="0">
                  <a:pos x="2219" y="1835"/>
                </a:cxn>
                <a:cxn ang="0">
                  <a:pos x="2327" y="1891"/>
                </a:cxn>
                <a:cxn ang="0">
                  <a:pos x="931" y="1856"/>
                </a:cxn>
                <a:cxn ang="0">
                  <a:pos x="797" y="1908"/>
                </a:cxn>
                <a:cxn ang="0">
                  <a:pos x="2057" y="1719"/>
                </a:cxn>
                <a:cxn ang="0">
                  <a:pos x="1131" y="1719"/>
                </a:cxn>
                <a:cxn ang="0">
                  <a:pos x="2392" y="1680"/>
                </a:cxn>
                <a:cxn ang="0">
                  <a:pos x="2354" y="1676"/>
                </a:cxn>
                <a:cxn ang="0">
                  <a:pos x="816" y="1674"/>
                </a:cxn>
                <a:cxn ang="0">
                  <a:pos x="1183" y="1668"/>
                </a:cxn>
                <a:cxn ang="0">
                  <a:pos x="1189" y="1660"/>
                </a:cxn>
                <a:cxn ang="0">
                  <a:pos x="1992" y="1656"/>
                </a:cxn>
                <a:cxn ang="0">
                  <a:pos x="2228" y="1649"/>
                </a:cxn>
                <a:cxn ang="0">
                  <a:pos x="2227" y="1650"/>
                </a:cxn>
                <a:cxn ang="0">
                  <a:pos x="823" y="1673"/>
                </a:cxn>
                <a:cxn ang="0">
                  <a:pos x="2226" y="1648"/>
                </a:cxn>
                <a:cxn ang="0">
                  <a:pos x="1109" y="1575"/>
                </a:cxn>
                <a:cxn ang="0">
                  <a:pos x="990" y="1633"/>
                </a:cxn>
                <a:cxn ang="0">
                  <a:pos x="1943" y="1599"/>
                </a:cxn>
                <a:cxn ang="0">
                  <a:pos x="1900" y="1545"/>
                </a:cxn>
                <a:cxn ang="0">
                  <a:pos x="1190" y="1658"/>
                </a:cxn>
                <a:cxn ang="0">
                  <a:pos x="1851" y="1453"/>
                </a:cxn>
                <a:cxn ang="0">
                  <a:pos x="1849" y="1453"/>
                </a:cxn>
                <a:cxn ang="0">
                  <a:pos x="1298" y="1517"/>
                </a:cxn>
                <a:cxn ang="0">
                  <a:pos x="1337" y="1427"/>
                </a:cxn>
                <a:cxn ang="0">
                  <a:pos x="1336" y="1437"/>
                </a:cxn>
                <a:cxn ang="0">
                  <a:pos x="1300" y="1452"/>
                </a:cxn>
                <a:cxn ang="0">
                  <a:pos x="1327" y="1432"/>
                </a:cxn>
                <a:cxn ang="0">
                  <a:pos x="1863" y="1437"/>
                </a:cxn>
                <a:cxn ang="0">
                  <a:pos x="2033" y="1554"/>
                </a:cxn>
                <a:cxn ang="0">
                  <a:pos x="1936" y="1491"/>
                </a:cxn>
                <a:cxn ang="0">
                  <a:pos x="1847" y="1429"/>
                </a:cxn>
                <a:cxn ang="0">
                  <a:pos x="1846" y="1427"/>
                </a:cxn>
                <a:cxn ang="0">
                  <a:pos x="68" y="1345"/>
                </a:cxn>
                <a:cxn ang="0">
                  <a:pos x="306" y="1581"/>
                </a:cxn>
                <a:cxn ang="0">
                  <a:pos x="738" y="1680"/>
                </a:cxn>
                <a:cxn ang="0">
                  <a:pos x="543" y="1668"/>
                </a:cxn>
                <a:cxn ang="0">
                  <a:pos x="150" y="1461"/>
                </a:cxn>
                <a:cxn ang="0">
                  <a:pos x="0" y="1103"/>
                </a:cxn>
                <a:cxn ang="0">
                  <a:pos x="2" y="1101"/>
                </a:cxn>
                <a:cxn ang="0">
                  <a:pos x="336" y="602"/>
                </a:cxn>
                <a:cxn ang="0">
                  <a:pos x="98" y="790"/>
                </a:cxn>
                <a:cxn ang="0">
                  <a:pos x="229" y="660"/>
                </a:cxn>
                <a:cxn ang="0">
                  <a:pos x="557" y="526"/>
                </a:cxn>
                <a:cxn ang="0">
                  <a:pos x="554" y="525"/>
                </a:cxn>
                <a:cxn ang="0">
                  <a:pos x="2321" y="450"/>
                </a:cxn>
                <a:cxn ang="0">
                  <a:pos x="2019" y="381"/>
                </a:cxn>
                <a:cxn ang="0">
                  <a:pos x="1890" y="332"/>
                </a:cxn>
                <a:cxn ang="0">
                  <a:pos x="1820" y="293"/>
                </a:cxn>
                <a:cxn ang="0">
                  <a:pos x="1685" y="146"/>
                </a:cxn>
                <a:cxn ang="0">
                  <a:pos x="1622" y="53"/>
                </a:cxn>
                <a:cxn ang="0">
                  <a:pos x="1566" y="42"/>
                </a:cxn>
                <a:cxn ang="0">
                  <a:pos x="1476" y="178"/>
                </a:cxn>
                <a:cxn ang="0">
                  <a:pos x="1284" y="340"/>
                </a:cxn>
                <a:cxn ang="0">
                  <a:pos x="738" y="480"/>
                </a:cxn>
                <a:cxn ang="0">
                  <a:pos x="1316" y="321"/>
                </a:cxn>
                <a:cxn ang="0">
                  <a:pos x="1526" y="104"/>
                </a:cxn>
              </a:cxnLst>
              <a:rect l="0" t="0" r="r" b="b"/>
              <a:pathLst>
                <a:path w="2392" h="1913">
                  <a:moveTo>
                    <a:pt x="794" y="1912"/>
                  </a:moveTo>
                  <a:lnTo>
                    <a:pt x="796" y="1912"/>
                  </a:lnTo>
                  <a:lnTo>
                    <a:pt x="796" y="1913"/>
                  </a:lnTo>
                  <a:lnTo>
                    <a:pt x="794" y="1913"/>
                  </a:lnTo>
                  <a:lnTo>
                    <a:pt x="794" y="1912"/>
                  </a:lnTo>
                  <a:close/>
                  <a:moveTo>
                    <a:pt x="2141" y="1788"/>
                  </a:moveTo>
                  <a:lnTo>
                    <a:pt x="2144" y="1788"/>
                  </a:lnTo>
                  <a:lnTo>
                    <a:pt x="2180" y="1812"/>
                  </a:lnTo>
                  <a:lnTo>
                    <a:pt x="2219" y="1835"/>
                  </a:lnTo>
                  <a:lnTo>
                    <a:pt x="2259" y="1858"/>
                  </a:lnTo>
                  <a:lnTo>
                    <a:pt x="2302" y="1878"/>
                  </a:lnTo>
                  <a:lnTo>
                    <a:pt x="2346" y="1896"/>
                  </a:lnTo>
                  <a:lnTo>
                    <a:pt x="2392" y="1913"/>
                  </a:lnTo>
                  <a:lnTo>
                    <a:pt x="2387" y="1913"/>
                  </a:lnTo>
                  <a:lnTo>
                    <a:pt x="2383" y="1912"/>
                  </a:lnTo>
                  <a:lnTo>
                    <a:pt x="2383" y="1911"/>
                  </a:lnTo>
                  <a:lnTo>
                    <a:pt x="2379" y="1911"/>
                  </a:lnTo>
                  <a:lnTo>
                    <a:pt x="2327" y="1891"/>
                  </a:lnTo>
                  <a:lnTo>
                    <a:pt x="2277" y="1868"/>
                  </a:lnTo>
                  <a:lnTo>
                    <a:pt x="2229" y="1843"/>
                  </a:lnTo>
                  <a:lnTo>
                    <a:pt x="2184" y="1816"/>
                  </a:lnTo>
                  <a:lnTo>
                    <a:pt x="2141" y="1788"/>
                  </a:lnTo>
                  <a:close/>
                  <a:moveTo>
                    <a:pt x="1043" y="1788"/>
                  </a:moveTo>
                  <a:lnTo>
                    <a:pt x="1045" y="1788"/>
                  </a:lnTo>
                  <a:lnTo>
                    <a:pt x="1009" y="1811"/>
                  </a:lnTo>
                  <a:lnTo>
                    <a:pt x="971" y="1835"/>
                  </a:lnTo>
                  <a:lnTo>
                    <a:pt x="931" y="1856"/>
                  </a:lnTo>
                  <a:lnTo>
                    <a:pt x="889" y="1876"/>
                  </a:lnTo>
                  <a:lnTo>
                    <a:pt x="844" y="1894"/>
                  </a:lnTo>
                  <a:lnTo>
                    <a:pt x="798" y="1909"/>
                  </a:lnTo>
                  <a:lnTo>
                    <a:pt x="798" y="1910"/>
                  </a:lnTo>
                  <a:lnTo>
                    <a:pt x="797" y="1910"/>
                  </a:lnTo>
                  <a:lnTo>
                    <a:pt x="797" y="1911"/>
                  </a:lnTo>
                  <a:lnTo>
                    <a:pt x="795" y="1911"/>
                  </a:lnTo>
                  <a:lnTo>
                    <a:pt x="796" y="1909"/>
                  </a:lnTo>
                  <a:lnTo>
                    <a:pt x="797" y="1908"/>
                  </a:lnTo>
                  <a:lnTo>
                    <a:pt x="844" y="1893"/>
                  </a:lnTo>
                  <a:lnTo>
                    <a:pt x="887" y="1875"/>
                  </a:lnTo>
                  <a:lnTo>
                    <a:pt x="929" y="1856"/>
                  </a:lnTo>
                  <a:lnTo>
                    <a:pt x="969" y="1834"/>
                  </a:lnTo>
                  <a:lnTo>
                    <a:pt x="1007" y="1811"/>
                  </a:lnTo>
                  <a:lnTo>
                    <a:pt x="1043" y="1788"/>
                  </a:lnTo>
                  <a:close/>
                  <a:moveTo>
                    <a:pt x="2017" y="1684"/>
                  </a:moveTo>
                  <a:lnTo>
                    <a:pt x="2020" y="1684"/>
                  </a:lnTo>
                  <a:lnTo>
                    <a:pt x="2057" y="1719"/>
                  </a:lnTo>
                  <a:lnTo>
                    <a:pt x="2097" y="1752"/>
                  </a:lnTo>
                  <a:lnTo>
                    <a:pt x="2142" y="1785"/>
                  </a:lnTo>
                  <a:lnTo>
                    <a:pt x="2139" y="1785"/>
                  </a:lnTo>
                  <a:lnTo>
                    <a:pt x="2095" y="1752"/>
                  </a:lnTo>
                  <a:lnTo>
                    <a:pt x="2054" y="1719"/>
                  </a:lnTo>
                  <a:lnTo>
                    <a:pt x="2017" y="1684"/>
                  </a:lnTo>
                  <a:close/>
                  <a:moveTo>
                    <a:pt x="1165" y="1684"/>
                  </a:moveTo>
                  <a:lnTo>
                    <a:pt x="1168" y="1684"/>
                  </a:lnTo>
                  <a:lnTo>
                    <a:pt x="1131" y="1719"/>
                  </a:lnTo>
                  <a:lnTo>
                    <a:pt x="1091" y="1753"/>
                  </a:lnTo>
                  <a:lnTo>
                    <a:pt x="1048" y="1785"/>
                  </a:lnTo>
                  <a:lnTo>
                    <a:pt x="1045" y="1785"/>
                  </a:lnTo>
                  <a:lnTo>
                    <a:pt x="1088" y="1753"/>
                  </a:lnTo>
                  <a:lnTo>
                    <a:pt x="1128" y="1719"/>
                  </a:lnTo>
                  <a:lnTo>
                    <a:pt x="1165" y="1684"/>
                  </a:lnTo>
                  <a:close/>
                  <a:moveTo>
                    <a:pt x="2370" y="1679"/>
                  </a:moveTo>
                  <a:lnTo>
                    <a:pt x="2390" y="1679"/>
                  </a:lnTo>
                  <a:lnTo>
                    <a:pt x="2392" y="1680"/>
                  </a:lnTo>
                  <a:lnTo>
                    <a:pt x="2392" y="1681"/>
                  </a:lnTo>
                  <a:lnTo>
                    <a:pt x="2370" y="1679"/>
                  </a:lnTo>
                  <a:close/>
                  <a:moveTo>
                    <a:pt x="2356" y="1676"/>
                  </a:moveTo>
                  <a:lnTo>
                    <a:pt x="2370" y="1678"/>
                  </a:lnTo>
                  <a:lnTo>
                    <a:pt x="2362" y="1678"/>
                  </a:lnTo>
                  <a:lnTo>
                    <a:pt x="2354" y="1677"/>
                  </a:lnTo>
                  <a:lnTo>
                    <a:pt x="2350" y="1677"/>
                  </a:lnTo>
                  <a:lnTo>
                    <a:pt x="2352" y="1676"/>
                  </a:lnTo>
                  <a:lnTo>
                    <a:pt x="2354" y="1676"/>
                  </a:lnTo>
                  <a:lnTo>
                    <a:pt x="2356" y="1676"/>
                  </a:lnTo>
                  <a:close/>
                  <a:moveTo>
                    <a:pt x="816" y="1674"/>
                  </a:moveTo>
                  <a:lnTo>
                    <a:pt x="818" y="1674"/>
                  </a:lnTo>
                  <a:lnTo>
                    <a:pt x="820" y="1675"/>
                  </a:lnTo>
                  <a:lnTo>
                    <a:pt x="822" y="1675"/>
                  </a:lnTo>
                  <a:lnTo>
                    <a:pt x="800" y="1678"/>
                  </a:lnTo>
                  <a:lnTo>
                    <a:pt x="785" y="1677"/>
                  </a:lnTo>
                  <a:lnTo>
                    <a:pt x="800" y="1676"/>
                  </a:lnTo>
                  <a:lnTo>
                    <a:pt x="816" y="1674"/>
                  </a:lnTo>
                  <a:close/>
                  <a:moveTo>
                    <a:pt x="2005" y="1671"/>
                  </a:moveTo>
                  <a:lnTo>
                    <a:pt x="2006" y="1672"/>
                  </a:lnTo>
                  <a:lnTo>
                    <a:pt x="2008" y="1672"/>
                  </a:lnTo>
                  <a:lnTo>
                    <a:pt x="2012" y="1676"/>
                  </a:lnTo>
                  <a:lnTo>
                    <a:pt x="2015" y="1679"/>
                  </a:lnTo>
                  <a:lnTo>
                    <a:pt x="2018" y="1682"/>
                  </a:lnTo>
                  <a:lnTo>
                    <a:pt x="2016" y="1682"/>
                  </a:lnTo>
                  <a:lnTo>
                    <a:pt x="2005" y="1671"/>
                  </a:lnTo>
                  <a:close/>
                  <a:moveTo>
                    <a:pt x="1183" y="1668"/>
                  </a:moveTo>
                  <a:lnTo>
                    <a:pt x="1176" y="1675"/>
                  </a:lnTo>
                  <a:lnTo>
                    <a:pt x="1169" y="1682"/>
                  </a:lnTo>
                  <a:lnTo>
                    <a:pt x="1167" y="1682"/>
                  </a:lnTo>
                  <a:lnTo>
                    <a:pt x="1179" y="1669"/>
                  </a:lnTo>
                  <a:lnTo>
                    <a:pt x="1181" y="1668"/>
                  </a:lnTo>
                  <a:lnTo>
                    <a:pt x="1181" y="1668"/>
                  </a:lnTo>
                  <a:lnTo>
                    <a:pt x="1183" y="1668"/>
                  </a:lnTo>
                  <a:close/>
                  <a:moveTo>
                    <a:pt x="1189" y="1659"/>
                  </a:moveTo>
                  <a:lnTo>
                    <a:pt x="1189" y="1660"/>
                  </a:lnTo>
                  <a:lnTo>
                    <a:pt x="1190" y="1660"/>
                  </a:lnTo>
                  <a:lnTo>
                    <a:pt x="1188" y="1663"/>
                  </a:lnTo>
                  <a:lnTo>
                    <a:pt x="1185" y="1665"/>
                  </a:lnTo>
                  <a:lnTo>
                    <a:pt x="1184" y="1666"/>
                  </a:lnTo>
                  <a:lnTo>
                    <a:pt x="1183" y="1666"/>
                  </a:lnTo>
                  <a:lnTo>
                    <a:pt x="1182" y="1666"/>
                  </a:lnTo>
                  <a:lnTo>
                    <a:pt x="1185" y="1663"/>
                  </a:lnTo>
                  <a:lnTo>
                    <a:pt x="1189" y="1659"/>
                  </a:lnTo>
                  <a:close/>
                  <a:moveTo>
                    <a:pt x="1992" y="1656"/>
                  </a:moveTo>
                  <a:lnTo>
                    <a:pt x="1993" y="1656"/>
                  </a:lnTo>
                  <a:lnTo>
                    <a:pt x="1999" y="1663"/>
                  </a:lnTo>
                  <a:lnTo>
                    <a:pt x="2006" y="1670"/>
                  </a:lnTo>
                  <a:lnTo>
                    <a:pt x="2004" y="1669"/>
                  </a:lnTo>
                  <a:lnTo>
                    <a:pt x="2003" y="1668"/>
                  </a:lnTo>
                  <a:lnTo>
                    <a:pt x="1991" y="1657"/>
                  </a:lnTo>
                  <a:lnTo>
                    <a:pt x="1992" y="1657"/>
                  </a:lnTo>
                  <a:lnTo>
                    <a:pt x="1992" y="1656"/>
                  </a:lnTo>
                  <a:close/>
                  <a:moveTo>
                    <a:pt x="2228" y="1649"/>
                  </a:moveTo>
                  <a:lnTo>
                    <a:pt x="2268" y="1660"/>
                  </a:lnTo>
                  <a:lnTo>
                    <a:pt x="2309" y="1668"/>
                  </a:lnTo>
                  <a:lnTo>
                    <a:pt x="2350" y="1675"/>
                  </a:lnTo>
                  <a:lnTo>
                    <a:pt x="2348" y="1676"/>
                  </a:lnTo>
                  <a:lnTo>
                    <a:pt x="2344" y="1676"/>
                  </a:lnTo>
                  <a:lnTo>
                    <a:pt x="2304" y="1669"/>
                  </a:lnTo>
                  <a:lnTo>
                    <a:pt x="2264" y="1661"/>
                  </a:lnTo>
                  <a:lnTo>
                    <a:pt x="2226" y="1650"/>
                  </a:lnTo>
                  <a:lnTo>
                    <a:pt x="2227" y="1650"/>
                  </a:lnTo>
                  <a:lnTo>
                    <a:pt x="2228" y="1649"/>
                  </a:lnTo>
                  <a:close/>
                  <a:moveTo>
                    <a:pt x="946" y="1648"/>
                  </a:moveTo>
                  <a:lnTo>
                    <a:pt x="947" y="1649"/>
                  </a:lnTo>
                  <a:lnTo>
                    <a:pt x="948" y="1649"/>
                  </a:lnTo>
                  <a:lnTo>
                    <a:pt x="913" y="1659"/>
                  </a:lnTo>
                  <a:lnTo>
                    <a:pt x="877" y="1667"/>
                  </a:lnTo>
                  <a:lnTo>
                    <a:pt x="828" y="1674"/>
                  </a:lnTo>
                  <a:lnTo>
                    <a:pt x="825" y="1674"/>
                  </a:lnTo>
                  <a:lnTo>
                    <a:pt x="823" y="1673"/>
                  </a:lnTo>
                  <a:lnTo>
                    <a:pt x="822" y="1673"/>
                  </a:lnTo>
                  <a:lnTo>
                    <a:pt x="876" y="1665"/>
                  </a:lnTo>
                  <a:lnTo>
                    <a:pt x="912" y="1658"/>
                  </a:lnTo>
                  <a:lnTo>
                    <a:pt x="946" y="1648"/>
                  </a:lnTo>
                  <a:close/>
                  <a:moveTo>
                    <a:pt x="2067" y="1576"/>
                  </a:moveTo>
                  <a:lnTo>
                    <a:pt x="2104" y="1598"/>
                  </a:lnTo>
                  <a:lnTo>
                    <a:pt x="2143" y="1618"/>
                  </a:lnTo>
                  <a:lnTo>
                    <a:pt x="2184" y="1634"/>
                  </a:lnTo>
                  <a:lnTo>
                    <a:pt x="2226" y="1648"/>
                  </a:lnTo>
                  <a:lnTo>
                    <a:pt x="2225" y="1649"/>
                  </a:lnTo>
                  <a:lnTo>
                    <a:pt x="2224" y="1650"/>
                  </a:lnTo>
                  <a:lnTo>
                    <a:pt x="2182" y="1635"/>
                  </a:lnTo>
                  <a:lnTo>
                    <a:pt x="2142" y="1618"/>
                  </a:lnTo>
                  <a:lnTo>
                    <a:pt x="2102" y="1599"/>
                  </a:lnTo>
                  <a:lnTo>
                    <a:pt x="2066" y="1578"/>
                  </a:lnTo>
                  <a:lnTo>
                    <a:pt x="2066" y="1577"/>
                  </a:lnTo>
                  <a:lnTo>
                    <a:pt x="2067" y="1576"/>
                  </a:lnTo>
                  <a:close/>
                  <a:moveTo>
                    <a:pt x="1109" y="1575"/>
                  </a:moveTo>
                  <a:lnTo>
                    <a:pt x="1109" y="1575"/>
                  </a:lnTo>
                  <a:lnTo>
                    <a:pt x="1110" y="1576"/>
                  </a:lnTo>
                  <a:lnTo>
                    <a:pt x="1071" y="1597"/>
                  </a:lnTo>
                  <a:lnTo>
                    <a:pt x="1032" y="1617"/>
                  </a:lnTo>
                  <a:lnTo>
                    <a:pt x="992" y="1634"/>
                  </a:lnTo>
                  <a:lnTo>
                    <a:pt x="950" y="1648"/>
                  </a:lnTo>
                  <a:lnTo>
                    <a:pt x="949" y="1648"/>
                  </a:lnTo>
                  <a:lnTo>
                    <a:pt x="948" y="1647"/>
                  </a:lnTo>
                  <a:lnTo>
                    <a:pt x="990" y="1633"/>
                  </a:lnTo>
                  <a:lnTo>
                    <a:pt x="1030" y="1615"/>
                  </a:lnTo>
                  <a:lnTo>
                    <a:pt x="1070" y="1597"/>
                  </a:lnTo>
                  <a:lnTo>
                    <a:pt x="1109" y="1575"/>
                  </a:lnTo>
                  <a:close/>
                  <a:moveTo>
                    <a:pt x="1884" y="1520"/>
                  </a:moveTo>
                  <a:lnTo>
                    <a:pt x="1886" y="1522"/>
                  </a:lnTo>
                  <a:lnTo>
                    <a:pt x="1888" y="1524"/>
                  </a:lnTo>
                  <a:lnTo>
                    <a:pt x="1904" y="1548"/>
                  </a:lnTo>
                  <a:lnTo>
                    <a:pt x="1922" y="1573"/>
                  </a:lnTo>
                  <a:lnTo>
                    <a:pt x="1943" y="1599"/>
                  </a:lnTo>
                  <a:lnTo>
                    <a:pt x="1967" y="1627"/>
                  </a:lnTo>
                  <a:lnTo>
                    <a:pt x="1992" y="1655"/>
                  </a:lnTo>
                  <a:lnTo>
                    <a:pt x="1991" y="1655"/>
                  </a:lnTo>
                  <a:lnTo>
                    <a:pt x="1990" y="1655"/>
                  </a:lnTo>
                  <a:lnTo>
                    <a:pt x="1990" y="1656"/>
                  </a:lnTo>
                  <a:lnTo>
                    <a:pt x="1964" y="1627"/>
                  </a:lnTo>
                  <a:lnTo>
                    <a:pt x="1940" y="1598"/>
                  </a:lnTo>
                  <a:lnTo>
                    <a:pt x="1919" y="1571"/>
                  </a:lnTo>
                  <a:lnTo>
                    <a:pt x="1900" y="1545"/>
                  </a:lnTo>
                  <a:lnTo>
                    <a:pt x="1884" y="1520"/>
                  </a:lnTo>
                  <a:close/>
                  <a:moveTo>
                    <a:pt x="1298" y="1519"/>
                  </a:moveTo>
                  <a:lnTo>
                    <a:pt x="1282" y="1544"/>
                  </a:lnTo>
                  <a:lnTo>
                    <a:pt x="1263" y="1571"/>
                  </a:lnTo>
                  <a:lnTo>
                    <a:pt x="1242" y="1599"/>
                  </a:lnTo>
                  <a:lnTo>
                    <a:pt x="1218" y="1628"/>
                  </a:lnTo>
                  <a:lnTo>
                    <a:pt x="1191" y="1659"/>
                  </a:lnTo>
                  <a:lnTo>
                    <a:pt x="1191" y="1658"/>
                  </a:lnTo>
                  <a:lnTo>
                    <a:pt x="1190" y="1658"/>
                  </a:lnTo>
                  <a:lnTo>
                    <a:pt x="1216" y="1629"/>
                  </a:lnTo>
                  <a:lnTo>
                    <a:pt x="1239" y="1600"/>
                  </a:lnTo>
                  <a:lnTo>
                    <a:pt x="1260" y="1573"/>
                  </a:lnTo>
                  <a:lnTo>
                    <a:pt x="1278" y="1547"/>
                  </a:lnTo>
                  <a:lnTo>
                    <a:pt x="1294" y="1523"/>
                  </a:lnTo>
                  <a:lnTo>
                    <a:pt x="1298" y="1519"/>
                  </a:lnTo>
                  <a:close/>
                  <a:moveTo>
                    <a:pt x="1847" y="1445"/>
                  </a:moveTo>
                  <a:lnTo>
                    <a:pt x="1849" y="1448"/>
                  </a:lnTo>
                  <a:lnTo>
                    <a:pt x="1851" y="1453"/>
                  </a:lnTo>
                  <a:lnTo>
                    <a:pt x="1853" y="1459"/>
                  </a:lnTo>
                  <a:lnTo>
                    <a:pt x="1861" y="1477"/>
                  </a:lnTo>
                  <a:lnTo>
                    <a:pt x="1871" y="1496"/>
                  </a:lnTo>
                  <a:lnTo>
                    <a:pt x="1884" y="1519"/>
                  </a:lnTo>
                  <a:lnTo>
                    <a:pt x="1880" y="1514"/>
                  </a:lnTo>
                  <a:lnTo>
                    <a:pt x="1868" y="1494"/>
                  </a:lnTo>
                  <a:lnTo>
                    <a:pt x="1859" y="1476"/>
                  </a:lnTo>
                  <a:lnTo>
                    <a:pt x="1852" y="1459"/>
                  </a:lnTo>
                  <a:lnTo>
                    <a:pt x="1849" y="1453"/>
                  </a:lnTo>
                  <a:lnTo>
                    <a:pt x="1847" y="1445"/>
                  </a:lnTo>
                  <a:close/>
                  <a:moveTo>
                    <a:pt x="1337" y="1442"/>
                  </a:moveTo>
                  <a:lnTo>
                    <a:pt x="1334" y="1451"/>
                  </a:lnTo>
                  <a:lnTo>
                    <a:pt x="1328" y="1464"/>
                  </a:lnTo>
                  <a:lnTo>
                    <a:pt x="1322" y="1479"/>
                  </a:lnTo>
                  <a:lnTo>
                    <a:pt x="1312" y="1496"/>
                  </a:lnTo>
                  <a:lnTo>
                    <a:pt x="1302" y="1514"/>
                  </a:lnTo>
                  <a:lnTo>
                    <a:pt x="1300" y="1516"/>
                  </a:lnTo>
                  <a:lnTo>
                    <a:pt x="1298" y="1517"/>
                  </a:lnTo>
                  <a:lnTo>
                    <a:pt x="1308" y="1498"/>
                  </a:lnTo>
                  <a:lnTo>
                    <a:pt x="1318" y="1482"/>
                  </a:lnTo>
                  <a:lnTo>
                    <a:pt x="1325" y="1467"/>
                  </a:lnTo>
                  <a:lnTo>
                    <a:pt x="1331" y="1453"/>
                  </a:lnTo>
                  <a:lnTo>
                    <a:pt x="1335" y="1443"/>
                  </a:lnTo>
                  <a:lnTo>
                    <a:pt x="1336" y="1443"/>
                  </a:lnTo>
                  <a:lnTo>
                    <a:pt x="1337" y="1442"/>
                  </a:lnTo>
                  <a:close/>
                  <a:moveTo>
                    <a:pt x="1334" y="1427"/>
                  </a:moveTo>
                  <a:lnTo>
                    <a:pt x="1337" y="1427"/>
                  </a:lnTo>
                  <a:lnTo>
                    <a:pt x="1338" y="1429"/>
                  </a:lnTo>
                  <a:lnTo>
                    <a:pt x="1339" y="1430"/>
                  </a:lnTo>
                  <a:lnTo>
                    <a:pt x="1339" y="1432"/>
                  </a:lnTo>
                  <a:lnTo>
                    <a:pt x="1338" y="1434"/>
                  </a:lnTo>
                  <a:lnTo>
                    <a:pt x="1338" y="1437"/>
                  </a:lnTo>
                  <a:lnTo>
                    <a:pt x="1337" y="1439"/>
                  </a:lnTo>
                  <a:lnTo>
                    <a:pt x="1337" y="1440"/>
                  </a:lnTo>
                  <a:lnTo>
                    <a:pt x="1335" y="1440"/>
                  </a:lnTo>
                  <a:lnTo>
                    <a:pt x="1336" y="1437"/>
                  </a:lnTo>
                  <a:lnTo>
                    <a:pt x="1337" y="1435"/>
                  </a:lnTo>
                  <a:lnTo>
                    <a:pt x="1337" y="1430"/>
                  </a:lnTo>
                  <a:lnTo>
                    <a:pt x="1336" y="1429"/>
                  </a:lnTo>
                  <a:lnTo>
                    <a:pt x="1335" y="1429"/>
                  </a:lnTo>
                  <a:lnTo>
                    <a:pt x="1333" y="1430"/>
                  </a:lnTo>
                  <a:lnTo>
                    <a:pt x="1332" y="1430"/>
                  </a:lnTo>
                  <a:lnTo>
                    <a:pt x="1330" y="1431"/>
                  </a:lnTo>
                  <a:lnTo>
                    <a:pt x="1328" y="1433"/>
                  </a:lnTo>
                  <a:lnTo>
                    <a:pt x="1300" y="1452"/>
                  </a:lnTo>
                  <a:lnTo>
                    <a:pt x="1237" y="1496"/>
                  </a:lnTo>
                  <a:lnTo>
                    <a:pt x="1174" y="1538"/>
                  </a:lnTo>
                  <a:lnTo>
                    <a:pt x="1112" y="1575"/>
                  </a:lnTo>
                  <a:lnTo>
                    <a:pt x="1111" y="1575"/>
                  </a:lnTo>
                  <a:lnTo>
                    <a:pt x="1111" y="1574"/>
                  </a:lnTo>
                  <a:lnTo>
                    <a:pt x="1173" y="1536"/>
                  </a:lnTo>
                  <a:lnTo>
                    <a:pt x="1235" y="1495"/>
                  </a:lnTo>
                  <a:lnTo>
                    <a:pt x="1300" y="1451"/>
                  </a:lnTo>
                  <a:lnTo>
                    <a:pt x="1327" y="1432"/>
                  </a:lnTo>
                  <a:lnTo>
                    <a:pt x="1329" y="1430"/>
                  </a:lnTo>
                  <a:lnTo>
                    <a:pt x="1332" y="1429"/>
                  </a:lnTo>
                  <a:lnTo>
                    <a:pt x="1334" y="1427"/>
                  </a:lnTo>
                  <a:close/>
                  <a:moveTo>
                    <a:pt x="1846" y="1427"/>
                  </a:moveTo>
                  <a:lnTo>
                    <a:pt x="1847" y="1427"/>
                  </a:lnTo>
                  <a:lnTo>
                    <a:pt x="1849" y="1427"/>
                  </a:lnTo>
                  <a:lnTo>
                    <a:pt x="1852" y="1429"/>
                  </a:lnTo>
                  <a:lnTo>
                    <a:pt x="1857" y="1432"/>
                  </a:lnTo>
                  <a:lnTo>
                    <a:pt x="1863" y="1437"/>
                  </a:lnTo>
                  <a:lnTo>
                    <a:pt x="1881" y="1450"/>
                  </a:lnTo>
                  <a:lnTo>
                    <a:pt x="1892" y="1458"/>
                  </a:lnTo>
                  <a:lnTo>
                    <a:pt x="1904" y="1467"/>
                  </a:lnTo>
                  <a:lnTo>
                    <a:pt x="1919" y="1477"/>
                  </a:lnTo>
                  <a:lnTo>
                    <a:pt x="1937" y="1490"/>
                  </a:lnTo>
                  <a:lnTo>
                    <a:pt x="1957" y="1504"/>
                  </a:lnTo>
                  <a:lnTo>
                    <a:pt x="1980" y="1519"/>
                  </a:lnTo>
                  <a:lnTo>
                    <a:pt x="2005" y="1536"/>
                  </a:lnTo>
                  <a:lnTo>
                    <a:pt x="2033" y="1554"/>
                  </a:lnTo>
                  <a:lnTo>
                    <a:pt x="2065" y="1575"/>
                  </a:lnTo>
                  <a:lnTo>
                    <a:pt x="2065" y="1576"/>
                  </a:lnTo>
                  <a:lnTo>
                    <a:pt x="2065" y="1576"/>
                  </a:lnTo>
                  <a:lnTo>
                    <a:pt x="2065" y="1577"/>
                  </a:lnTo>
                  <a:lnTo>
                    <a:pt x="2033" y="1556"/>
                  </a:lnTo>
                  <a:lnTo>
                    <a:pt x="2004" y="1537"/>
                  </a:lnTo>
                  <a:lnTo>
                    <a:pt x="1978" y="1520"/>
                  </a:lnTo>
                  <a:lnTo>
                    <a:pt x="1956" y="1505"/>
                  </a:lnTo>
                  <a:lnTo>
                    <a:pt x="1936" y="1491"/>
                  </a:lnTo>
                  <a:lnTo>
                    <a:pt x="1919" y="1479"/>
                  </a:lnTo>
                  <a:lnTo>
                    <a:pt x="1903" y="1468"/>
                  </a:lnTo>
                  <a:lnTo>
                    <a:pt x="1891" y="1459"/>
                  </a:lnTo>
                  <a:lnTo>
                    <a:pt x="1880" y="1451"/>
                  </a:lnTo>
                  <a:lnTo>
                    <a:pt x="1871" y="1445"/>
                  </a:lnTo>
                  <a:lnTo>
                    <a:pt x="1862" y="1437"/>
                  </a:lnTo>
                  <a:lnTo>
                    <a:pt x="1855" y="1432"/>
                  </a:lnTo>
                  <a:lnTo>
                    <a:pt x="1850" y="1430"/>
                  </a:lnTo>
                  <a:lnTo>
                    <a:pt x="1847" y="1429"/>
                  </a:lnTo>
                  <a:lnTo>
                    <a:pt x="1847" y="1430"/>
                  </a:lnTo>
                  <a:lnTo>
                    <a:pt x="1846" y="1431"/>
                  </a:lnTo>
                  <a:lnTo>
                    <a:pt x="1846" y="1432"/>
                  </a:lnTo>
                  <a:lnTo>
                    <a:pt x="1847" y="1438"/>
                  </a:lnTo>
                  <a:lnTo>
                    <a:pt x="1848" y="1445"/>
                  </a:lnTo>
                  <a:lnTo>
                    <a:pt x="1846" y="1443"/>
                  </a:lnTo>
                  <a:lnTo>
                    <a:pt x="1844" y="1435"/>
                  </a:lnTo>
                  <a:lnTo>
                    <a:pt x="1844" y="1430"/>
                  </a:lnTo>
                  <a:lnTo>
                    <a:pt x="1846" y="1427"/>
                  </a:lnTo>
                  <a:lnTo>
                    <a:pt x="1846" y="1427"/>
                  </a:lnTo>
                  <a:close/>
                  <a:moveTo>
                    <a:pt x="0" y="1103"/>
                  </a:moveTo>
                  <a:lnTo>
                    <a:pt x="2" y="1103"/>
                  </a:lnTo>
                  <a:lnTo>
                    <a:pt x="4" y="1145"/>
                  </a:lnTo>
                  <a:lnTo>
                    <a:pt x="10" y="1186"/>
                  </a:lnTo>
                  <a:lnTo>
                    <a:pt x="18" y="1227"/>
                  </a:lnTo>
                  <a:lnTo>
                    <a:pt x="31" y="1267"/>
                  </a:lnTo>
                  <a:lnTo>
                    <a:pt x="47" y="1307"/>
                  </a:lnTo>
                  <a:lnTo>
                    <a:pt x="68" y="1345"/>
                  </a:lnTo>
                  <a:lnTo>
                    <a:pt x="91" y="1384"/>
                  </a:lnTo>
                  <a:lnTo>
                    <a:pt x="121" y="1424"/>
                  </a:lnTo>
                  <a:lnTo>
                    <a:pt x="121" y="1426"/>
                  </a:lnTo>
                  <a:lnTo>
                    <a:pt x="122" y="1426"/>
                  </a:lnTo>
                  <a:lnTo>
                    <a:pt x="154" y="1462"/>
                  </a:lnTo>
                  <a:lnTo>
                    <a:pt x="188" y="1496"/>
                  </a:lnTo>
                  <a:lnTo>
                    <a:pt x="225" y="1527"/>
                  </a:lnTo>
                  <a:lnTo>
                    <a:pt x="264" y="1555"/>
                  </a:lnTo>
                  <a:lnTo>
                    <a:pt x="306" y="1581"/>
                  </a:lnTo>
                  <a:lnTo>
                    <a:pt x="350" y="1604"/>
                  </a:lnTo>
                  <a:lnTo>
                    <a:pt x="396" y="1624"/>
                  </a:lnTo>
                  <a:lnTo>
                    <a:pt x="444" y="1641"/>
                  </a:lnTo>
                  <a:lnTo>
                    <a:pt x="493" y="1655"/>
                  </a:lnTo>
                  <a:lnTo>
                    <a:pt x="544" y="1666"/>
                  </a:lnTo>
                  <a:lnTo>
                    <a:pt x="597" y="1674"/>
                  </a:lnTo>
                  <a:lnTo>
                    <a:pt x="650" y="1679"/>
                  </a:lnTo>
                  <a:lnTo>
                    <a:pt x="705" y="1681"/>
                  </a:lnTo>
                  <a:lnTo>
                    <a:pt x="738" y="1680"/>
                  </a:lnTo>
                  <a:lnTo>
                    <a:pt x="771" y="1679"/>
                  </a:lnTo>
                  <a:lnTo>
                    <a:pt x="780" y="1679"/>
                  </a:lnTo>
                  <a:lnTo>
                    <a:pt x="783" y="1679"/>
                  </a:lnTo>
                  <a:lnTo>
                    <a:pt x="785" y="1679"/>
                  </a:lnTo>
                  <a:lnTo>
                    <a:pt x="737" y="1682"/>
                  </a:lnTo>
                  <a:lnTo>
                    <a:pt x="705" y="1682"/>
                  </a:lnTo>
                  <a:lnTo>
                    <a:pt x="650" y="1681"/>
                  </a:lnTo>
                  <a:lnTo>
                    <a:pt x="596" y="1676"/>
                  </a:lnTo>
                  <a:lnTo>
                    <a:pt x="543" y="1668"/>
                  </a:lnTo>
                  <a:lnTo>
                    <a:pt x="492" y="1656"/>
                  </a:lnTo>
                  <a:lnTo>
                    <a:pt x="442" y="1642"/>
                  </a:lnTo>
                  <a:lnTo>
                    <a:pt x="394" y="1625"/>
                  </a:lnTo>
                  <a:lnTo>
                    <a:pt x="347" y="1605"/>
                  </a:lnTo>
                  <a:lnTo>
                    <a:pt x="303" y="1581"/>
                  </a:lnTo>
                  <a:lnTo>
                    <a:pt x="261" y="1555"/>
                  </a:lnTo>
                  <a:lnTo>
                    <a:pt x="221" y="1526"/>
                  </a:lnTo>
                  <a:lnTo>
                    <a:pt x="184" y="1495"/>
                  </a:lnTo>
                  <a:lnTo>
                    <a:pt x="150" y="1461"/>
                  </a:lnTo>
                  <a:lnTo>
                    <a:pt x="118" y="1424"/>
                  </a:lnTo>
                  <a:lnTo>
                    <a:pt x="90" y="1384"/>
                  </a:lnTo>
                  <a:lnTo>
                    <a:pt x="64" y="1342"/>
                  </a:lnTo>
                  <a:lnTo>
                    <a:pt x="43" y="1300"/>
                  </a:lnTo>
                  <a:lnTo>
                    <a:pt x="26" y="1256"/>
                  </a:lnTo>
                  <a:lnTo>
                    <a:pt x="13" y="1212"/>
                  </a:lnTo>
                  <a:lnTo>
                    <a:pt x="5" y="1167"/>
                  </a:lnTo>
                  <a:lnTo>
                    <a:pt x="0" y="1121"/>
                  </a:lnTo>
                  <a:lnTo>
                    <a:pt x="0" y="1103"/>
                  </a:lnTo>
                  <a:close/>
                  <a:moveTo>
                    <a:pt x="78" y="819"/>
                  </a:moveTo>
                  <a:lnTo>
                    <a:pt x="80" y="819"/>
                  </a:lnTo>
                  <a:lnTo>
                    <a:pt x="56" y="865"/>
                  </a:lnTo>
                  <a:lnTo>
                    <a:pt x="37" y="910"/>
                  </a:lnTo>
                  <a:lnTo>
                    <a:pt x="21" y="957"/>
                  </a:lnTo>
                  <a:lnTo>
                    <a:pt x="10" y="1004"/>
                  </a:lnTo>
                  <a:lnTo>
                    <a:pt x="4" y="1050"/>
                  </a:lnTo>
                  <a:lnTo>
                    <a:pt x="2" y="1097"/>
                  </a:lnTo>
                  <a:lnTo>
                    <a:pt x="2" y="1101"/>
                  </a:lnTo>
                  <a:lnTo>
                    <a:pt x="0" y="1101"/>
                  </a:lnTo>
                  <a:lnTo>
                    <a:pt x="0" y="1072"/>
                  </a:lnTo>
                  <a:lnTo>
                    <a:pt x="5" y="1021"/>
                  </a:lnTo>
                  <a:lnTo>
                    <a:pt x="16" y="970"/>
                  </a:lnTo>
                  <a:lnTo>
                    <a:pt x="31" y="919"/>
                  </a:lnTo>
                  <a:lnTo>
                    <a:pt x="52" y="869"/>
                  </a:lnTo>
                  <a:lnTo>
                    <a:pt x="78" y="819"/>
                  </a:lnTo>
                  <a:close/>
                  <a:moveTo>
                    <a:pt x="336" y="602"/>
                  </a:moveTo>
                  <a:lnTo>
                    <a:pt x="336" y="602"/>
                  </a:lnTo>
                  <a:lnTo>
                    <a:pt x="338" y="602"/>
                  </a:lnTo>
                  <a:lnTo>
                    <a:pt x="300" y="621"/>
                  </a:lnTo>
                  <a:lnTo>
                    <a:pt x="265" y="639"/>
                  </a:lnTo>
                  <a:lnTo>
                    <a:pt x="231" y="661"/>
                  </a:lnTo>
                  <a:lnTo>
                    <a:pt x="199" y="682"/>
                  </a:lnTo>
                  <a:lnTo>
                    <a:pt x="170" y="706"/>
                  </a:lnTo>
                  <a:lnTo>
                    <a:pt x="143" y="732"/>
                  </a:lnTo>
                  <a:lnTo>
                    <a:pt x="119" y="760"/>
                  </a:lnTo>
                  <a:lnTo>
                    <a:pt x="98" y="790"/>
                  </a:lnTo>
                  <a:lnTo>
                    <a:pt x="81" y="817"/>
                  </a:lnTo>
                  <a:lnTo>
                    <a:pt x="79" y="817"/>
                  </a:lnTo>
                  <a:lnTo>
                    <a:pt x="88" y="803"/>
                  </a:lnTo>
                  <a:lnTo>
                    <a:pt x="97" y="789"/>
                  </a:lnTo>
                  <a:lnTo>
                    <a:pt x="118" y="759"/>
                  </a:lnTo>
                  <a:lnTo>
                    <a:pt x="142" y="732"/>
                  </a:lnTo>
                  <a:lnTo>
                    <a:pt x="169" y="706"/>
                  </a:lnTo>
                  <a:lnTo>
                    <a:pt x="198" y="682"/>
                  </a:lnTo>
                  <a:lnTo>
                    <a:pt x="229" y="660"/>
                  </a:lnTo>
                  <a:lnTo>
                    <a:pt x="262" y="639"/>
                  </a:lnTo>
                  <a:lnTo>
                    <a:pt x="298" y="620"/>
                  </a:lnTo>
                  <a:lnTo>
                    <a:pt x="336" y="602"/>
                  </a:lnTo>
                  <a:close/>
                  <a:moveTo>
                    <a:pt x="736" y="480"/>
                  </a:moveTo>
                  <a:lnTo>
                    <a:pt x="736" y="482"/>
                  </a:lnTo>
                  <a:lnTo>
                    <a:pt x="738" y="482"/>
                  </a:lnTo>
                  <a:lnTo>
                    <a:pt x="676" y="496"/>
                  </a:lnTo>
                  <a:lnTo>
                    <a:pt x="615" y="511"/>
                  </a:lnTo>
                  <a:lnTo>
                    <a:pt x="557" y="526"/>
                  </a:lnTo>
                  <a:lnTo>
                    <a:pt x="500" y="543"/>
                  </a:lnTo>
                  <a:lnTo>
                    <a:pt x="445" y="560"/>
                  </a:lnTo>
                  <a:lnTo>
                    <a:pt x="392" y="579"/>
                  </a:lnTo>
                  <a:lnTo>
                    <a:pt x="342" y="600"/>
                  </a:lnTo>
                  <a:lnTo>
                    <a:pt x="337" y="600"/>
                  </a:lnTo>
                  <a:lnTo>
                    <a:pt x="388" y="579"/>
                  </a:lnTo>
                  <a:lnTo>
                    <a:pt x="441" y="560"/>
                  </a:lnTo>
                  <a:lnTo>
                    <a:pt x="496" y="542"/>
                  </a:lnTo>
                  <a:lnTo>
                    <a:pt x="554" y="525"/>
                  </a:lnTo>
                  <a:lnTo>
                    <a:pt x="613" y="509"/>
                  </a:lnTo>
                  <a:lnTo>
                    <a:pt x="674" y="495"/>
                  </a:lnTo>
                  <a:lnTo>
                    <a:pt x="736" y="480"/>
                  </a:lnTo>
                  <a:close/>
                  <a:moveTo>
                    <a:pt x="2019" y="379"/>
                  </a:moveTo>
                  <a:lnTo>
                    <a:pt x="2075" y="395"/>
                  </a:lnTo>
                  <a:lnTo>
                    <a:pt x="2134" y="409"/>
                  </a:lnTo>
                  <a:lnTo>
                    <a:pt x="2195" y="423"/>
                  </a:lnTo>
                  <a:lnTo>
                    <a:pt x="2257" y="437"/>
                  </a:lnTo>
                  <a:lnTo>
                    <a:pt x="2321" y="450"/>
                  </a:lnTo>
                  <a:lnTo>
                    <a:pt x="2392" y="464"/>
                  </a:lnTo>
                  <a:lnTo>
                    <a:pt x="2392" y="467"/>
                  </a:lnTo>
                  <a:lnTo>
                    <a:pt x="2320" y="451"/>
                  </a:lnTo>
                  <a:lnTo>
                    <a:pt x="2256" y="438"/>
                  </a:lnTo>
                  <a:lnTo>
                    <a:pt x="2194" y="425"/>
                  </a:lnTo>
                  <a:lnTo>
                    <a:pt x="2133" y="411"/>
                  </a:lnTo>
                  <a:lnTo>
                    <a:pt x="2074" y="396"/>
                  </a:lnTo>
                  <a:lnTo>
                    <a:pt x="2017" y="381"/>
                  </a:lnTo>
                  <a:lnTo>
                    <a:pt x="2019" y="381"/>
                  </a:lnTo>
                  <a:lnTo>
                    <a:pt x="2019" y="379"/>
                  </a:lnTo>
                  <a:close/>
                  <a:moveTo>
                    <a:pt x="1685" y="146"/>
                  </a:moveTo>
                  <a:lnTo>
                    <a:pt x="1707" y="176"/>
                  </a:lnTo>
                  <a:lnTo>
                    <a:pt x="1731" y="206"/>
                  </a:lnTo>
                  <a:lnTo>
                    <a:pt x="1757" y="235"/>
                  </a:lnTo>
                  <a:lnTo>
                    <a:pt x="1786" y="263"/>
                  </a:lnTo>
                  <a:lnTo>
                    <a:pt x="1818" y="289"/>
                  </a:lnTo>
                  <a:lnTo>
                    <a:pt x="1852" y="314"/>
                  </a:lnTo>
                  <a:lnTo>
                    <a:pt x="1890" y="332"/>
                  </a:lnTo>
                  <a:lnTo>
                    <a:pt x="1929" y="349"/>
                  </a:lnTo>
                  <a:lnTo>
                    <a:pt x="1973" y="364"/>
                  </a:lnTo>
                  <a:lnTo>
                    <a:pt x="2018" y="379"/>
                  </a:lnTo>
                  <a:lnTo>
                    <a:pt x="2012" y="379"/>
                  </a:lnTo>
                  <a:lnTo>
                    <a:pt x="1968" y="365"/>
                  </a:lnTo>
                  <a:lnTo>
                    <a:pt x="1927" y="350"/>
                  </a:lnTo>
                  <a:lnTo>
                    <a:pt x="1887" y="333"/>
                  </a:lnTo>
                  <a:lnTo>
                    <a:pt x="1851" y="316"/>
                  </a:lnTo>
                  <a:lnTo>
                    <a:pt x="1820" y="293"/>
                  </a:lnTo>
                  <a:lnTo>
                    <a:pt x="1791" y="270"/>
                  </a:lnTo>
                  <a:lnTo>
                    <a:pt x="1791" y="268"/>
                  </a:lnTo>
                  <a:lnTo>
                    <a:pt x="1789" y="268"/>
                  </a:lnTo>
                  <a:lnTo>
                    <a:pt x="1760" y="239"/>
                  </a:lnTo>
                  <a:lnTo>
                    <a:pt x="1732" y="209"/>
                  </a:lnTo>
                  <a:lnTo>
                    <a:pt x="1706" y="178"/>
                  </a:lnTo>
                  <a:lnTo>
                    <a:pt x="1684" y="147"/>
                  </a:lnTo>
                  <a:lnTo>
                    <a:pt x="1685" y="147"/>
                  </a:lnTo>
                  <a:lnTo>
                    <a:pt x="1685" y="146"/>
                  </a:lnTo>
                  <a:close/>
                  <a:moveTo>
                    <a:pt x="1591" y="0"/>
                  </a:moveTo>
                  <a:lnTo>
                    <a:pt x="1627" y="58"/>
                  </a:lnTo>
                  <a:lnTo>
                    <a:pt x="1655" y="101"/>
                  </a:lnTo>
                  <a:lnTo>
                    <a:pt x="1685" y="145"/>
                  </a:lnTo>
                  <a:lnTo>
                    <a:pt x="1683" y="145"/>
                  </a:lnTo>
                  <a:lnTo>
                    <a:pt x="1653" y="101"/>
                  </a:lnTo>
                  <a:lnTo>
                    <a:pt x="1626" y="59"/>
                  </a:lnTo>
                  <a:lnTo>
                    <a:pt x="1625" y="57"/>
                  </a:lnTo>
                  <a:lnTo>
                    <a:pt x="1622" y="53"/>
                  </a:lnTo>
                  <a:lnTo>
                    <a:pt x="1619" y="47"/>
                  </a:lnTo>
                  <a:lnTo>
                    <a:pt x="1614" y="40"/>
                  </a:lnTo>
                  <a:lnTo>
                    <a:pt x="1598" y="16"/>
                  </a:lnTo>
                  <a:lnTo>
                    <a:pt x="1595" y="10"/>
                  </a:lnTo>
                  <a:lnTo>
                    <a:pt x="1590" y="3"/>
                  </a:lnTo>
                  <a:lnTo>
                    <a:pt x="1586" y="8"/>
                  </a:lnTo>
                  <a:lnTo>
                    <a:pt x="1580" y="17"/>
                  </a:lnTo>
                  <a:lnTo>
                    <a:pt x="1574" y="28"/>
                  </a:lnTo>
                  <a:lnTo>
                    <a:pt x="1566" y="42"/>
                  </a:lnTo>
                  <a:lnTo>
                    <a:pt x="1555" y="59"/>
                  </a:lnTo>
                  <a:lnTo>
                    <a:pt x="1544" y="78"/>
                  </a:lnTo>
                  <a:lnTo>
                    <a:pt x="1531" y="99"/>
                  </a:lnTo>
                  <a:lnTo>
                    <a:pt x="1516" y="122"/>
                  </a:lnTo>
                  <a:lnTo>
                    <a:pt x="1500" y="145"/>
                  </a:lnTo>
                  <a:lnTo>
                    <a:pt x="1498" y="145"/>
                  </a:lnTo>
                  <a:lnTo>
                    <a:pt x="1498" y="147"/>
                  </a:lnTo>
                  <a:lnTo>
                    <a:pt x="1499" y="147"/>
                  </a:lnTo>
                  <a:lnTo>
                    <a:pt x="1476" y="178"/>
                  </a:lnTo>
                  <a:lnTo>
                    <a:pt x="1451" y="209"/>
                  </a:lnTo>
                  <a:lnTo>
                    <a:pt x="1422" y="239"/>
                  </a:lnTo>
                  <a:lnTo>
                    <a:pt x="1392" y="268"/>
                  </a:lnTo>
                  <a:lnTo>
                    <a:pt x="1390" y="268"/>
                  </a:lnTo>
                  <a:lnTo>
                    <a:pt x="1390" y="270"/>
                  </a:lnTo>
                  <a:lnTo>
                    <a:pt x="1366" y="290"/>
                  </a:lnTo>
                  <a:lnTo>
                    <a:pt x="1340" y="308"/>
                  </a:lnTo>
                  <a:lnTo>
                    <a:pt x="1313" y="325"/>
                  </a:lnTo>
                  <a:lnTo>
                    <a:pt x="1284" y="340"/>
                  </a:lnTo>
                  <a:lnTo>
                    <a:pt x="1226" y="360"/>
                  </a:lnTo>
                  <a:lnTo>
                    <a:pt x="1165" y="379"/>
                  </a:lnTo>
                  <a:lnTo>
                    <a:pt x="1163" y="379"/>
                  </a:lnTo>
                  <a:lnTo>
                    <a:pt x="1163" y="379"/>
                  </a:lnTo>
                  <a:lnTo>
                    <a:pt x="1083" y="402"/>
                  </a:lnTo>
                  <a:lnTo>
                    <a:pt x="1000" y="422"/>
                  </a:lnTo>
                  <a:lnTo>
                    <a:pt x="835" y="460"/>
                  </a:lnTo>
                  <a:lnTo>
                    <a:pt x="745" y="480"/>
                  </a:lnTo>
                  <a:lnTo>
                    <a:pt x="738" y="480"/>
                  </a:lnTo>
                  <a:lnTo>
                    <a:pt x="835" y="459"/>
                  </a:lnTo>
                  <a:lnTo>
                    <a:pt x="900" y="444"/>
                  </a:lnTo>
                  <a:lnTo>
                    <a:pt x="966" y="429"/>
                  </a:lnTo>
                  <a:lnTo>
                    <a:pt x="1032" y="413"/>
                  </a:lnTo>
                  <a:lnTo>
                    <a:pt x="1097" y="396"/>
                  </a:lnTo>
                  <a:lnTo>
                    <a:pt x="1161" y="379"/>
                  </a:lnTo>
                  <a:lnTo>
                    <a:pt x="1223" y="359"/>
                  </a:lnTo>
                  <a:lnTo>
                    <a:pt x="1284" y="338"/>
                  </a:lnTo>
                  <a:lnTo>
                    <a:pt x="1316" y="321"/>
                  </a:lnTo>
                  <a:lnTo>
                    <a:pt x="1347" y="301"/>
                  </a:lnTo>
                  <a:lnTo>
                    <a:pt x="1376" y="279"/>
                  </a:lnTo>
                  <a:lnTo>
                    <a:pt x="1403" y="255"/>
                  </a:lnTo>
                  <a:lnTo>
                    <a:pt x="1428" y="231"/>
                  </a:lnTo>
                  <a:lnTo>
                    <a:pt x="1452" y="204"/>
                  </a:lnTo>
                  <a:lnTo>
                    <a:pt x="1473" y="179"/>
                  </a:lnTo>
                  <a:lnTo>
                    <a:pt x="1492" y="153"/>
                  </a:lnTo>
                  <a:lnTo>
                    <a:pt x="1510" y="128"/>
                  </a:lnTo>
                  <a:lnTo>
                    <a:pt x="1526" y="104"/>
                  </a:lnTo>
                  <a:lnTo>
                    <a:pt x="1541" y="80"/>
                  </a:lnTo>
                  <a:lnTo>
                    <a:pt x="1553" y="59"/>
                  </a:lnTo>
                  <a:lnTo>
                    <a:pt x="1564" y="41"/>
                  </a:lnTo>
                  <a:lnTo>
                    <a:pt x="1573" y="27"/>
                  </a:lnTo>
                  <a:lnTo>
                    <a:pt x="1580" y="16"/>
                  </a:lnTo>
                  <a:lnTo>
                    <a:pt x="1586" y="7"/>
                  </a:lnTo>
                  <a:lnTo>
                    <a:pt x="1590" y="1"/>
                  </a:lnTo>
                  <a:lnTo>
                    <a:pt x="159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1" name="Freeform 7"/>
            <p:cNvSpPr>
              <a:spLocks noEditPoints="1"/>
            </p:cNvSpPr>
            <p:nvPr/>
          </p:nvSpPr>
          <p:spPr bwMode="auto">
            <a:xfrm>
              <a:off x="3257550" y="1944688"/>
              <a:ext cx="1930400" cy="3003550"/>
            </a:xfrm>
            <a:custGeom>
              <a:avLst/>
              <a:gdLst/>
              <a:ahLst/>
              <a:cxnLst>
                <a:cxn ang="0">
                  <a:pos x="604" y="1891"/>
                </a:cxn>
                <a:cxn ang="0">
                  <a:pos x="715" y="1835"/>
                </a:cxn>
                <a:cxn ang="0">
                  <a:pos x="605" y="1890"/>
                </a:cxn>
                <a:cxn ang="0">
                  <a:pos x="741" y="1816"/>
                </a:cxn>
                <a:cxn ang="0">
                  <a:pos x="867" y="1700"/>
                </a:cxn>
                <a:cxn ang="0">
                  <a:pos x="865" y="1700"/>
                </a:cxn>
                <a:cxn ang="0">
                  <a:pos x="536" y="1663"/>
                </a:cxn>
                <a:cxn ang="0">
                  <a:pos x="502" y="1661"/>
                </a:cxn>
                <a:cxn ang="0">
                  <a:pos x="643" y="1652"/>
                </a:cxn>
                <a:cxn ang="0">
                  <a:pos x="571" y="1661"/>
                </a:cxn>
                <a:cxn ang="0">
                  <a:pos x="778" y="1605"/>
                </a:cxn>
                <a:cxn ang="0">
                  <a:pos x="648" y="1652"/>
                </a:cxn>
                <a:cxn ang="0">
                  <a:pos x="777" y="1604"/>
                </a:cxn>
                <a:cxn ang="0">
                  <a:pos x="899" y="1661"/>
                </a:cxn>
                <a:cxn ang="0">
                  <a:pos x="982" y="1521"/>
                </a:cxn>
                <a:cxn ang="0">
                  <a:pos x="982" y="1444"/>
                </a:cxn>
                <a:cxn ang="0">
                  <a:pos x="927" y="1498"/>
                </a:cxn>
                <a:cxn ang="0">
                  <a:pos x="812" y="1586"/>
                </a:cxn>
                <a:cxn ang="0">
                  <a:pos x="845" y="1562"/>
                </a:cxn>
                <a:cxn ang="0">
                  <a:pos x="931" y="1493"/>
                </a:cxn>
                <a:cxn ang="0">
                  <a:pos x="1019" y="1431"/>
                </a:cxn>
                <a:cxn ang="0">
                  <a:pos x="1018" y="1427"/>
                </a:cxn>
                <a:cxn ang="0">
                  <a:pos x="982" y="1444"/>
                </a:cxn>
                <a:cxn ang="0">
                  <a:pos x="1022" y="1408"/>
                </a:cxn>
                <a:cxn ang="0">
                  <a:pos x="1020" y="1427"/>
                </a:cxn>
                <a:cxn ang="0">
                  <a:pos x="1020" y="1410"/>
                </a:cxn>
                <a:cxn ang="0">
                  <a:pos x="1022" y="1408"/>
                </a:cxn>
                <a:cxn ang="0">
                  <a:pos x="155" y="1488"/>
                </a:cxn>
                <a:cxn ang="0">
                  <a:pos x="296" y="1600"/>
                </a:cxn>
                <a:cxn ang="0">
                  <a:pos x="452" y="1652"/>
                </a:cxn>
                <a:cxn ang="0">
                  <a:pos x="465" y="1656"/>
                </a:cxn>
                <a:cxn ang="0">
                  <a:pos x="445" y="1653"/>
                </a:cxn>
                <a:cxn ang="0">
                  <a:pos x="260" y="1581"/>
                </a:cxn>
                <a:cxn ang="0">
                  <a:pos x="131" y="1460"/>
                </a:cxn>
                <a:cxn ang="0">
                  <a:pos x="4" y="1115"/>
                </a:cxn>
                <a:cxn ang="0">
                  <a:pos x="40" y="1289"/>
                </a:cxn>
                <a:cxn ang="0">
                  <a:pos x="72" y="1366"/>
                </a:cxn>
                <a:cxn ang="0">
                  <a:pos x="10" y="1181"/>
                </a:cxn>
                <a:cxn ang="0">
                  <a:pos x="55" y="798"/>
                </a:cxn>
                <a:cxn ang="0">
                  <a:pos x="3" y="992"/>
                </a:cxn>
                <a:cxn ang="0">
                  <a:pos x="2" y="992"/>
                </a:cxn>
                <a:cxn ang="0">
                  <a:pos x="53" y="798"/>
                </a:cxn>
                <a:cxn ang="0">
                  <a:pos x="152" y="663"/>
                </a:cxn>
                <a:cxn ang="0">
                  <a:pos x="54" y="796"/>
                </a:cxn>
                <a:cxn ang="0">
                  <a:pos x="182" y="634"/>
                </a:cxn>
                <a:cxn ang="0">
                  <a:pos x="519" y="470"/>
                </a:cxn>
                <a:cxn ang="0">
                  <a:pos x="303" y="554"/>
                </a:cxn>
                <a:cxn ang="0">
                  <a:pos x="362" y="523"/>
                </a:cxn>
                <a:cxn ang="0">
                  <a:pos x="549" y="461"/>
                </a:cxn>
                <a:cxn ang="0">
                  <a:pos x="780" y="403"/>
                </a:cxn>
                <a:cxn ang="0">
                  <a:pos x="614" y="446"/>
                </a:cxn>
                <a:cxn ang="0">
                  <a:pos x="643" y="438"/>
                </a:cxn>
                <a:cxn ang="0">
                  <a:pos x="815" y="390"/>
                </a:cxn>
                <a:cxn ang="0">
                  <a:pos x="1046" y="270"/>
                </a:cxn>
                <a:cxn ang="0">
                  <a:pos x="909" y="357"/>
                </a:cxn>
                <a:cxn ang="0">
                  <a:pos x="908" y="356"/>
                </a:cxn>
                <a:cxn ang="0">
                  <a:pos x="1044" y="270"/>
                </a:cxn>
                <a:cxn ang="0">
                  <a:pos x="1113" y="189"/>
                </a:cxn>
                <a:cxn ang="0">
                  <a:pos x="1111" y="189"/>
                </a:cxn>
                <a:cxn ang="0">
                  <a:pos x="1191" y="50"/>
                </a:cxn>
                <a:cxn ang="0">
                  <a:pos x="1189" y="49"/>
                </a:cxn>
                <a:cxn ang="0">
                  <a:pos x="1216" y="0"/>
                </a:cxn>
              </a:cxnLst>
              <a:rect l="0" t="0" r="r" b="b"/>
              <a:pathLst>
                <a:path w="1216" h="1892">
                  <a:moveTo>
                    <a:pt x="604" y="1891"/>
                  </a:moveTo>
                  <a:lnTo>
                    <a:pt x="605" y="1891"/>
                  </a:lnTo>
                  <a:lnTo>
                    <a:pt x="605" y="1892"/>
                  </a:lnTo>
                  <a:lnTo>
                    <a:pt x="604" y="1892"/>
                  </a:lnTo>
                  <a:lnTo>
                    <a:pt x="604" y="1891"/>
                  </a:lnTo>
                  <a:close/>
                  <a:moveTo>
                    <a:pt x="800" y="1767"/>
                  </a:moveTo>
                  <a:lnTo>
                    <a:pt x="803" y="1767"/>
                  </a:lnTo>
                  <a:lnTo>
                    <a:pt x="774" y="1792"/>
                  </a:lnTo>
                  <a:lnTo>
                    <a:pt x="744" y="1815"/>
                  </a:lnTo>
                  <a:lnTo>
                    <a:pt x="715" y="1835"/>
                  </a:lnTo>
                  <a:lnTo>
                    <a:pt x="688" y="1854"/>
                  </a:lnTo>
                  <a:lnTo>
                    <a:pt x="660" y="1868"/>
                  </a:lnTo>
                  <a:lnTo>
                    <a:pt x="634" y="1881"/>
                  </a:lnTo>
                  <a:lnTo>
                    <a:pt x="610" y="1890"/>
                  </a:lnTo>
                  <a:lnTo>
                    <a:pt x="605" y="1890"/>
                  </a:lnTo>
                  <a:lnTo>
                    <a:pt x="629" y="1881"/>
                  </a:lnTo>
                  <a:lnTo>
                    <a:pt x="655" y="1870"/>
                  </a:lnTo>
                  <a:lnTo>
                    <a:pt x="682" y="1854"/>
                  </a:lnTo>
                  <a:lnTo>
                    <a:pt x="711" y="1837"/>
                  </a:lnTo>
                  <a:lnTo>
                    <a:pt x="741" y="1816"/>
                  </a:lnTo>
                  <a:lnTo>
                    <a:pt x="770" y="1793"/>
                  </a:lnTo>
                  <a:lnTo>
                    <a:pt x="800" y="1767"/>
                  </a:lnTo>
                  <a:close/>
                  <a:moveTo>
                    <a:pt x="895" y="1663"/>
                  </a:moveTo>
                  <a:lnTo>
                    <a:pt x="897" y="1663"/>
                  </a:lnTo>
                  <a:lnTo>
                    <a:pt x="867" y="1700"/>
                  </a:lnTo>
                  <a:lnTo>
                    <a:pt x="836" y="1734"/>
                  </a:lnTo>
                  <a:lnTo>
                    <a:pt x="805" y="1764"/>
                  </a:lnTo>
                  <a:lnTo>
                    <a:pt x="802" y="1764"/>
                  </a:lnTo>
                  <a:lnTo>
                    <a:pt x="834" y="1734"/>
                  </a:lnTo>
                  <a:lnTo>
                    <a:pt x="865" y="1700"/>
                  </a:lnTo>
                  <a:lnTo>
                    <a:pt x="895" y="1663"/>
                  </a:lnTo>
                  <a:close/>
                  <a:moveTo>
                    <a:pt x="525" y="1663"/>
                  </a:moveTo>
                  <a:lnTo>
                    <a:pt x="571" y="1663"/>
                  </a:lnTo>
                  <a:lnTo>
                    <a:pt x="560" y="1663"/>
                  </a:lnTo>
                  <a:lnTo>
                    <a:pt x="536" y="1663"/>
                  </a:lnTo>
                  <a:lnTo>
                    <a:pt x="525" y="1663"/>
                  </a:lnTo>
                  <a:close/>
                  <a:moveTo>
                    <a:pt x="474" y="1657"/>
                  </a:moveTo>
                  <a:lnTo>
                    <a:pt x="478" y="1657"/>
                  </a:lnTo>
                  <a:lnTo>
                    <a:pt x="525" y="1661"/>
                  </a:lnTo>
                  <a:lnTo>
                    <a:pt x="502" y="1661"/>
                  </a:lnTo>
                  <a:lnTo>
                    <a:pt x="486" y="1660"/>
                  </a:lnTo>
                  <a:lnTo>
                    <a:pt x="470" y="1658"/>
                  </a:lnTo>
                  <a:lnTo>
                    <a:pt x="474" y="1657"/>
                  </a:lnTo>
                  <a:close/>
                  <a:moveTo>
                    <a:pt x="642" y="1652"/>
                  </a:moveTo>
                  <a:lnTo>
                    <a:pt x="643" y="1652"/>
                  </a:lnTo>
                  <a:lnTo>
                    <a:pt x="645" y="1653"/>
                  </a:lnTo>
                  <a:lnTo>
                    <a:pt x="645" y="1653"/>
                  </a:lnTo>
                  <a:lnTo>
                    <a:pt x="621" y="1658"/>
                  </a:lnTo>
                  <a:lnTo>
                    <a:pt x="595" y="1661"/>
                  </a:lnTo>
                  <a:lnTo>
                    <a:pt x="571" y="1661"/>
                  </a:lnTo>
                  <a:lnTo>
                    <a:pt x="608" y="1658"/>
                  </a:lnTo>
                  <a:lnTo>
                    <a:pt x="642" y="1652"/>
                  </a:lnTo>
                  <a:close/>
                  <a:moveTo>
                    <a:pt x="777" y="1604"/>
                  </a:moveTo>
                  <a:lnTo>
                    <a:pt x="777" y="1605"/>
                  </a:lnTo>
                  <a:lnTo>
                    <a:pt x="778" y="1605"/>
                  </a:lnTo>
                  <a:lnTo>
                    <a:pt x="748" y="1620"/>
                  </a:lnTo>
                  <a:lnTo>
                    <a:pt x="717" y="1633"/>
                  </a:lnTo>
                  <a:lnTo>
                    <a:pt x="684" y="1644"/>
                  </a:lnTo>
                  <a:lnTo>
                    <a:pt x="650" y="1652"/>
                  </a:lnTo>
                  <a:lnTo>
                    <a:pt x="648" y="1652"/>
                  </a:lnTo>
                  <a:lnTo>
                    <a:pt x="645" y="1652"/>
                  </a:lnTo>
                  <a:lnTo>
                    <a:pt x="681" y="1643"/>
                  </a:lnTo>
                  <a:lnTo>
                    <a:pt x="714" y="1631"/>
                  </a:lnTo>
                  <a:lnTo>
                    <a:pt x="746" y="1618"/>
                  </a:lnTo>
                  <a:lnTo>
                    <a:pt x="777" y="1604"/>
                  </a:lnTo>
                  <a:close/>
                  <a:moveTo>
                    <a:pt x="985" y="1517"/>
                  </a:moveTo>
                  <a:lnTo>
                    <a:pt x="966" y="1555"/>
                  </a:lnTo>
                  <a:lnTo>
                    <a:pt x="945" y="1592"/>
                  </a:lnTo>
                  <a:lnTo>
                    <a:pt x="923" y="1628"/>
                  </a:lnTo>
                  <a:lnTo>
                    <a:pt x="899" y="1661"/>
                  </a:lnTo>
                  <a:lnTo>
                    <a:pt x="897" y="1661"/>
                  </a:lnTo>
                  <a:lnTo>
                    <a:pt x="920" y="1629"/>
                  </a:lnTo>
                  <a:lnTo>
                    <a:pt x="943" y="1594"/>
                  </a:lnTo>
                  <a:lnTo>
                    <a:pt x="963" y="1559"/>
                  </a:lnTo>
                  <a:lnTo>
                    <a:pt x="982" y="1521"/>
                  </a:lnTo>
                  <a:lnTo>
                    <a:pt x="984" y="1519"/>
                  </a:lnTo>
                  <a:lnTo>
                    <a:pt x="985" y="1517"/>
                  </a:lnTo>
                  <a:close/>
                  <a:moveTo>
                    <a:pt x="982" y="1444"/>
                  </a:moveTo>
                  <a:lnTo>
                    <a:pt x="982" y="1445"/>
                  </a:lnTo>
                  <a:lnTo>
                    <a:pt x="982" y="1444"/>
                  </a:lnTo>
                  <a:close/>
                  <a:moveTo>
                    <a:pt x="981" y="1443"/>
                  </a:moveTo>
                  <a:lnTo>
                    <a:pt x="980" y="1448"/>
                  </a:lnTo>
                  <a:lnTo>
                    <a:pt x="964" y="1463"/>
                  </a:lnTo>
                  <a:lnTo>
                    <a:pt x="947" y="1480"/>
                  </a:lnTo>
                  <a:lnTo>
                    <a:pt x="927" y="1498"/>
                  </a:lnTo>
                  <a:lnTo>
                    <a:pt x="923" y="1502"/>
                  </a:lnTo>
                  <a:lnTo>
                    <a:pt x="899" y="1523"/>
                  </a:lnTo>
                  <a:lnTo>
                    <a:pt x="873" y="1544"/>
                  </a:lnTo>
                  <a:lnTo>
                    <a:pt x="844" y="1565"/>
                  </a:lnTo>
                  <a:lnTo>
                    <a:pt x="812" y="1586"/>
                  </a:lnTo>
                  <a:lnTo>
                    <a:pt x="779" y="1605"/>
                  </a:lnTo>
                  <a:lnTo>
                    <a:pt x="778" y="1604"/>
                  </a:lnTo>
                  <a:lnTo>
                    <a:pt x="778" y="1603"/>
                  </a:lnTo>
                  <a:lnTo>
                    <a:pt x="813" y="1584"/>
                  </a:lnTo>
                  <a:lnTo>
                    <a:pt x="845" y="1562"/>
                  </a:lnTo>
                  <a:lnTo>
                    <a:pt x="874" y="1541"/>
                  </a:lnTo>
                  <a:lnTo>
                    <a:pt x="902" y="1518"/>
                  </a:lnTo>
                  <a:lnTo>
                    <a:pt x="927" y="1496"/>
                  </a:lnTo>
                  <a:lnTo>
                    <a:pt x="929" y="1495"/>
                  </a:lnTo>
                  <a:lnTo>
                    <a:pt x="931" y="1493"/>
                  </a:lnTo>
                  <a:lnTo>
                    <a:pt x="949" y="1475"/>
                  </a:lnTo>
                  <a:lnTo>
                    <a:pt x="981" y="1443"/>
                  </a:lnTo>
                  <a:close/>
                  <a:moveTo>
                    <a:pt x="1018" y="1427"/>
                  </a:moveTo>
                  <a:lnTo>
                    <a:pt x="1019" y="1429"/>
                  </a:lnTo>
                  <a:lnTo>
                    <a:pt x="1019" y="1431"/>
                  </a:lnTo>
                  <a:lnTo>
                    <a:pt x="1005" y="1472"/>
                  </a:lnTo>
                  <a:lnTo>
                    <a:pt x="988" y="1512"/>
                  </a:lnTo>
                  <a:lnTo>
                    <a:pt x="984" y="1516"/>
                  </a:lnTo>
                  <a:lnTo>
                    <a:pt x="1002" y="1472"/>
                  </a:lnTo>
                  <a:lnTo>
                    <a:pt x="1018" y="1427"/>
                  </a:lnTo>
                  <a:close/>
                  <a:moveTo>
                    <a:pt x="1017" y="1410"/>
                  </a:moveTo>
                  <a:lnTo>
                    <a:pt x="1017" y="1412"/>
                  </a:lnTo>
                  <a:lnTo>
                    <a:pt x="1010" y="1417"/>
                  </a:lnTo>
                  <a:lnTo>
                    <a:pt x="1002" y="1424"/>
                  </a:lnTo>
                  <a:lnTo>
                    <a:pt x="982" y="1444"/>
                  </a:lnTo>
                  <a:lnTo>
                    <a:pt x="984" y="1440"/>
                  </a:lnTo>
                  <a:lnTo>
                    <a:pt x="1003" y="1422"/>
                  </a:lnTo>
                  <a:lnTo>
                    <a:pt x="1011" y="1415"/>
                  </a:lnTo>
                  <a:lnTo>
                    <a:pt x="1017" y="1410"/>
                  </a:lnTo>
                  <a:close/>
                  <a:moveTo>
                    <a:pt x="1022" y="1408"/>
                  </a:moveTo>
                  <a:lnTo>
                    <a:pt x="1025" y="1408"/>
                  </a:lnTo>
                  <a:lnTo>
                    <a:pt x="1025" y="1409"/>
                  </a:lnTo>
                  <a:lnTo>
                    <a:pt x="1025" y="1409"/>
                  </a:lnTo>
                  <a:lnTo>
                    <a:pt x="1022" y="1419"/>
                  </a:lnTo>
                  <a:lnTo>
                    <a:pt x="1020" y="1427"/>
                  </a:lnTo>
                  <a:lnTo>
                    <a:pt x="1020" y="1423"/>
                  </a:lnTo>
                  <a:lnTo>
                    <a:pt x="1022" y="1416"/>
                  </a:lnTo>
                  <a:lnTo>
                    <a:pt x="1023" y="1409"/>
                  </a:lnTo>
                  <a:lnTo>
                    <a:pt x="1022" y="1409"/>
                  </a:lnTo>
                  <a:lnTo>
                    <a:pt x="1020" y="1410"/>
                  </a:lnTo>
                  <a:lnTo>
                    <a:pt x="1018" y="1411"/>
                  </a:lnTo>
                  <a:lnTo>
                    <a:pt x="1018" y="1409"/>
                  </a:lnTo>
                  <a:lnTo>
                    <a:pt x="1020" y="1409"/>
                  </a:lnTo>
                  <a:lnTo>
                    <a:pt x="1020" y="1409"/>
                  </a:lnTo>
                  <a:lnTo>
                    <a:pt x="1022" y="1408"/>
                  </a:lnTo>
                  <a:close/>
                  <a:moveTo>
                    <a:pt x="93" y="1405"/>
                  </a:moveTo>
                  <a:lnTo>
                    <a:pt x="96" y="1405"/>
                  </a:lnTo>
                  <a:lnTo>
                    <a:pt x="114" y="1433"/>
                  </a:lnTo>
                  <a:lnTo>
                    <a:pt x="133" y="1461"/>
                  </a:lnTo>
                  <a:lnTo>
                    <a:pt x="155" y="1488"/>
                  </a:lnTo>
                  <a:lnTo>
                    <a:pt x="179" y="1513"/>
                  </a:lnTo>
                  <a:lnTo>
                    <a:pt x="205" y="1537"/>
                  </a:lnTo>
                  <a:lnTo>
                    <a:pt x="234" y="1560"/>
                  </a:lnTo>
                  <a:lnTo>
                    <a:pt x="264" y="1581"/>
                  </a:lnTo>
                  <a:lnTo>
                    <a:pt x="296" y="1600"/>
                  </a:lnTo>
                  <a:lnTo>
                    <a:pt x="332" y="1617"/>
                  </a:lnTo>
                  <a:lnTo>
                    <a:pt x="369" y="1631"/>
                  </a:lnTo>
                  <a:lnTo>
                    <a:pt x="409" y="1643"/>
                  </a:lnTo>
                  <a:lnTo>
                    <a:pt x="451" y="1652"/>
                  </a:lnTo>
                  <a:lnTo>
                    <a:pt x="452" y="1652"/>
                  </a:lnTo>
                  <a:lnTo>
                    <a:pt x="454" y="1653"/>
                  </a:lnTo>
                  <a:lnTo>
                    <a:pt x="457" y="1653"/>
                  </a:lnTo>
                  <a:lnTo>
                    <a:pt x="470" y="1655"/>
                  </a:lnTo>
                  <a:lnTo>
                    <a:pt x="467" y="1655"/>
                  </a:lnTo>
                  <a:lnTo>
                    <a:pt x="465" y="1656"/>
                  </a:lnTo>
                  <a:lnTo>
                    <a:pt x="462" y="1656"/>
                  </a:lnTo>
                  <a:lnTo>
                    <a:pt x="451" y="1654"/>
                  </a:lnTo>
                  <a:lnTo>
                    <a:pt x="449" y="1654"/>
                  </a:lnTo>
                  <a:lnTo>
                    <a:pt x="447" y="1653"/>
                  </a:lnTo>
                  <a:lnTo>
                    <a:pt x="445" y="1653"/>
                  </a:lnTo>
                  <a:lnTo>
                    <a:pt x="403" y="1644"/>
                  </a:lnTo>
                  <a:lnTo>
                    <a:pt x="364" y="1631"/>
                  </a:lnTo>
                  <a:lnTo>
                    <a:pt x="327" y="1617"/>
                  </a:lnTo>
                  <a:lnTo>
                    <a:pt x="292" y="1599"/>
                  </a:lnTo>
                  <a:lnTo>
                    <a:pt x="260" y="1581"/>
                  </a:lnTo>
                  <a:lnTo>
                    <a:pt x="230" y="1560"/>
                  </a:lnTo>
                  <a:lnTo>
                    <a:pt x="202" y="1537"/>
                  </a:lnTo>
                  <a:lnTo>
                    <a:pt x="177" y="1512"/>
                  </a:lnTo>
                  <a:lnTo>
                    <a:pt x="153" y="1487"/>
                  </a:lnTo>
                  <a:lnTo>
                    <a:pt x="131" y="1460"/>
                  </a:lnTo>
                  <a:lnTo>
                    <a:pt x="112" y="1433"/>
                  </a:lnTo>
                  <a:lnTo>
                    <a:pt x="93" y="1405"/>
                  </a:lnTo>
                  <a:close/>
                  <a:moveTo>
                    <a:pt x="0" y="1082"/>
                  </a:moveTo>
                  <a:lnTo>
                    <a:pt x="2" y="1082"/>
                  </a:lnTo>
                  <a:lnTo>
                    <a:pt x="4" y="1115"/>
                  </a:lnTo>
                  <a:lnTo>
                    <a:pt x="7" y="1149"/>
                  </a:lnTo>
                  <a:lnTo>
                    <a:pt x="12" y="1181"/>
                  </a:lnTo>
                  <a:lnTo>
                    <a:pt x="19" y="1216"/>
                  </a:lnTo>
                  <a:lnTo>
                    <a:pt x="29" y="1252"/>
                  </a:lnTo>
                  <a:lnTo>
                    <a:pt x="40" y="1289"/>
                  </a:lnTo>
                  <a:lnTo>
                    <a:pt x="56" y="1327"/>
                  </a:lnTo>
                  <a:lnTo>
                    <a:pt x="73" y="1366"/>
                  </a:lnTo>
                  <a:lnTo>
                    <a:pt x="94" y="1403"/>
                  </a:lnTo>
                  <a:lnTo>
                    <a:pt x="93" y="1403"/>
                  </a:lnTo>
                  <a:lnTo>
                    <a:pt x="72" y="1366"/>
                  </a:lnTo>
                  <a:lnTo>
                    <a:pt x="54" y="1327"/>
                  </a:lnTo>
                  <a:lnTo>
                    <a:pt x="39" y="1289"/>
                  </a:lnTo>
                  <a:lnTo>
                    <a:pt x="27" y="1252"/>
                  </a:lnTo>
                  <a:lnTo>
                    <a:pt x="17" y="1216"/>
                  </a:lnTo>
                  <a:lnTo>
                    <a:pt x="10" y="1181"/>
                  </a:lnTo>
                  <a:lnTo>
                    <a:pt x="6" y="1149"/>
                  </a:lnTo>
                  <a:lnTo>
                    <a:pt x="2" y="1115"/>
                  </a:lnTo>
                  <a:lnTo>
                    <a:pt x="0" y="1082"/>
                  </a:lnTo>
                  <a:close/>
                  <a:moveTo>
                    <a:pt x="53" y="798"/>
                  </a:moveTo>
                  <a:lnTo>
                    <a:pt x="55" y="798"/>
                  </a:lnTo>
                  <a:lnTo>
                    <a:pt x="40" y="833"/>
                  </a:lnTo>
                  <a:lnTo>
                    <a:pt x="27" y="870"/>
                  </a:lnTo>
                  <a:lnTo>
                    <a:pt x="16" y="910"/>
                  </a:lnTo>
                  <a:lnTo>
                    <a:pt x="8" y="950"/>
                  </a:lnTo>
                  <a:lnTo>
                    <a:pt x="3" y="992"/>
                  </a:lnTo>
                  <a:lnTo>
                    <a:pt x="1" y="1035"/>
                  </a:lnTo>
                  <a:lnTo>
                    <a:pt x="2" y="1080"/>
                  </a:lnTo>
                  <a:lnTo>
                    <a:pt x="0" y="1080"/>
                  </a:lnTo>
                  <a:lnTo>
                    <a:pt x="0" y="1035"/>
                  </a:lnTo>
                  <a:lnTo>
                    <a:pt x="2" y="992"/>
                  </a:lnTo>
                  <a:lnTo>
                    <a:pt x="7" y="950"/>
                  </a:lnTo>
                  <a:lnTo>
                    <a:pt x="14" y="910"/>
                  </a:lnTo>
                  <a:lnTo>
                    <a:pt x="24" y="870"/>
                  </a:lnTo>
                  <a:lnTo>
                    <a:pt x="37" y="833"/>
                  </a:lnTo>
                  <a:lnTo>
                    <a:pt x="53" y="798"/>
                  </a:lnTo>
                  <a:close/>
                  <a:moveTo>
                    <a:pt x="254" y="581"/>
                  </a:moveTo>
                  <a:lnTo>
                    <a:pt x="257" y="581"/>
                  </a:lnTo>
                  <a:lnTo>
                    <a:pt x="219" y="607"/>
                  </a:lnTo>
                  <a:lnTo>
                    <a:pt x="184" y="634"/>
                  </a:lnTo>
                  <a:lnTo>
                    <a:pt x="152" y="663"/>
                  </a:lnTo>
                  <a:lnTo>
                    <a:pt x="124" y="694"/>
                  </a:lnTo>
                  <a:lnTo>
                    <a:pt x="98" y="727"/>
                  </a:lnTo>
                  <a:lnTo>
                    <a:pt x="75" y="761"/>
                  </a:lnTo>
                  <a:lnTo>
                    <a:pt x="56" y="796"/>
                  </a:lnTo>
                  <a:lnTo>
                    <a:pt x="54" y="796"/>
                  </a:lnTo>
                  <a:lnTo>
                    <a:pt x="74" y="761"/>
                  </a:lnTo>
                  <a:lnTo>
                    <a:pt x="96" y="727"/>
                  </a:lnTo>
                  <a:lnTo>
                    <a:pt x="122" y="694"/>
                  </a:lnTo>
                  <a:lnTo>
                    <a:pt x="150" y="663"/>
                  </a:lnTo>
                  <a:lnTo>
                    <a:pt x="182" y="634"/>
                  </a:lnTo>
                  <a:lnTo>
                    <a:pt x="216" y="607"/>
                  </a:lnTo>
                  <a:lnTo>
                    <a:pt x="254" y="581"/>
                  </a:lnTo>
                  <a:close/>
                  <a:moveTo>
                    <a:pt x="549" y="461"/>
                  </a:moveTo>
                  <a:lnTo>
                    <a:pt x="556" y="461"/>
                  </a:lnTo>
                  <a:lnTo>
                    <a:pt x="519" y="470"/>
                  </a:lnTo>
                  <a:lnTo>
                    <a:pt x="481" y="481"/>
                  </a:lnTo>
                  <a:lnTo>
                    <a:pt x="443" y="494"/>
                  </a:lnTo>
                  <a:lnTo>
                    <a:pt x="402" y="509"/>
                  </a:lnTo>
                  <a:lnTo>
                    <a:pt x="351" y="531"/>
                  </a:lnTo>
                  <a:lnTo>
                    <a:pt x="303" y="554"/>
                  </a:lnTo>
                  <a:lnTo>
                    <a:pt x="260" y="579"/>
                  </a:lnTo>
                  <a:lnTo>
                    <a:pt x="256" y="579"/>
                  </a:lnTo>
                  <a:lnTo>
                    <a:pt x="290" y="560"/>
                  </a:lnTo>
                  <a:lnTo>
                    <a:pt x="325" y="541"/>
                  </a:lnTo>
                  <a:lnTo>
                    <a:pt x="362" y="523"/>
                  </a:lnTo>
                  <a:lnTo>
                    <a:pt x="401" y="507"/>
                  </a:lnTo>
                  <a:lnTo>
                    <a:pt x="440" y="493"/>
                  </a:lnTo>
                  <a:lnTo>
                    <a:pt x="477" y="480"/>
                  </a:lnTo>
                  <a:lnTo>
                    <a:pt x="513" y="470"/>
                  </a:lnTo>
                  <a:lnTo>
                    <a:pt x="549" y="461"/>
                  </a:lnTo>
                  <a:close/>
                  <a:moveTo>
                    <a:pt x="898" y="360"/>
                  </a:moveTo>
                  <a:lnTo>
                    <a:pt x="903" y="360"/>
                  </a:lnTo>
                  <a:lnTo>
                    <a:pt x="859" y="376"/>
                  </a:lnTo>
                  <a:lnTo>
                    <a:pt x="818" y="390"/>
                  </a:lnTo>
                  <a:lnTo>
                    <a:pt x="780" y="403"/>
                  </a:lnTo>
                  <a:lnTo>
                    <a:pt x="743" y="414"/>
                  </a:lnTo>
                  <a:lnTo>
                    <a:pt x="709" y="423"/>
                  </a:lnTo>
                  <a:lnTo>
                    <a:pt x="676" y="431"/>
                  </a:lnTo>
                  <a:lnTo>
                    <a:pt x="645" y="439"/>
                  </a:lnTo>
                  <a:lnTo>
                    <a:pt x="614" y="446"/>
                  </a:lnTo>
                  <a:lnTo>
                    <a:pt x="563" y="459"/>
                  </a:lnTo>
                  <a:lnTo>
                    <a:pt x="556" y="459"/>
                  </a:lnTo>
                  <a:lnTo>
                    <a:pt x="584" y="452"/>
                  </a:lnTo>
                  <a:lnTo>
                    <a:pt x="613" y="445"/>
                  </a:lnTo>
                  <a:lnTo>
                    <a:pt x="643" y="438"/>
                  </a:lnTo>
                  <a:lnTo>
                    <a:pt x="674" y="430"/>
                  </a:lnTo>
                  <a:lnTo>
                    <a:pt x="707" y="422"/>
                  </a:lnTo>
                  <a:lnTo>
                    <a:pt x="741" y="412"/>
                  </a:lnTo>
                  <a:lnTo>
                    <a:pt x="777" y="401"/>
                  </a:lnTo>
                  <a:lnTo>
                    <a:pt x="815" y="390"/>
                  </a:lnTo>
                  <a:lnTo>
                    <a:pt x="855" y="376"/>
                  </a:lnTo>
                  <a:lnTo>
                    <a:pt x="898" y="360"/>
                  </a:lnTo>
                  <a:close/>
                  <a:moveTo>
                    <a:pt x="1065" y="249"/>
                  </a:moveTo>
                  <a:lnTo>
                    <a:pt x="1067" y="249"/>
                  </a:lnTo>
                  <a:lnTo>
                    <a:pt x="1046" y="270"/>
                  </a:lnTo>
                  <a:lnTo>
                    <a:pt x="1024" y="290"/>
                  </a:lnTo>
                  <a:lnTo>
                    <a:pt x="999" y="309"/>
                  </a:lnTo>
                  <a:lnTo>
                    <a:pt x="972" y="327"/>
                  </a:lnTo>
                  <a:lnTo>
                    <a:pt x="942" y="343"/>
                  </a:lnTo>
                  <a:lnTo>
                    <a:pt x="909" y="357"/>
                  </a:lnTo>
                  <a:lnTo>
                    <a:pt x="908" y="357"/>
                  </a:lnTo>
                  <a:lnTo>
                    <a:pt x="907" y="358"/>
                  </a:lnTo>
                  <a:lnTo>
                    <a:pt x="903" y="358"/>
                  </a:lnTo>
                  <a:lnTo>
                    <a:pt x="905" y="356"/>
                  </a:lnTo>
                  <a:lnTo>
                    <a:pt x="908" y="356"/>
                  </a:lnTo>
                  <a:lnTo>
                    <a:pt x="940" y="341"/>
                  </a:lnTo>
                  <a:lnTo>
                    <a:pt x="970" y="326"/>
                  </a:lnTo>
                  <a:lnTo>
                    <a:pt x="997" y="308"/>
                  </a:lnTo>
                  <a:lnTo>
                    <a:pt x="1022" y="290"/>
                  </a:lnTo>
                  <a:lnTo>
                    <a:pt x="1044" y="270"/>
                  </a:lnTo>
                  <a:lnTo>
                    <a:pt x="1065" y="249"/>
                  </a:lnTo>
                  <a:close/>
                  <a:moveTo>
                    <a:pt x="1150" y="126"/>
                  </a:moveTo>
                  <a:lnTo>
                    <a:pt x="1152" y="126"/>
                  </a:lnTo>
                  <a:lnTo>
                    <a:pt x="1134" y="158"/>
                  </a:lnTo>
                  <a:lnTo>
                    <a:pt x="1113" y="189"/>
                  </a:lnTo>
                  <a:lnTo>
                    <a:pt x="1092" y="219"/>
                  </a:lnTo>
                  <a:lnTo>
                    <a:pt x="1068" y="247"/>
                  </a:lnTo>
                  <a:lnTo>
                    <a:pt x="1066" y="247"/>
                  </a:lnTo>
                  <a:lnTo>
                    <a:pt x="1090" y="219"/>
                  </a:lnTo>
                  <a:lnTo>
                    <a:pt x="1111" y="189"/>
                  </a:lnTo>
                  <a:lnTo>
                    <a:pt x="1131" y="158"/>
                  </a:lnTo>
                  <a:lnTo>
                    <a:pt x="1150" y="126"/>
                  </a:lnTo>
                  <a:close/>
                  <a:moveTo>
                    <a:pt x="1213" y="3"/>
                  </a:moveTo>
                  <a:lnTo>
                    <a:pt x="1209" y="14"/>
                  </a:lnTo>
                  <a:lnTo>
                    <a:pt x="1191" y="50"/>
                  </a:lnTo>
                  <a:lnTo>
                    <a:pt x="1172" y="88"/>
                  </a:lnTo>
                  <a:lnTo>
                    <a:pt x="1152" y="124"/>
                  </a:lnTo>
                  <a:lnTo>
                    <a:pt x="1151" y="124"/>
                  </a:lnTo>
                  <a:lnTo>
                    <a:pt x="1171" y="87"/>
                  </a:lnTo>
                  <a:lnTo>
                    <a:pt x="1189" y="49"/>
                  </a:lnTo>
                  <a:lnTo>
                    <a:pt x="1213" y="3"/>
                  </a:lnTo>
                  <a:close/>
                  <a:moveTo>
                    <a:pt x="1216" y="0"/>
                  </a:moveTo>
                  <a:lnTo>
                    <a:pt x="1216" y="1"/>
                  </a:lnTo>
                  <a:lnTo>
                    <a:pt x="1215" y="3"/>
                  </a:lnTo>
                  <a:lnTo>
                    <a:pt x="1216"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2" name="Freeform 8"/>
            <p:cNvSpPr>
              <a:spLocks noEditPoints="1"/>
            </p:cNvSpPr>
            <p:nvPr/>
          </p:nvSpPr>
          <p:spPr bwMode="auto">
            <a:xfrm>
              <a:off x="3746500" y="1936751"/>
              <a:ext cx="1446213" cy="3011488"/>
            </a:xfrm>
            <a:custGeom>
              <a:avLst/>
              <a:gdLst/>
              <a:ahLst/>
              <a:cxnLst>
                <a:cxn ang="0">
                  <a:pos x="450" y="1896"/>
                </a:cxn>
                <a:cxn ang="0">
                  <a:pos x="515" y="1856"/>
                </a:cxn>
                <a:cxn ang="0">
                  <a:pos x="512" y="1856"/>
                </a:cxn>
                <a:cxn ang="0">
                  <a:pos x="669" y="1668"/>
                </a:cxn>
                <a:cxn ang="0">
                  <a:pos x="622" y="1737"/>
                </a:cxn>
                <a:cxn ang="0">
                  <a:pos x="422" y="1668"/>
                </a:cxn>
                <a:cxn ang="0">
                  <a:pos x="516" y="1647"/>
                </a:cxn>
                <a:cxn ang="0">
                  <a:pos x="474" y="1661"/>
                </a:cxn>
                <a:cxn ang="0">
                  <a:pos x="503" y="1650"/>
                </a:cxn>
                <a:cxn ang="0">
                  <a:pos x="512" y="1647"/>
                </a:cxn>
                <a:cxn ang="0">
                  <a:pos x="337" y="1657"/>
                </a:cxn>
                <a:cxn ang="0">
                  <a:pos x="380" y="1666"/>
                </a:cxn>
                <a:cxn ang="0">
                  <a:pos x="334" y="1657"/>
                </a:cxn>
                <a:cxn ang="0">
                  <a:pos x="685" y="1639"/>
                </a:cxn>
                <a:cxn ang="0">
                  <a:pos x="699" y="1612"/>
                </a:cxn>
                <a:cxn ang="0">
                  <a:pos x="517" y="1646"/>
                </a:cxn>
                <a:cxn ang="0">
                  <a:pos x="728" y="1543"/>
                </a:cxn>
                <a:cxn ang="0">
                  <a:pos x="701" y="1607"/>
                </a:cxn>
                <a:cxn ang="0">
                  <a:pos x="716" y="1475"/>
                </a:cxn>
                <a:cxn ang="0">
                  <a:pos x="653" y="1549"/>
                </a:cxn>
                <a:cxn ang="0">
                  <a:pos x="581" y="1609"/>
                </a:cxn>
                <a:cxn ang="0">
                  <a:pos x="680" y="1517"/>
                </a:cxn>
                <a:cxn ang="0">
                  <a:pos x="770" y="1414"/>
                </a:cxn>
                <a:cxn ang="0">
                  <a:pos x="741" y="1514"/>
                </a:cxn>
                <a:cxn ang="0">
                  <a:pos x="741" y="1513"/>
                </a:cxn>
                <a:cxn ang="0">
                  <a:pos x="767" y="1414"/>
                </a:cxn>
                <a:cxn ang="0">
                  <a:pos x="734" y="1452"/>
                </a:cxn>
                <a:cxn ang="0">
                  <a:pos x="743" y="1438"/>
                </a:cxn>
                <a:cxn ang="0">
                  <a:pos x="71" y="1410"/>
                </a:cxn>
                <a:cxn ang="0">
                  <a:pos x="142" y="1525"/>
                </a:cxn>
                <a:cxn ang="0">
                  <a:pos x="269" y="1631"/>
                </a:cxn>
                <a:cxn ang="0">
                  <a:pos x="286" y="1641"/>
                </a:cxn>
                <a:cxn ang="0">
                  <a:pos x="210" y="1596"/>
                </a:cxn>
                <a:cxn ang="0">
                  <a:pos x="102" y="1469"/>
                </a:cxn>
                <a:cxn ang="0">
                  <a:pos x="3" y="1121"/>
                </a:cxn>
                <a:cxn ang="0">
                  <a:pos x="39" y="1320"/>
                </a:cxn>
                <a:cxn ang="0">
                  <a:pos x="37" y="1320"/>
                </a:cxn>
                <a:cxn ang="0">
                  <a:pos x="1" y="1121"/>
                </a:cxn>
                <a:cxn ang="0">
                  <a:pos x="16" y="896"/>
                </a:cxn>
                <a:cxn ang="0">
                  <a:pos x="0" y="1085"/>
                </a:cxn>
                <a:cxn ang="0">
                  <a:pos x="25" y="849"/>
                </a:cxn>
                <a:cxn ang="0">
                  <a:pos x="135" y="642"/>
                </a:cxn>
                <a:cxn ang="0">
                  <a:pos x="42" y="801"/>
                </a:cxn>
                <a:cxn ang="0">
                  <a:pos x="109" y="671"/>
                </a:cxn>
                <a:cxn ang="0">
                  <a:pos x="422" y="466"/>
                </a:cxn>
                <a:cxn ang="0">
                  <a:pos x="275" y="530"/>
                </a:cxn>
                <a:cxn ang="0">
                  <a:pos x="216" y="565"/>
                </a:cxn>
                <a:cxn ang="0">
                  <a:pos x="364" y="487"/>
                </a:cxn>
                <a:cxn ang="0">
                  <a:pos x="633" y="382"/>
                </a:cxn>
                <a:cxn ang="0">
                  <a:pos x="481" y="444"/>
                </a:cxn>
                <a:cxn ang="0">
                  <a:pos x="481" y="442"/>
                </a:cxn>
                <a:cxn ang="0">
                  <a:pos x="630" y="382"/>
                </a:cxn>
                <a:cxn ang="0">
                  <a:pos x="762" y="302"/>
                </a:cxn>
                <a:cxn ang="0">
                  <a:pos x="670" y="363"/>
                </a:cxn>
                <a:cxn ang="0">
                  <a:pos x="781" y="279"/>
                </a:cxn>
                <a:cxn ang="0">
                  <a:pos x="835" y="195"/>
                </a:cxn>
                <a:cxn ang="0">
                  <a:pos x="833" y="195"/>
                </a:cxn>
                <a:cxn ang="0">
                  <a:pos x="908" y="2"/>
                </a:cxn>
                <a:cxn ang="0">
                  <a:pos x="863" y="129"/>
                </a:cxn>
                <a:cxn ang="0">
                  <a:pos x="905" y="8"/>
                </a:cxn>
                <a:cxn ang="0">
                  <a:pos x="910" y="0"/>
                </a:cxn>
              </a:cxnLst>
              <a:rect l="0" t="0" r="r" b="b"/>
              <a:pathLst>
                <a:path w="911" h="1897">
                  <a:moveTo>
                    <a:pt x="450" y="1896"/>
                  </a:moveTo>
                  <a:lnTo>
                    <a:pt x="451" y="1896"/>
                  </a:lnTo>
                  <a:lnTo>
                    <a:pt x="451" y="1897"/>
                  </a:lnTo>
                  <a:lnTo>
                    <a:pt x="450" y="1897"/>
                  </a:lnTo>
                  <a:lnTo>
                    <a:pt x="450" y="1896"/>
                  </a:lnTo>
                  <a:close/>
                  <a:moveTo>
                    <a:pt x="596" y="1772"/>
                  </a:moveTo>
                  <a:lnTo>
                    <a:pt x="598" y="1772"/>
                  </a:lnTo>
                  <a:lnTo>
                    <a:pt x="572" y="1802"/>
                  </a:lnTo>
                  <a:lnTo>
                    <a:pt x="544" y="1830"/>
                  </a:lnTo>
                  <a:lnTo>
                    <a:pt x="515" y="1856"/>
                  </a:lnTo>
                  <a:lnTo>
                    <a:pt x="486" y="1878"/>
                  </a:lnTo>
                  <a:lnTo>
                    <a:pt x="454" y="1895"/>
                  </a:lnTo>
                  <a:lnTo>
                    <a:pt x="451" y="1895"/>
                  </a:lnTo>
                  <a:lnTo>
                    <a:pt x="482" y="1878"/>
                  </a:lnTo>
                  <a:lnTo>
                    <a:pt x="512" y="1856"/>
                  </a:lnTo>
                  <a:lnTo>
                    <a:pt x="542" y="1830"/>
                  </a:lnTo>
                  <a:lnTo>
                    <a:pt x="570" y="1802"/>
                  </a:lnTo>
                  <a:lnTo>
                    <a:pt x="596" y="1772"/>
                  </a:lnTo>
                  <a:close/>
                  <a:moveTo>
                    <a:pt x="666" y="1668"/>
                  </a:moveTo>
                  <a:lnTo>
                    <a:pt x="669" y="1668"/>
                  </a:lnTo>
                  <a:lnTo>
                    <a:pt x="648" y="1703"/>
                  </a:lnTo>
                  <a:lnTo>
                    <a:pt x="624" y="1737"/>
                  </a:lnTo>
                  <a:lnTo>
                    <a:pt x="600" y="1769"/>
                  </a:lnTo>
                  <a:lnTo>
                    <a:pt x="597" y="1769"/>
                  </a:lnTo>
                  <a:lnTo>
                    <a:pt x="622" y="1737"/>
                  </a:lnTo>
                  <a:lnTo>
                    <a:pt x="645" y="1703"/>
                  </a:lnTo>
                  <a:lnTo>
                    <a:pt x="666" y="1668"/>
                  </a:lnTo>
                  <a:close/>
                  <a:moveTo>
                    <a:pt x="398" y="1668"/>
                  </a:moveTo>
                  <a:lnTo>
                    <a:pt x="430" y="1668"/>
                  </a:lnTo>
                  <a:lnTo>
                    <a:pt x="422" y="1668"/>
                  </a:lnTo>
                  <a:lnTo>
                    <a:pt x="406" y="1668"/>
                  </a:lnTo>
                  <a:lnTo>
                    <a:pt x="398" y="1668"/>
                  </a:lnTo>
                  <a:close/>
                  <a:moveTo>
                    <a:pt x="514" y="1646"/>
                  </a:moveTo>
                  <a:lnTo>
                    <a:pt x="515" y="1647"/>
                  </a:lnTo>
                  <a:lnTo>
                    <a:pt x="516" y="1647"/>
                  </a:lnTo>
                  <a:lnTo>
                    <a:pt x="504" y="1652"/>
                  </a:lnTo>
                  <a:lnTo>
                    <a:pt x="502" y="1652"/>
                  </a:lnTo>
                  <a:lnTo>
                    <a:pt x="502" y="1652"/>
                  </a:lnTo>
                  <a:lnTo>
                    <a:pt x="500" y="1653"/>
                  </a:lnTo>
                  <a:lnTo>
                    <a:pt x="474" y="1661"/>
                  </a:lnTo>
                  <a:lnTo>
                    <a:pt x="447" y="1666"/>
                  </a:lnTo>
                  <a:lnTo>
                    <a:pt x="430" y="1666"/>
                  </a:lnTo>
                  <a:lnTo>
                    <a:pt x="455" y="1663"/>
                  </a:lnTo>
                  <a:lnTo>
                    <a:pt x="480" y="1657"/>
                  </a:lnTo>
                  <a:lnTo>
                    <a:pt x="503" y="1650"/>
                  </a:lnTo>
                  <a:lnTo>
                    <a:pt x="504" y="1650"/>
                  </a:lnTo>
                  <a:lnTo>
                    <a:pt x="505" y="1650"/>
                  </a:lnTo>
                  <a:lnTo>
                    <a:pt x="506" y="1649"/>
                  </a:lnTo>
                  <a:lnTo>
                    <a:pt x="509" y="1648"/>
                  </a:lnTo>
                  <a:lnTo>
                    <a:pt x="512" y="1647"/>
                  </a:lnTo>
                  <a:lnTo>
                    <a:pt x="514" y="1646"/>
                  </a:lnTo>
                  <a:close/>
                  <a:moveTo>
                    <a:pt x="290" y="1642"/>
                  </a:moveTo>
                  <a:lnTo>
                    <a:pt x="292" y="1642"/>
                  </a:lnTo>
                  <a:lnTo>
                    <a:pt x="314" y="1650"/>
                  </a:lnTo>
                  <a:lnTo>
                    <a:pt x="337" y="1657"/>
                  </a:lnTo>
                  <a:lnTo>
                    <a:pt x="340" y="1657"/>
                  </a:lnTo>
                  <a:lnTo>
                    <a:pt x="342" y="1657"/>
                  </a:lnTo>
                  <a:lnTo>
                    <a:pt x="369" y="1663"/>
                  </a:lnTo>
                  <a:lnTo>
                    <a:pt x="398" y="1666"/>
                  </a:lnTo>
                  <a:lnTo>
                    <a:pt x="380" y="1666"/>
                  </a:lnTo>
                  <a:lnTo>
                    <a:pt x="358" y="1663"/>
                  </a:lnTo>
                  <a:lnTo>
                    <a:pt x="337" y="1658"/>
                  </a:lnTo>
                  <a:lnTo>
                    <a:pt x="337" y="1658"/>
                  </a:lnTo>
                  <a:lnTo>
                    <a:pt x="335" y="1657"/>
                  </a:lnTo>
                  <a:lnTo>
                    <a:pt x="334" y="1657"/>
                  </a:lnTo>
                  <a:lnTo>
                    <a:pt x="311" y="1650"/>
                  </a:lnTo>
                  <a:lnTo>
                    <a:pt x="289" y="1642"/>
                  </a:lnTo>
                  <a:lnTo>
                    <a:pt x="290" y="1642"/>
                  </a:lnTo>
                  <a:close/>
                  <a:moveTo>
                    <a:pt x="699" y="1612"/>
                  </a:moveTo>
                  <a:lnTo>
                    <a:pt x="685" y="1639"/>
                  </a:lnTo>
                  <a:lnTo>
                    <a:pt x="669" y="1666"/>
                  </a:lnTo>
                  <a:lnTo>
                    <a:pt x="668" y="1666"/>
                  </a:lnTo>
                  <a:lnTo>
                    <a:pt x="682" y="1642"/>
                  </a:lnTo>
                  <a:lnTo>
                    <a:pt x="695" y="1616"/>
                  </a:lnTo>
                  <a:lnTo>
                    <a:pt x="699" y="1612"/>
                  </a:lnTo>
                  <a:close/>
                  <a:moveTo>
                    <a:pt x="576" y="1612"/>
                  </a:moveTo>
                  <a:lnTo>
                    <a:pt x="573" y="1616"/>
                  </a:lnTo>
                  <a:lnTo>
                    <a:pt x="546" y="1632"/>
                  </a:lnTo>
                  <a:lnTo>
                    <a:pt x="518" y="1646"/>
                  </a:lnTo>
                  <a:lnTo>
                    <a:pt x="517" y="1646"/>
                  </a:lnTo>
                  <a:lnTo>
                    <a:pt x="517" y="1645"/>
                  </a:lnTo>
                  <a:lnTo>
                    <a:pt x="516" y="1645"/>
                  </a:lnTo>
                  <a:lnTo>
                    <a:pt x="547" y="1630"/>
                  </a:lnTo>
                  <a:lnTo>
                    <a:pt x="576" y="1612"/>
                  </a:lnTo>
                  <a:close/>
                  <a:moveTo>
                    <a:pt x="728" y="1543"/>
                  </a:moveTo>
                  <a:lnTo>
                    <a:pt x="728" y="1545"/>
                  </a:lnTo>
                  <a:lnTo>
                    <a:pt x="729" y="1546"/>
                  </a:lnTo>
                  <a:lnTo>
                    <a:pt x="716" y="1576"/>
                  </a:lnTo>
                  <a:lnTo>
                    <a:pt x="701" y="1606"/>
                  </a:lnTo>
                  <a:lnTo>
                    <a:pt x="701" y="1607"/>
                  </a:lnTo>
                  <a:lnTo>
                    <a:pt x="698" y="1610"/>
                  </a:lnTo>
                  <a:lnTo>
                    <a:pt x="714" y="1577"/>
                  </a:lnTo>
                  <a:lnTo>
                    <a:pt x="728" y="1543"/>
                  </a:lnTo>
                  <a:close/>
                  <a:moveTo>
                    <a:pt x="716" y="1473"/>
                  </a:moveTo>
                  <a:lnTo>
                    <a:pt x="716" y="1475"/>
                  </a:lnTo>
                  <a:lnTo>
                    <a:pt x="698" y="1498"/>
                  </a:lnTo>
                  <a:lnTo>
                    <a:pt x="677" y="1522"/>
                  </a:lnTo>
                  <a:lnTo>
                    <a:pt x="676" y="1524"/>
                  </a:lnTo>
                  <a:lnTo>
                    <a:pt x="674" y="1526"/>
                  </a:lnTo>
                  <a:lnTo>
                    <a:pt x="653" y="1549"/>
                  </a:lnTo>
                  <a:lnTo>
                    <a:pt x="629" y="1572"/>
                  </a:lnTo>
                  <a:lnTo>
                    <a:pt x="604" y="1593"/>
                  </a:lnTo>
                  <a:lnTo>
                    <a:pt x="577" y="1613"/>
                  </a:lnTo>
                  <a:lnTo>
                    <a:pt x="579" y="1611"/>
                  </a:lnTo>
                  <a:lnTo>
                    <a:pt x="581" y="1609"/>
                  </a:lnTo>
                  <a:lnTo>
                    <a:pt x="608" y="1589"/>
                  </a:lnTo>
                  <a:lnTo>
                    <a:pt x="632" y="1567"/>
                  </a:lnTo>
                  <a:lnTo>
                    <a:pt x="656" y="1544"/>
                  </a:lnTo>
                  <a:lnTo>
                    <a:pt x="676" y="1521"/>
                  </a:lnTo>
                  <a:lnTo>
                    <a:pt x="680" y="1517"/>
                  </a:lnTo>
                  <a:lnTo>
                    <a:pt x="699" y="1494"/>
                  </a:lnTo>
                  <a:lnTo>
                    <a:pt x="716" y="1473"/>
                  </a:lnTo>
                  <a:close/>
                  <a:moveTo>
                    <a:pt x="767" y="1413"/>
                  </a:moveTo>
                  <a:lnTo>
                    <a:pt x="770" y="1414"/>
                  </a:lnTo>
                  <a:lnTo>
                    <a:pt x="770" y="1414"/>
                  </a:lnTo>
                  <a:lnTo>
                    <a:pt x="770" y="1414"/>
                  </a:lnTo>
                  <a:lnTo>
                    <a:pt x="766" y="1436"/>
                  </a:lnTo>
                  <a:lnTo>
                    <a:pt x="759" y="1460"/>
                  </a:lnTo>
                  <a:lnTo>
                    <a:pt x="751" y="1487"/>
                  </a:lnTo>
                  <a:lnTo>
                    <a:pt x="741" y="1514"/>
                  </a:lnTo>
                  <a:lnTo>
                    <a:pt x="730" y="1544"/>
                  </a:lnTo>
                  <a:lnTo>
                    <a:pt x="730" y="1543"/>
                  </a:lnTo>
                  <a:lnTo>
                    <a:pt x="729" y="1542"/>
                  </a:lnTo>
                  <a:lnTo>
                    <a:pt x="729" y="1541"/>
                  </a:lnTo>
                  <a:lnTo>
                    <a:pt x="741" y="1513"/>
                  </a:lnTo>
                  <a:lnTo>
                    <a:pt x="750" y="1485"/>
                  </a:lnTo>
                  <a:lnTo>
                    <a:pt x="758" y="1460"/>
                  </a:lnTo>
                  <a:lnTo>
                    <a:pt x="764" y="1436"/>
                  </a:lnTo>
                  <a:lnTo>
                    <a:pt x="768" y="1414"/>
                  </a:lnTo>
                  <a:lnTo>
                    <a:pt x="767" y="1414"/>
                  </a:lnTo>
                  <a:lnTo>
                    <a:pt x="764" y="1416"/>
                  </a:lnTo>
                  <a:lnTo>
                    <a:pt x="758" y="1421"/>
                  </a:lnTo>
                  <a:lnTo>
                    <a:pt x="751" y="1429"/>
                  </a:lnTo>
                  <a:lnTo>
                    <a:pt x="743" y="1440"/>
                  </a:lnTo>
                  <a:lnTo>
                    <a:pt x="734" y="1452"/>
                  </a:lnTo>
                  <a:lnTo>
                    <a:pt x="726" y="1462"/>
                  </a:lnTo>
                  <a:lnTo>
                    <a:pt x="717" y="1474"/>
                  </a:lnTo>
                  <a:lnTo>
                    <a:pt x="717" y="1472"/>
                  </a:lnTo>
                  <a:lnTo>
                    <a:pt x="733" y="1451"/>
                  </a:lnTo>
                  <a:lnTo>
                    <a:pt x="743" y="1438"/>
                  </a:lnTo>
                  <a:lnTo>
                    <a:pt x="751" y="1427"/>
                  </a:lnTo>
                  <a:lnTo>
                    <a:pt x="758" y="1419"/>
                  </a:lnTo>
                  <a:lnTo>
                    <a:pt x="763" y="1414"/>
                  </a:lnTo>
                  <a:lnTo>
                    <a:pt x="767" y="1413"/>
                  </a:lnTo>
                  <a:close/>
                  <a:moveTo>
                    <a:pt x="71" y="1410"/>
                  </a:moveTo>
                  <a:lnTo>
                    <a:pt x="73" y="1410"/>
                  </a:lnTo>
                  <a:lnTo>
                    <a:pt x="88" y="1440"/>
                  </a:lnTo>
                  <a:lnTo>
                    <a:pt x="104" y="1469"/>
                  </a:lnTo>
                  <a:lnTo>
                    <a:pt x="122" y="1498"/>
                  </a:lnTo>
                  <a:lnTo>
                    <a:pt x="142" y="1525"/>
                  </a:lnTo>
                  <a:lnTo>
                    <a:pt x="163" y="1550"/>
                  </a:lnTo>
                  <a:lnTo>
                    <a:pt x="187" y="1574"/>
                  </a:lnTo>
                  <a:lnTo>
                    <a:pt x="212" y="1596"/>
                  </a:lnTo>
                  <a:lnTo>
                    <a:pt x="239" y="1615"/>
                  </a:lnTo>
                  <a:lnTo>
                    <a:pt x="269" y="1631"/>
                  </a:lnTo>
                  <a:lnTo>
                    <a:pt x="270" y="1632"/>
                  </a:lnTo>
                  <a:lnTo>
                    <a:pt x="271" y="1632"/>
                  </a:lnTo>
                  <a:lnTo>
                    <a:pt x="289" y="1640"/>
                  </a:lnTo>
                  <a:lnTo>
                    <a:pt x="287" y="1641"/>
                  </a:lnTo>
                  <a:lnTo>
                    <a:pt x="286" y="1641"/>
                  </a:lnTo>
                  <a:lnTo>
                    <a:pt x="269" y="1633"/>
                  </a:lnTo>
                  <a:lnTo>
                    <a:pt x="268" y="1633"/>
                  </a:lnTo>
                  <a:lnTo>
                    <a:pt x="267" y="1632"/>
                  </a:lnTo>
                  <a:lnTo>
                    <a:pt x="237" y="1615"/>
                  </a:lnTo>
                  <a:lnTo>
                    <a:pt x="210" y="1596"/>
                  </a:lnTo>
                  <a:lnTo>
                    <a:pt x="185" y="1574"/>
                  </a:lnTo>
                  <a:lnTo>
                    <a:pt x="162" y="1551"/>
                  </a:lnTo>
                  <a:lnTo>
                    <a:pt x="140" y="1525"/>
                  </a:lnTo>
                  <a:lnTo>
                    <a:pt x="120" y="1498"/>
                  </a:lnTo>
                  <a:lnTo>
                    <a:pt x="102" y="1469"/>
                  </a:lnTo>
                  <a:lnTo>
                    <a:pt x="85" y="1440"/>
                  </a:lnTo>
                  <a:lnTo>
                    <a:pt x="71" y="1410"/>
                  </a:lnTo>
                  <a:close/>
                  <a:moveTo>
                    <a:pt x="0" y="1087"/>
                  </a:moveTo>
                  <a:lnTo>
                    <a:pt x="2" y="1087"/>
                  </a:lnTo>
                  <a:lnTo>
                    <a:pt x="3" y="1121"/>
                  </a:lnTo>
                  <a:lnTo>
                    <a:pt x="5" y="1154"/>
                  </a:lnTo>
                  <a:lnTo>
                    <a:pt x="10" y="1192"/>
                  </a:lnTo>
                  <a:lnTo>
                    <a:pt x="17" y="1233"/>
                  </a:lnTo>
                  <a:lnTo>
                    <a:pt x="27" y="1276"/>
                  </a:lnTo>
                  <a:lnTo>
                    <a:pt x="39" y="1320"/>
                  </a:lnTo>
                  <a:lnTo>
                    <a:pt x="54" y="1364"/>
                  </a:lnTo>
                  <a:lnTo>
                    <a:pt x="72" y="1408"/>
                  </a:lnTo>
                  <a:lnTo>
                    <a:pt x="70" y="1408"/>
                  </a:lnTo>
                  <a:lnTo>
                    <a:pt x="52" y="1364"/>
                  </a:lnTo>
                  <a:lnTo>
                    <a:pt x="37" y="1320"/>
                  </a:lnTo>
                  <a:lnTo>
                    <a:pt x="24" y="1276"/>
                  </a:lnTo>
                  <a:lnTo>
                    <a:pt x="15" y="1233"/>
                  </a:lnTo>
                  <a:lnTo>
                    <a:pt x="8" y="1192"/>
                  </a:lnTo>
                  <a:lnTo>
                    <a:pt x="4" y="1154"/>
                  </a:lnTo>
                  <a:lnTo>
                    <a:pt x="1" y="1121"/>
                  </a:lnTo>
                  <a:lnTo>
                    <a:pt x="0" y="1087"/>
                  </a:lnTo>
                  <a:close/>
                  <a:moveTo>
                    <a:pt x="40" y="803"/>
                  </a:moveTo>
                  <a:lnTo>
                    <a:pt x="41" y="803"/>
                  </a:lnTo>
                  <a:lnTo>
                    <a:pt x="27" y="849"/>
                  </a:lnTo>
                  <a:lnTo>
                    <a:pt x="16" y="896"/>
                  </a:lnTo>
                  <a:lnTo>
                    <a:pt x="8" y="944"/>
                  </a:lnTo>
                  <a:lnTo>
                    <a:pt x="3" y="992"/>
                  </a:lnTo>
                  <a:lnTo>
                    <a:pt x="1" y="1039"/>
                  </a:lnTo>
                  <a:lnTo>
                    <a:pt x="2" y="1085"/>
                  </a:lnTo>
                  <a:lnTo>
                    <a:pt x="0" y="1085"/>
                  </a:lnTo>
                  <a:lnTo>
                    <a:pt x="0" y="1039"/>
                  </a:lnTo>
                  <a:lnTo>
                    <a:pt x="2" y="992"/>
                  </a:lnTo>
                  <a:lnTo>
                    <a:pt x="6" y="944"/>
                  </a:lnTo>
                  <a:lnTo>
                    <a:pt x="14" y="896"/>
                  </a:lnTo>
                  <a:lnTo>
                    <a:pt x="25" y="849"/>
                  </a:lnTo>
                  <a:lnTo>
                    <a:pt x="40" y="803"/>
                  </a:lnTo>
                  <a:close/>
                  <a:moveTo>
                    <a:pt x="188" y="586"/>
                  </a:moveTo>
                  <a:lnTo>
                    <a:pt x="191" y="586"/>
                  </a:lnTo>
                  <a:lnTo>
                    <a:pt x="161" y="613"/>
                  </a:lnTo>
                  <a:lnTo>
                    <a:pt x="135" y="642"/>
                  </a:lnTo>
                  <a:lnTo>
                    <a:pt x="111" y="671"/>
                  </a:lnTo>
                  <a:lnTo>
                    <a:pt x="90" y="702"/>
                  </a:lnTo>
                  <a:lnTo>
                    <a:pt x="72" y="735"/>
                  </a:lnTo>
                  <a:lnTo>
                    <a:pt x="56" y="767"/>
                  </a:lnTo>
                  <a:lnTo>
                    <a:pt x="42" y="801"/>
                  </a:lnTo>
                  <a:lnTo>
                    <a:pt x="40" y="801"/>
                  </a:lnTo>
                  <a:lnTo>
                    <a:pt x="53" y="767"/>
                  </a:lnTo>
                  <a:lnTo>
                    <a:pt x="69" y="735"/>
                  </a:lnTo>
                  <a:lnTo>
                    <a:pt x="88" y="702"/>
                  </a:lnTo>
                  <a:lnTo>
                    <a:pt x="109" y="671"/>
                  </a:lnTo>
                  <a:lnTo>
                    <a:pt x="132" y="642"/>
                  </a:lnTo>
                  <a:lnTo>
                    <a:pt x="159" y="613"/>
                  </a:lnTo>
                  <a:lnTo>
                    <a:pt x="188" y="586"/>
                  </a:lnTo>
                  <a:close/>
                  <a:moveTo>
                    <a:pt x="417" y="466"/>
                  </a:moveTo>
                  <a:lnTo>
                    <a:pt x="422" y="466"/>
                  </a:lnTo>
                  <a:lnTo>
                    <a:pt x="395" y="477"/>
                  </a:lnTo>
                  <a:lnTo>
                    <a:pt x="366" y="488"/>
                  </a:lnTo>
                  <a:lnTo>
                    <a:pt x="337" y="500"/>
                  </a:lnTo>
                  <a:lnTo>
                    <a:pt x="307" y="514"/>
                  </a:lnTo>
                  <a:lnTo>
                    <a:pt x="275" y="530"/>
                  </a:lnTo>
                  <a:lnTo>
                    <a:pt x="246" y="546"/>
                  </a:lnTo>
                  <a:lnTo>
                    <a:pt x="218" y="565"/>
                  </a:lnTo>
                  <a:lnTo>
                    <a:pt x="193" y="584"/>
                  </a:lnTo>
                  <a:lnTo>
                    <a:pt x="190" y="584"/>
                  </a:lnTo>
                  <a:lnTo>
                    <a:pt x="216" y="565"/>
                  </a:lnTo>
                  <a:lnTo>
                    <a:pt x="244" y="546"/>
                  </a:lnTo>
                  <a:lnTo>
                    <a:pt x="274" y="528"/>
                  </a:lnTo>
                  <a:lnTo>
                    <a:pt x="306" y="512"/>
                  </a:lnTo>
                  <a:lnTo>
                    <a:pt x="335" y="499"/>
                  </a:lnTo>
                  <a:lnTo>
                    <a:pt x="364" y="487"/>
                  </a:lnTo>
                  <a:lnTo>
                    <a:pt x="390" y="476"/>
                  </a:lnTo>
                  <a:lnTo>
                    <a:pt x="417" y="466"/>
                  </a:lnTo>
                  <a:close/>
                  <a:moveTo>
                    <a:pt x="666" y="365"/>
                  </a:moveTo>
                  <a:lnTo>
                    <a:pt x="670" y="365"/>
                  </a:lnTo>
                  <a:lnTo>
                    <a:pt x="633" y="382"/>
                  </a:lnTo>
                  <a:lnTo>
                    <a:pt x="599" y="397"/>
                  </a:lnTo>
                  <a:lnTo>
                    <a:pt x="567" y="411"/>
                  </a:lnTo>
                  <a:lnTo>
                    <a:pt x="536" y="423"/>
                  </a:lnTo>
                  <a:lnTo>
                    <a:pt x="508" y="434"/>
                  </a:lnTo>
                  <a:lnTo>
                    <a:pt x="481" y="444"/>
                  </a:lnTo>
                  <a:lnTo>
                    <a:pt x="456" y="454"/>
                  </a:lnTo>
                  <a:lnTo>
                    <a:pt x="427" y="464"/>
                  </a:lnTo>
                  <a:lnTo>
                    <a:pt x="422" y="464"/>
                  </a:lnTo>
                  <a:lnTo>
                    <a:pt x="456" y="451"/>
                  </a:lnTo>
                  <a:lnTo>
                    <a:pt x="481" y="442"/>
                  </a:lnTo>
                  <a:lnTo>
                    <a:pt x="507" y="432"/>
                  </a:lnTo>
                  <a:lnTo>
                    <a:pt x="535" y="422"/>
                  </a:lnTo>
                  <a:lnTo>
                    <a:pt x="565" y="410"/>
                  </a:lnTo>
                  <a:lnTo>
                    <a:pt x="596" y="396"/>
                  </a:lnTo>
                  <a:lnTo>
                    <a:pt x="630" y="382"/>
                  </a:lnTo>
                  <a:lnTo>
                    <a:pt x="666" y="365"/>
                  </a:lnTo>
                  <a:close/>
                  <a:moveTo>
                    <a:pt x="799" y="254"/>
                  </a:moveTo>
                  <a:lnTo>
                    <a:pt x="802" y="254"/>
                  </a:lnTo>
                  <a:lnTo>
                    <a:pt x="783" y="279"/>
                  </a:lnTo>
                  <a:lnTo>
                    <a:pt x="762" y="302"/>
                  </a:lnTo>
                  <a:lnTo>
                    <a:pt x="740" y="323"/>
                  </a:lnTo>
                  <a:lnTo>
                    <a:pt x="714" y="341"/>
                  </a:lnTo>
                  <a:lnTo>
                    <a:pt x="685" y="357"/>
                  </a:lnTo>
                  <a:lnTo>
                    <a:pt x="674" y="363"/>
                  </a:lnTo>
                  <a:lnTo>
                    <a:pt x="670" y="363"/>
                  </a:lnTo>
                  <a:lnTo>
                    <a:pt x="685" y="356"/>
                  </a:lnTo>
                  <a:lnTo>
                    <a:pt x="713" y="340"/>
                  </a:lnTo>
                  <a:lnTo>
                    <a:pt x="738" y="321"/>
                  </a:lnTo>
                  <a:lnTo>
                    <a:pt x="761" y="301"/>
                  </a:lnTo>
                  <a:lnTo>
                    <a:pt x="781" y="279"/>
                  </a:lnTo>
                  <a:lnTo>
                    <a:pt x="799" y="254"/>
                  </a:lnTo>
                  <a:close/>
                  <a:moveTo>
                    <a:pt x="860" y="131"/>
                  </a:moveTo>
                  <a:lnTo>
                    <a:pt x="863" y="131"/>
                  </a:lnTo>
                  <a:lnTo>
                    <a:pt x="850" y="164"/>
                  </a:lnTo>
                  <a:lnTo>
                    <a:pt x="835" y="195"/>
                  </a:lnTo>
                  <a:lnTo>
                    <a:pt x="820" y="225"/>
                  </a:lnTo>
                  <a:lnTo>
                    <a:pt x="802" y="252"/>
                  </a:lnTo>
                  <a:lnTo>
                    <a:pt x="801" y="252"/>
                  </a:lnTo>
                  <a:lnTo>
                    <a:pt x="818" y="225"/>
                  </a:lnTo>
                  <a:lnTo>
                    <a:pt x="833" y="195"/>
                  </a:lnTo>
                  <a:lnTo>
                    <a:pt x="847" y="164"/>
                  </a:lnTo>
                  <a:lnTo>
                    <a:pt x="860" y="131"/>
                  </a:lnTo>
                  <a:close/>
                  <a:moveTo>
                    <a:pt x="908" y="0"/>
                  </a:moveTo>
                  <a:lnTo>
                    <a:pt x="909" y="2"/>
                  </a:lnTo>
                  <a:lnTo>
                    <a:pt x="908" y="2"/>
                  </a:lnTo>
                  <a:lnTo>
                    <a:pt x="908" y="5"/>
                  </a:lnTo>
                  <a:lnTo>
                    <a:pt x="907" y="8"/>
                  </a:lnTo>
                  <a:lnTo>
                    <a:pt x="897" y="35"/>
                  </a:lnTo>
                  <a:lnTo>
                    <a:pt x="881" y="84"/>
                  </a:lnTo>
                  <a:lnTo>
                    <a:pt x="863" y="129"/>
                  </a:lnTo>
                  <a:lnTo>
                    <a:pt x="861" y="129"/>
                  </a:lnTo>
                  <a:lnTo>
                    <a:pt x="879" y="83"/>
                  </a:lnTo>
                  <a:lnTo>
                    <a:pt x="896" y="35"/>
                  </a:lnTo>
                  <a:lnTo>
                    <a:pt x="901" y="19"/>
                  </a:lnTo>
                  <a:lnTo>
                    <a:pt x="905" y="8"/>
                  </a:lnTo>
                  <a:lnTo>
                    <a:pt x="908" y="0"/>
                  </a:lnTo>
                  <a:close/>
                  <a:moveTo>
                    <a:pt x="910" y="0"/>
                  </a:moveTo>
                  <a:lnTo>
                    <a:pt x="911" y="0"/>
                  </a:lnTo>
                  <a:lnTo>
                    <a:pt x="911" y="0"/>
                  </a:lnTo>
                  <a:lnTo>
                    <a:pt x="910"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3" name="Freeform 9"/>
            <p:cNvSpPr>
              <a:spLocks noEditPoints="1"/>
            </p:cNvSpPr>
            <p:nvPr/>
          </p:nvSpPr>
          <p:spPr bwMode="auto">
            <a:xfrm>
              <a:off x="4254500" y="1935163"/>
              <a:ext cx="941388" cy="3013075"/>
            </a:xfrm>
            <a:custGeom>
              <a:avLst/>
              <a:gdLst/>
              <a:ahLst/>
              <a:cxnLst>
                <a:cxn ang="0">
                  <a:pos x="294" y="1897"/>
                </a:cxn>
                <a:cxn ang="0">
                  <a:pos x="349" y="1847"/>
                </a:cxn>
                <a:cxn ang="0">
                  <a:pos x="312" y="1884"/>
                </a:cxn>
                <a:cxn ang="0">
                  <a:pos x="391" y="1773"/>
                </a:cxn>
                <a:cxn ang="0">
                  <a:pos x="394" y="1770"/>
                </a:cxn>
                <a:cxn ang="0">
                  <a:pos x="261" y="1669"/>
                </a:cxn>
                <a:cxn ang="0">
                  <a:pos x="221" y="1658"/>
                </a:cxn>
                <a:cxn ang="0">
                  <a:pos x="219" y="1659"/>
                </a:cxn>
                <a:cxn ang="0">
                  <a:pos x="436" y="1667"/>
                </a:cxn>
                <a:cxn ang="0">
                  <a:pos x="138" y="1595"/>
                </a:cxn>
                <a:cxn ang="0">
                  <a:pos x="191" y="1643"/>
                </a:cxn>
                <a:cxn ang="0">
                  <a:pos x="197" y="1647"/>
                </a:cxn>
                <a:cxn ang="0">
                  <a:pos x="207" y="1653"/>
                </a:cxn>
                <a:cxn ang="0">
                  <a:pos x="191" y="1645"/>
                </a:cxn>
                <a:cxn ang="0">
                  <a:pos x="149" y="1611"/>
                </a:cxn>
                <a:cxn ang="0">
                  <a:pos x="413" y="1566"/>
                </a:cxn>
                <a:cxn ang="0">
                  <a:pos x="360" y="1631"/>
                </a:cxn>
                <a:cxn ang="0">
                  <a:pos x="281" y="1667"/>
                </a:cxn>
                <a:cxn ang="0">
                  <a:pos x="378" y="1611"/>
                </a:cxn>
                <a:cxn ang="0">
                  <a:pos x="497" y="1414"/>
                </a:cxn>
                <a:cxn ang="0">
                  <a:pos x="479" y="1516"/>
                </a:cxn>
                <a:cxn ang="0">
                  <a:pos x="442" y="1645"/>
                </a:cxn>
                <a:cxn ang="0">
                  <a:pos x="478" y="1515"/>
                </a:cxn>
                <a:cxn ang="0">
                  <a:pos x="495" y="1417"/>
                </a:cxn>
                <a:cxn ang="0">
                  <a:pos x="469" y="1470"/>
                </a:cxn>
                <a:cxn ang="0">
                  <a:pos x="415" y="1566"/>
                </a:cxn>
                <a:cxn ang="0">
                  <a:pos x="467" y="1469"/>
                </a:cxn>
                <a:cxn ang="0">
                  <a:pos x="495" y="1415"/>
                </a:cxn>
                <a:cxn ang="0">
                  <a:pos x="76" y="1489"/>
                </a:cxn>
                <a:cxn ang="0">
                  <a:pos x="125" y="1579"/>
                </a:cxn>
                <a:cxn ang="0">
                  <a:pos x="110" y="1560"/>
                </a:cxn>
                <a:cxn ang="0">
                  <a:pos x="0" y="1088"/>
                </a:cxn>
                <a:cxn ang="0">
                  <a:pos x="14" y="1255"/>
                </a:cxn>
                <a:cxn ang="0">
                  <a:pos x="45" y="1409"/>
                </a:cxn>
                <a:cxn ang="0">
                  <a:pos x="8" y="1220"/>
                </a:cxn>
                <a:cxn ang="0">
                  <a:pos x="26" y="804"/>
                </a:cxn>
                <a:cxn ang="0">
                  <a:pos x="2" y="1030"/>
                </a:cxn>
                <a:cxn ang="0">
                  <a:pos x="7" y="917"/>
                </a:cxn>
                <a:cxn ang="0">
                  <a:pos x="102" y="619"/>
                </a:cxn>
                <a:cxn ang="0">
                  <a:pos x="28" y="802"/>
                </a:cxn>
                <a:cxn ang="0">
                  <a:pos x="81" y="652"/>
                </a:cxn>
                <a:cxn ang="0">
                  <a:pos x="258" y="478"/>
                </a:cxn>
                <a:cxn ang="0">
                  <a:pos x="147" y="560"/>
                </a:cxn>
                <a:cxn ang="0">
                  <a:pos x="177" y="529"/>
                </a:cxn>
                <a:cxn ang="0">
                  <a:pos x="432" y="366"/>
                </a:cxn>
                <a:cxn ang="0">
                  <a:pos x="346" y="426"/>
                </a:cxn>
                <a:cxn ang="0">
                  <a:pos x="275" y="465"/>
                </a:cxn>
                <a:cxn ang="0">
                  <a:pos x="365" y="413"/>
                </a:cxn>
                <a:cxn ang="0">
                  <a:pos x="519" y="255"/>
                </a:cxn>
                <a:cxn ang="0">
                  <a:pos x="445" y="358"/>
                </a:cxn>
                <a:cxn ang="0">
                  <a:pos x="444" y="357"/>
                </a:cxn>
                <a:cxn ang="0">
                  <a:pos x="517" y="255"/>
                </a:cxn>
                <a:cxn ang="0">
                  <a:pos x="519" y="253"/>
                </a:cxn>
                <a:cxn ang="0">
                  <a:pos x="588" y="12"/>
                </a:cxn>
                <a:cxn ang="0">
                  <a:pos x="557" y="130"/>
                </a:cxn>
                <a:cxn ang="0">
                  <a:pos x="592" y="0"/>
                </a:cxn>
                <a:cxn ang="0">
                  <a:pos x="592" y="2"/>
                </a:cxn>
              </a:cxnLst>
              <a:rect l="0" t="0" r="r" b="b"/>
              <a:pathLst>
                <a:path w="593" h="1898">
                  <a:moveTo>
                    <a:pt x="294" y="1897"/>
                  </a:moveTo>
                  <a:lnTo>
                    <a:pt x="296" y="1897"/>
                  </a:lnTo>
                  <a:lnTo>
                    <a:pt x="296" y="1898"/>
                  </a:lnTo>
                  <a:lnTo>
                    <a:pt x="294" y="1898"/>
                  </a:lnTo>
                  <a:lnTo>
                    <a:pt x="294" y="1897"/>
                  </a:lnTo>
                  <a:close/>
                  <a:moveTo>
                    <a:pt x="391" y="1773"/>
                  </a:moveTo>
                  <a:lnTo>
                    <a:pt x="393" y="1773"/>
                  </a:lnTo>
                  <a:lnTo>
                    <a:pt x="379" y="1799"/>
                  </a:lnTo>
                  <a:lnTo>
                    <a:pt x="364" y="1825"/>
                  </a:lnTo>
                  <a:lnTo>
                    <a:pt x="349" y="1847"/>
                  </a:lnTo>
                  <a:lnTo>
                    <a:pt x="332" y="1867"/>
                  </a:lnTo>
                  <a:lnTo>
                    <a:pt x="315" y="1883"/>
                  </a:lnTo>
                  <a:lnTo>
                    <a:pt x="298" y="1896"/>
                  </a:lnTo>
                  <a:lnTo>
                    <a:pt x="295" y="1896"/>
                  </a:lnTo>
                  <a:lnTo>
                    <a:pt x="312" y="1884"/>
                  </a:lnTo>
                  <a:lnTo>
                    <a:pt x="330" y="1867"/>
                  </a:lnTo>
                  <a:lnTo>
                    <a:pt x="346" y="1847"/>
                  </a:lnTo>
                  <a:lnTo>
                    <a:pt x="362" y="1825"/>
                  </a:lnTo>
                  <a:lnTo>
                    <a:pt x="376" y="1800"/>
                  </a:lnTo>
                  <a:lnTo>
                    <a:pt x="391" y="1773"/>
                  </a:lnTo>
                  <a:close/>
                  <a:moveTo>
                    <a:pt x="434" y="1669"/>
                  </a:moveTo>
                  <a:lnTo>
                    <a:pt x="436" y="1669"/>
                  </a:lnTo>
                  <a:lnTo>
                    <a:pt x="423" y="1704"/>
                  </a:lnTo>
                  <a:lnTo>
                    <a:pt x="408" y="1738"/>
                  </a:lnTo>
                  <a:lnTo>
                    <a:pt x="394" y="1770"/>
                  </a:lnTo>
                  <a:lnTo>
                    <a:pt x="392" y="1770"/>
                  </a:lnTo>
                  <a:lnTo>
                    <a:pt x="407" y="1738"/>
                  </a:lnTo>
                  <a:lnTo>
                    <a:pt x="421" y="1704"/>
                  </a:lnTo>
                  <a:lnTo>
                    <a:pt x="434" y="1669"/>
                  </a:lnTo>
                  <a:close/>
                  <a:moveTo>
                    <a:pt x="261" y="1669"/>
                  </a:moveTo>
                  <a:lnTo>
                    <a:pt x="281" y="1669"/>
                  </a:lnTo>
                  <a:lnTo>
                    <a:pt x="276" y="1669"/>
                  </a:lnTo>
                  <a:lnTo>
                    <a:pt x="264" y="1669"/>
                  </a:lnTo>
                  <a:lnTo>
                    <a:pt x="261" y="1669"/>
                  </a:lnTo>
                  <a:close/>
                  <a:moveTo>
                    <a:pt x="221" y="1658"/>
                  </a:moveTo>
                  <a:lnTo>
                    <a:pt x="239" y="1664"/>
                  </a:lnTo>
                  <a:lnTo>
                    <a:pt x="259" y="1667"/>
                  </a:lnTo>
                  <a:lnTo>
                    <a:pt x="247" y="1667"/>
                  </a:lnTo>
                  <a:lnTo>
                    <a:pt x="233" y="1664"/>
                  </a:lnTo>
                  <a:lnTo>
                    <a:pt x="219" y="1659"/>
                  </a:lnTo>
                  <a:lnTo>
                    <a:pt x="221" y="1658"/>
                  </a:lnTo>
                  <a:close/>
                  <a:moveTo>
                    <a:pt x="442" y="1645"/>
                  </a:moveTo>
                  <a:lnTo>
                    <a:pt x="442" y="1647"/>
                  </a:lnTo>
                  <a:lnTo>
                    <a:pt x="442" y="1648"/>
                  </a:lnTo>
                  <a:lnTo>
                    <a:pt x="436" y="1667"/>
                  </a:lnTo>
                  <a:lnTo>
                    <a:pt x="434" y="1667"/>
                  </a:lnTo>
                  <a:lnTo>
                    <a:pt x="442" y="1645"/>
                  </a:lnTo>
                  <a:close/>
                  <a:moveTo>
                    <a:pt x="125" y="1581"/>
                  </a:moveTo>
                  <a:lnTo>
                    <a:pt x="126" y="1581"/>
                  </a:lnTo>
                  <a:lnTo>
                    <a:pt x="138" y="1595"/>
                  </a:lnTo>
                  <a:lnTo>
                    <a:pt x="150" y="1609"/>
                  </a:lnTo>
                  <a:lnTo>
                    <a:pt x="150" y="1610"/>
                  </a:lnTo>
                  <a:lnTo>
                    <a:pt x="151" y="1611"/>
                  </a:lnTo>
                  <a:lnTo>
                    <a:pt x="170" y="1628"/>
                  </a:lnTo>
                  <a:lnTo>
                    <a:pt x="191" y="1643"/>
                  </a:lnTo>
                  <a:lnTo>
                    <a:pt x="192" y="1643"/>
                  </a:lnTo>
                  <a:lnTo>
                    <a:pt x="192" y="1644"/>
                  </a:lnTo>
                  <a:lnTo>
                    <a:pt x="196" y="1646"/>
                  </a:lnTo>
                  <a:lnTo>
                    <a:pt x="197" y="1646"/>
                  </a:lnTo>
                  <a:lnTo>
                    <a:pt x="197" y="1647"/>
                  </a:lnTo>
                  <a:lnTo>
                    <a:pt x="198" y="1647"/>
                  </a:lnTo>
                  <a:lnTo>
                    <a:pt x="208" y="1653"/>
                  </a:lnTo>
                  <a:lnTo>
                    <a:pt x="219" y="1657"/>
                  </a:lnTo>
                  <a:lnTo>
                    <a:pt x="218" y="1658"/>
                  </a:lnTo>
                  <a:lnTo>
                    <a:pt x="207" y="1653"/>
                  </a:lnTo>
                  <a:lnTo>
                    <a:pt x="196" y="1648"/>
                  </a:lnTo>
                  <a:lnTo>
                    <a:pt x="195" y="1648"/>
                  </a:lnTo>
                  <a:lnTo>
                    <a:pt x="194" y="1647"/>
                  </a:lnTo>
                  <a:lnTo>
                    <a:pt x="192" y="1646"/>
                  </a:lnTo>
                  <a:lnTo>
                    <a:pt x="191" y="1645"/>
                  </a:lnTo>
                  <a:lnTo>
                    <a:pt x="190" y="1645"/>
                  </a:lnTo>
                  <a:lnTo>
                    <a:pt x="190" y="1644"/>
                  </a:lnTo>
                  <a:lnTo>
                    <a:pt x="169" y="1629"/>
                  </a:lnTo>
                  <a:lnTo>
                    <a:pt x="150" y="1611"/>
                  </a:lnTo>
                  <a:lnTo>
                    <a:pt x="149" y="1611"/>
                  </a:lnTo>
                  <a:lnTo>
                    <a:pt x="149" y="1610"/>
                  </a:lnTo>
                  <a:lnTo>
                    <a:pt x="137" y="1596"/>
                  </a:lnTo>
                  <a:lnTo>
                    <a:pt x="124" y="1582"/>
                  </a:lnTo>
                  <a:lnTo>
                    <a:pt x="125" y="1581"/>
                  </a:lnTo>
                  <a:close/>
                  <a:moveTo>
                    <a:pt x="413" y="1566"/>
                  </a:moveTo>
                  <a:lnTo>
                    <a:pt x="413" y="1568"/>
                  </a:lnTo>
                  <a:lnTo>
                    <a:pt x="397" y="1592"/>
                  </a:lnTo>
                  <a:lnTo>
                    <a:pt x="379" y="1613"/>
                  </a:lnTo>
                  <a:lnTo>
                    <a:pt x="375" y="1617"/>
                  </a:lnTo>
                  <a:lnTo>
                    <a:pt x="360" y="1631"/>
                  </a:lnTo>
                  <a:lnTo>
                    <a:pt x="344" y="1643"/>
                  </a:lnTo>
                  <a:lnTo>
                    <a:pt x="328" y="1654"/>
                  </a:lnTo>
                  <a:lnTo>
                    <a:pt x="310" y="1662"/>
                  </a:lnTo>
                  <a:lnTo>
                    <a:pt x="292" y="1667"/>
                  </a:lnTo>
                  <a:lnTo>
                    <a:pt x="281" y="1667"/>
                  </a:lnTo>
                  <a:lnTo>
                    <a:pt x="303" y="1663"/>
                  </a:lnTo>
                  <a:lnTo>
                    <a:pt x="323" y="1654"/>
                  </a:lnTo>
                  <a:lnTo>
                    <a:pt x="342" y="1643"/>
                  </a:lnTo>
                  <a:lnTo>
                    <a:pt x="360" y="1628"/>
                  </a:lnTo>
                  <a:lnTo>
                    <a:pt x="378" y="1611"/>
                  </a:lnTo>
                  <a:lnTo>
                    <a:pt x="381" y="1608"/>
                  </a:lnTo>
                  <a:lnTo>
                    <a:pt x="381" y="1607"/>
                  </a:lnTo>
                  <a:lnTo>
                    <a:pt x="398" y="1587"/>
                  </a:lnTo>
                  <a:lnTo>
                    <a:pt x="413" y="1566"/>
                  </a:lnTo>
                  <a:close/>
                  <a:moveTo>
                    <a:pt x="497" y="1414"/>
                  </a:moveTo>
                  <a:lnTo>
                    <a:pt x="498" y="1415"/>
                  </a:lnTo>
                  <a:lnTo>
                    <a:pt x="495" y="1436"/>
                  </a:lnTo>
                  <a:lnTo>
                    <a:pt x="491" y="1460"/>
                  </a:lnTo>
                  <a:lnTo>
                    <a:pt x="486" y="1487"/>
                  </a:lnTo>
                  <a:lnTo>
                    <a:pt x="479" y="1516"/>
                  </a:lnTo>
                  <a:lnTo>
                    <a:pt x="472" y="1547"/>
                  </a:lnTo>
                  <a:lnTo>
                    <a:pt x="463" y="1579"/>
                  </a:lnTo>
                  <a:lnTo>
                    <a:pt x="454" y="1612"/>
                  </a:lnTo>
                  <a:lnTo>
                    <a:pt x="443" y="1645"/>
                  </a:lnTo>
                  <a:lnTo>
                    <a:pt x="442" y="1645"/>
                  </a:lnTo>
                  <a:lnTo>
                    <a:pt x="442" y="1644"/>
                  </a:lnTo>
                  <a:lnTo>
                    <a:pt x="453" y="1611"/>
                  </a:lnTo>
                  <a:lnTo>
                    <a:pt x="462" y="1578"/>
                  </a:lnTo>
                  <a:lnTo>
                    <a:pt x="471" y="1546"/>
                  </a:lnTo>
                  <a:lnTo>
                    <a:pt x="478" y="1515"/>
                  </a:lnTo>
                  <a:lnTo>
                    <a:pt x="484" y="1487"/>
                  </a:lnTo>
                  <a:lnTo>
                    <a:pt x="490" y="1460"/>
                  </a:lnTo>
                  <a:lnTo>
                    <a:pt x="494" y="1436"/>
                  </a:lnTo>
                  <a:lnTo>
                    <a:pt x="497" y="1415"/>
                  </a:lnTo>
                  <a:lnTo>
                    <a:pt x="495" y="1417"/>
                  </a:lnTo>
                  <a:lnTo>
                    <a:pt x="492" y="1422"/>
                  </a:lnTo>
                  <a:lnTo>
                    <a:pt x="487" y="1430"/>
                  </a:lnTo>
                  <a:lnTo>
                    <a:pt x="483" y="1439"/>
                  </a:lnTo>
                  <a:lnTo>
                    <a:pt x="478" y="1449"/>
                  </a:lnTo>
                  <a:lnTo>
                    <a:pt x="469" y="1470"/>
                  </a:lnTo>
                  <a:lnTo>
                    <a:pt x="458" y="1492"/>
                  </a:lnTo>
                  <a:lnTo>
                    <a:pt x="445" y="1517"/>
                  </a:lnTo>
                  <a:lnTo>
                    <a:pt x="431" y="1542"/>
                  </a:lnTo>
                  <a:lnTo>
                    <a:pt x="415" y="1567"/>
                  </a:lnTo>
                  <a:lnTo>
                    <a:pt x="415" y="1566"/>
                  </a:lnTo>
                  <a:lnTo>
                    <a:pt x="414" y="1565"/>
                  </a:lnTo>
                  <a:lnTo>
                    <a:pt x="430" y="1540"/>
                  </a:lnTo>
                  <a:lnTo>
                    <a:pt x="444" y="1515"/>
                  </a:lnTo>
                  <a:lnTo>
                    <a:pt x="456" y="1491"/>
                  </a:lnTo>
                  <a:lnTo>
                    <a:pt x="467" y="1469"/>
                  </a:lnTo>
                  <a:lnTo>
                    <a:pt x="476" y="1449"/>
                  </a:lnTo>
                  <a:lnTo>
                    <a:pt x="483" y="1436"/>
                  </a:lnTo>
                  <a:lnTo>
                    <a:pt x="487" y="1425"/>
                  </a:lnTo>
                  <a:lnTo>
                    <a:pt x="492" y="1419"/>
                  </a:lnTo>
                  <a:lnTo>
                    <a:pt x="495" y="1415"/>
                  </a:lnTo>
                  <a:lnTo>
                    <a:pt x="497" y="1414"/>
                  </a:lnTo>
                  <a:close/>
                  <a:moveTo>
                    <a:pt x="46" y="1411"/>
                  </a:moveTo>
                  <a:lnTo>
                    <a:pt x="47" y="1411"/>
                  </a:lnTo>
                  <a:lnTo>
                    <a:pt x="60" y="1451"/>
                  </a:lnTo>
                  <a:lnTo>
                    <a:pt x="76" y="1489"/>
                  </a:lnTo>
                  <a:lnTo>
                    <a:pt x="93" y="1526"/>
                  </a:lnTo>
                  <a:lnTo>
                    <a:pt x="112" y="1559"/>
                  </a:lnTo>
                  <a:lnTo>
                    <a:pt x="112" y="1560"/>
                  </a:lnTo>
                  <a:lnTo>
                    <a:pt x="113" y="1560"/>
                  </a:lnTo>
                  <a:lnTo>
                    <a:pt x="125" y="1579"/>
                  </a:lnTo>
                  <a:lnTo>
                    <a:pt x="124" y="1579"/>
                  </a:lnTo>
                  <a:lnTo>
                    <a:pt x="123" y="1580"/>
                  </a:lnTo>
                  <a:lnTo>
                    <a:pt x="111" y="1561"/>
                  </a:lnTo>
                  <a:lnTo>
                    <a:pt x="110" y="1560"/>
                  </a:lnTo>
                  <a:lnTo>
                    <a:pt x="110" y="1560"/>
                  </a:lnTo>
                  <a:lnTo>
                    <a:pt x="91" y="1526"/>
                  </a:lnTo>
                  <a:lnTo>
                    <a:pt x="73" y="1490"/>
                  </a:lnTo>
                  <a:lnTo>
                    <a:pt x="59" y="1451"/>
                  </a:lnTo>
                  <a:lnTo>
                    <a:pt x="46" y="1411"/>
                  </a:lnTo>
                  <a:close/>
                  <a:moveTo>
                    <a:pt x="0" y="1088"/>
                  </a:moveTo>
                  <a:lnTo>
                    <a:pt x="1" y="1088"/>
                  </a:lnTo>
                  <a:lnTo>
                    <a:pt x="4" y="1155"/>
                  </a:lnTo>
                  <a:lnTo>
                    <a:pt x="6" y="1186"/>
                  </a:lnTo>
                  <a:lnTo>
                    <a:pt x="9" y="1220"/>
                  </a:lnTo>
                  <a:lnTo>
                    <a:pt x="14" y="1255"/>
                  </a:lnTo>
                  <a:lnTo>
                    <a:pt x="20" y="1293"/>
                  </a:lnTo>
                  <a:lnTo>
                    <a:pt x="28" y="1332"/>
                  </a:lnTo>
                  <a:lnTo>
                    <a:pt x="36" y="1371"/>
                  </a:lnTo>
                  <a:lnTo>
                    <a:pt x="47" y="1409"/>
                  </a:lnTo>
                  <a:lnTo>
                    <a:pt x="45" y="1409"/>
                  </a:lnTo>
                  <a:lnTo>
                    <a:pt x="35" y="1371"/>
                  </a:lnTo>
                  <a:lnTo>
                    <a:pt x="25" y="1332"/>
                  </a:lnTo>
                  <a:lnTo>
                    <a:pt x="18" y="1293"/>
                  </a:lnTo>
                  <a:lnTo>
                    <a:pt x="12" y="1255"/>
                  </a:lnTo>
                  <a:lnTo>
                    <a:pt x="8" y="1220"/>
                  </a:lnTo>
                  <a:lnTo>
                    <a:pt x="4" y="1186"/>
                  </a:lnTo>
                  <a:lnTo>
                    <a:pt x="2" y="1155"/>
                  </a:lnTo>
                  <a:lnTo>
                    <a:pt x="1" y="1122"/>
                  </a:lnTo>
                  <a:lnTo>
                    <a:pt x="0" y="1088"/>
                  </a:lnTo>
                  <a:close/>
                  <a:moveTo>
                    <a:pt x="26" y="804"/>
                  </a:moveTo>
                  <a:lnTo>
                    <a:pt x="28" y="804"/>
                  </a:lnTo>
                  <a:lnTo>
                    <a:pt x="17" y="860"/>
                  </a:lnTo>
                  <a:lnTo>
                    <a:pt x="9" y="917"/>
                  </a:lnTo>
                  <a:lnTo>
                    <a:pt x="4" y="974"/>
                  </a:lnTo>
                  <a:lnTo>
                    <a:pt x="2" y="1030"/>
                  </a:lnTo>
                  <a:lnTo>
                    <a:pt x="1" y="1086"/>
                  </a:lnTo>
                  <a:lnTo>
                    <a:pt x="0" y="1086"/>
                  </a:lnTo>
                  <a:lnTo>
                    <a:pt x="0" y="1030"/>
                  </a:lnTo>
                  <a:lnTo>
                    <a:pt x="2" y="974"/>
                  </a:lnTo>
                  <a:lnTo>
                    <a:pt x="7" y="917"/>
                  </a:lnTo>
                  <a:lnTo>
                    <a:pt x="15" y="860"/>
                  </a:lnTo>
                  <a:lnTo>
                    <a:pt x="26" y="804"/>
                  </a:lnTo>
                  <a:close/>
                  <a:moveTo>
                    <a:pt x="122" y="587"/>
                  </a:moveTo>
                  <a:lnTo>
                    <a:pt x="124" y="587"/>
                  </a:lnTo>
                  <a:lnTo>
                    <a:pt x="102" y="619"/>
                  </a:lnTo>
                  <a:lnTo>
                    <a:pt x="83" y="652"/>
                  </a:lnTo>
                  <a:lnTo>
                    <a:pt x="66" y="688"/>
                  </a:lnTo>
                  <a:lnTo>
                    <a:pt x="52" y="725"/>
                  </a:lnTo>
                  <a:lnTo>
                    <a:pt x="38" y="763"/>
                  </a:lnTo>
                  <a:lnTo>
                    <a:pt x="28" y="802"/>
                  </a:lnTo>
                  <a:lnTo>
                    <a:pt x="27" y="802"/>
                  </a:lnTo>
                  <a:lnTo>
                    <a:pt x="37" y="763"/>
                  </a:lnTo>
                  <a:lnTo>
                    <a:pt x="49" y="725"/>
                  </a:lnTo>
                  <a:lnTo>
                    <a:pt x="64" y="688"/>
                  </a:lnTo>
                  <a:lnTo>
                    <a:pt x="81" y="652"/>
                  </a:lnTo>
                  <a:lnTo>
                    <a:pt x="100" y="619"/>
                  </a:lnTo>
                  <a:lnTo>
                    <a:pt x="122" y="587"/>
                  </a:lnTo>
                  <a:close/>
                  <a:moveTo>
                    <a:pt x="272" y="467"/>
                  </a:moveTo>
                  <a:lnTo>
                    <a:pt x="276" y="467"/>
                  </a:lnTo>
                  <a:lnTo>
                    <a:pt x="258" y="478"/>
                  </a:lnTo>
                  <a:lnTo>
                    <a:pt x="239" y="489"/>
                  </a:lnTo>
                  <a:lnTo>
                    <a:pt x="219" y="501"/>
                  </a:lnTo>
                  <a:lnTo>
                    <a:pt x="199" y="515"/>
                  </a:lnTo>
                  <a:lnTo>
                    <a:pt x="172" y="537"/>
                  </a:lnTo>
                  <a:lnTo>
                    <a:pt x="147" y="560"/>
                  </a:lnTo>
                  <a:lnTo>
                    <a:pt x="126" y="585"/>
                  </a:lnTo>
                  <a:lnTo>
                    <a:pt x="123" y="585"/>
                  </a:lnTo>
                  <a:lnTo>
                    <a:pt x="140" y="566"/>
                  </a:lnTo>
                  <a:lnTo>
                    <a:pt x="158" y="547"/>
                  </a:lnTo>
                  <a:lnTo>
                    <a:pt x="177" y="529"/>
                  </a:lnTo>
                  <a:lnTo>
                    <a:pt x="198" y="513"/>
                  </a:lnTo>
                  <a:lnTo>
                    <a:pt x="224" y="496"/>
                  </a:lnTo>
                  <a:lnTo>
                    <a:pt x="248" y="481"/>
                  </a:lnTo>
                  <a:lnTo>
                    <a:pt x="272" y="467"/>
                  </a:lnTo>
                  <a:close/>
                  <a:moveTo>
                    <a:pt x="432" y="366"/>
                  </a:moveTo>
                  <a:lnTo>
                    <a:pt x="435" y="366"/>
                  </a:lnTo>
                  <a:lnTo>
                    <a:pt x="410" y="384"/>
                  </a:lnTo>
                  <a:lnTo>
                    <a:pt x="387" y="400"/>
                  </a:lnTo>
                  <a:lnTo>
                    <a:pt x="366" y="414"/>
                  </a:lnTo>
                  <a:lnTo>
                    <a:pt x="346" y="426"/>
                  </a:lnTo>
                  <a:lnTo>
                    <a:pt x="328" y="437"/>
                  </a:lnTo>
                  <a:lnTo>
                    <a:pt x="309" y="448"/>
                  </a:lnTo>
                  <a:lnTo>
                    <a:pt x="292" y="457"/>
                  </a:lnTo>
                  <a:lnTo>
                    <a:pt x="279" y="465"/>
                  </a:lnTo>
                  <a:lnTo>
                    <a:pt x="275" y="465"/>
                  </a:lnTo>
                  <a:lnTo>
                    <a:pt x="291" y="456"/>
                  </a:lnTo>
                  <a:lnTo>
                    <a:pt x="309" y="447"/>
                  </a:lnTo>
                  <a:lnTo>
                    <a:pt x="326" y="436"/>
                  </a:lnTo>
                  <a:lnTo>
                    <a:pt x="345" y="425"/>
                  </a:lnTo>
                  <a:lnTo>
                    <a:pt x="365" y="413"/>
                  </a:lnTo>
                  <a:lnTo>
                    <a:pt x="385" y="399"/>
                  </a:lnTo>
                  <a:lnTo>
                    <a:pt x="407" y="383"/>
                  </a:lnTo>
                  <a:lnTo>
                    <a:pt x="432" y="366"/>
                  </a:lnTo>
                  <a:close/>
                  <a:moveTo>
                    <a:pt x="517" y="255"/>
                  </a:moveTo>
                  <a:lnTo>
                    <a:pt x="519" y="255"/>
                  </a:lnTo>
                  <a:lnTo>
                    <a:pt x="507" y="280"/>
                  </a:lnTo>
                  <a:lnTo>
                    <a:pt x="494" y="303"/>
                  </a:lnTo>
                  <a:lnTo>
                    <a:pt x="479" y="324"/>
                  </a:lnTo>
                  <a:lnTo>
                    <a:pt x="463" y="342"/>
                  </a:lnTo>
                  <a:lnTo>
                    <a:pt x="445" y="358"/>
                  </a:lnTo>
                  <a:lnTo>
                    <a:pt x="442" y="360"/>
                  </a:lnTo>
                  <a:lnTo>
                    <a:pt x="440" y="362"/>
                  </a:lnTo>
                  <a:lnTo>
                    <a:pt x="437" y="364"/>
                  </a:lnTo>
                  <a:lnTo>
                    <a:pt x="435" y="364"/>
                  </a:lnTo>
                  <a:lnTo>
                    <a:pt x="444" y="357"/>
                  </a:lnTo>
                  <a:lnTo>
                    <a:pt x="462" y="341"/>
                  </a:lnTo>
                  <a:lnTo>
                    <a:pt x="478" y="322"/>
                  </a:lnTo>
                  <a:lnTo>
                    <a:pt x="492" y="302"/>
                  </a:lnTo>
                  <a:lnTo>
                    <a:pt x="506" y="280"/>
                  </a:lnTo>
                  <a:lnTo>
                    <a:pt x="517" y="255"/>
                  </a:lnTo>
                  <a:close/>
                  <a:moveTo>
                    <a:pt x="557" y="132"/>
                  </a:moveTo>
                  <a:lnTo>
                    <a:pt x="559" y="132"/>
                  </a:lnTo>
                  <a:lnTo>
                    <a:pt x="547" y="176"/>
                  </a:lnTo>
                  <a:lnTo>
                    <a:pt x="534" y="216"/>
                  </a:lnTo>
                  <a:lnTo>
                    <a:pt x="519" y="253"/>
                  </a:lnTo>
                  <a:lnTo>
                    <a:pt x="518" y="253"/>
                  </a:lnTo>
                  <a:lnTo>
                    <a:pt x="532" y="216"/>
                  </a:lnTo>
                  <a:lnTo>
                    <a:pt x="545" y="176"/>
                  </a:lnTo>
                  <a:lnTo>
                    <a:pt x="557" y="132"/>
                  </a:lnTo>
                  <a:close/>
                  <a:moveTo>
                    <a:pt x="588" y="12"/>
                  </a:moveTo>
                  <a:lnTo>
                    <a:pt x="587" y="22"/>
                  </a:lnTo>
                  <a:lnTo>
                    <a:pt x="574" y="74"/>
                  </a:lnTo>
                  <a:lnTo>
                    <a:pt x="567" y="103"/>
                  </a:lnTo>
                  <a:lnTo>
                    <a:pt x="559" y="130"/>
                  </a:lnTo>
                  <a:lnTo>
                    <a:pt x="557" y="130"/>
                  </a:lnTo>
                  <a:lnTo>
                    <a:pt x="564" y="102"/>
                  </a:lnTo>
                  <a:lnTo>
                    <a:pt x="572" y="73"/>
                  </a:lnTo>
                  <a:lnTo>
                    <a:pt x="588" y="12"/>
                  </a:lnTo>
                  <a:close/>
                  <a:moveTo>
                    <a:pt x="591" y="0"/>
                  </a:moveTo>
                  <a:lnTo>
                    <a:pt x="592" y="0"/>
                  </a:lnTo>
                  <a:lnTo>
                    <a:pt x="592" y="1"/>
                  </a:lnTo>
                  <a:lnTo>
                    <a:pt x="593" y="1"/>
                  </a:lnTo>
                  <a:lnTo>
                    <a:pt x="593" y="1"/>
                  </a:lnTo>
                  <a:lnTo>
                    <a:pt x="592" y="3"/>
                  </a:lnTo>
                  <a:lnTo>
                    <a:pt x="592" y="2"/>
                  </a:lnTo>
                  <a:lnTo>
                    <a:pt x="591" y="3"/>
                  </a:lnTo>
                  <a:lnTo>
                    <a:pt x="591" y="1"/>
                  </a:lnTo>
                  <a:lnTo>
                    <a:pt x="59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4" name="Freeform 10"/>
            <p:cNvSpPr>
              <a:spLocks noEditPoints="1"/>
            </p:cNvSpPr>
            <p:nvPr/>
          </p:nvSpPr>
          <p:spPr bwMode="auto">
            <a:xfrm>
              <a:off x="5192713" y="1946276"/>
              <a:ext cx="933450" cy="3001963"/>
            </a:xfrm>
            <a:custGeom>
              <a:avLst/>
              <a:gdLst/>
              <a:ahLst/>
              <a:cxnLst>
                <a:cxn ang="0">
                  <a:pos x="294" y="1890"/>
                </a:cxn>
                <a:cxn ang="0">
                  <a:pos x="245" y="1841"/>
                </a:cxn>
                <a:cxn ang="0">
                  <a:pos x="275" y="1877"/>
                </a:cxn>
                <a:cxn ang="0">
                  <a:pos x="198" y="1766"/>
                </a:cxn>
                <a:cxn ang="0">
                  <a:pos x="307" y="1662"/>
                </a:cxn>
                <a:cxn ang="0">
                  <a:pos x="199" y="1763"/>
                </a:cxn>
                <a:cxn ang="0">
                  <a:pos x="369" y="1650"/>
                </a:cxn>
                <a:cxn ang="0">
                  <a:pos x="340" y="1660"/>
                </a:cxn>
                <a:cxn ang="0">
                  <a:pos x="391" y="1640"/>
                </a:cxn>
                <a:cxn ang="0">
                  <a:pos x="371" y="1649"/>
                </a:cxn>
                <a:cxn ang="0">
                  <a:pos x="154" y="1660"/>
                </a:cxn>
                <a:cxn ang="0">
                  <a:pos x="228" y="1622"/>
                </a:cxn>
                <a:cxn ang="0">
                  <a:pos x="296" y="1660"/>
                </a:cxn>
                <a:cxn ang="0">
                  <a:pos x="213" y="1608"/>
                </a:cxn>
                <a:cxn ang="0">
                  <a:pos x="422" y="1620"/>
                </a:cxn>
                <a:cxn ang="0">
                  <a:pos x="399" y="1636"/>
                </a:cxn>
                <a:cxn ang="0">
                  <a:pos x="396" y="1636"/>
                </a:cxn>
                <a:cxn ang="0">
                  <a:pos x="420" y="1619"/>
                </a:cxn>
                <a:cxn ang="0">
                  <a:pos x="452" y="1588"/>
                </a:cxn>
                <a:cxn ang="0">
                  <a:pos x="462" y="1572"/>
                </a:cxn>
                <a:cxn ang="0">
                  <a:pos x="209" y="1604"/>
                </a:cxn>
                <a:cxn ang="0">
                  <a:pos x="175" y="1559"/>
                </a:cxn>
                <a:cxn ang="0">
                  <a:pos x="101" y="1421"/>
                </a:cxn>
                <a:cxn ang="0">
                  <a:pos x="175" y="1558"/>
                </a:cxn>
                <a:cxn ang="0">
                  <a:pos x="132" y="1488"/>
                </a:cxn>
                <a:cxn ang="0">
                  <a:pos x="93" y="1410"/>
                </a:cxn>
                <a:cxn ang="0">
                  <a:pos x="116" y="1528"/>
                </a:cxn>
                <a:cxn ang="0">
                  <a:pos x="146" y="1636"/>
                </a:cxn>
                <a:cxn ang="0">
                  <a:pos x="106" y="1495"/>
                </a:cxn>
                <a:cxn ang="0">
                  <a:pos x="540" y="1404"/>
                </a:cxn>
                <a:cxn ang="0">
                  <a:pos x="493" y="1527"/>
                </a:cxn>
                <a:cxn ang="0">
                  <a:pos x="464" y="1572"/>
                </a:cxn>
                <a:cxn ang="0">
                  <a:pos x="475" y="1553"/>
                </a:cxn>
                <a:cxn ang="0">
                  <a:pos x="586" y="1081"/>
                </a:cxn>
                <a:cxn ang="0">
                  <a:pos x="580" y="1213"/>
                </a:cxn>
                <a:cxn ang="0">
                  <a:pos x="542" y="1402"/>
                </a:cxn>
                <a:cxn ang="0">
                  <a:pos x="573" y="1248"/>
                </a:cxn>
                <a:cxn ang="0">
                  <a:pos x="561" y="797"/>
                </a:cxn>
                <a:cxn ang="0">
                  <a:pos x="588" y="1023"/>
                </a:cxn>
                <a:cxn ang="0">
                  <a:pos x="580" y="910"/>
                </a:cxn>
                <a:cxn ang="0">
                  <a:pos x="489" y="612"/>
                </a:cxn>
                <a:cxn ang="0">
                  <a:pos x="562" y="795"/>
                </a:cxn>
                <a:cxn ang="0">
                  <a:pos x="507" y="645"/>
                </a:cxn>
                <a:cxn ang="0">
                  <a:pos x="339" y="474"/>
                </a:cxn>
                <a:cxn ang="0">
                  <a:pos x="448" y="559"/>
                </a:cxn>
                <a:cxn ang="0">
                  <a:pos x="389" y="508"/>
                </a:cxn>
                <a:cxn ang="0">
                  <a:pos x="152" y="359"/>
                </a:cxn>
                <a:cxn ang="0">
                  <a:pos x="242" y="418"/>
                </a:cxn>
                <a:cxn ang="0">
                  <a:pos x="310" y="458"/>
                </a:cxn>
                <a:cxn ang="0">
                  <a:pos x="241" y="418"/>
                </a:cxn>
                <a:cxn ang="0">
                  <a:pos x="69" y="248"/>
                </a:cxn>
                <a:cxn ang="0">
                  <a:pos x="125" y="334"/>
                </a:cxn>
                <a:cxn ang="0">
                  <a:pos x="148" y="355"/>
                </a:cxn>
                <a:cxn ang="0">
                  <a:pos x="93" y="296"/>
                </a:cxn>
                <a:cxn ang="0">
                  <a:pos x="44" y="169"/>
                </a:cxn>
                <a:cxn ang="0">
                  <a:pos x="42" y="169"/>
                </a:cxn>
                <a:cxn ang="0">
                  <a:pos x="26" y="101"/>
                </a:cxn>
                <a:cxn ang="0">
                  <a:pos x="0" y="7"/>
                </a:cxn>
              </a:cxnLst>
              <a:rect l="0" t="0" r="r" b="b"/>
              <a:pathLst>
                <a:path w="588" h="1891">
                  <a:moveTo>
                    <a:pt x="294" y="1890"/>
                  </a:moveTo>
                  <a:lnTo>
                    <a:pt x="296" y="1890"/>
                  </a:lnTo>
                  <a:lnTo>
                    <a:pt x="296" y="1891"/>
                  </a:lnTo>
                  <a:lnTo>
                    <a:pt x="294" y="1891"/>
                  </a:lnTo>
                  <a:lnTo>
                    <a:pt x="294" y="1890"/>
                  </a:lnTo>
                  <a:close/>
                  <a:moveTo>
                    <a:pt x="198" y="1766"/>
                  </a:moveTo>
                  <a:lnTo>
                    <a:pt x="199" y="1766"/>
                  </a:lnTo>
                  <a:lnTo>
                    <a:pt x="214" y="1793"/>
                  </a:lnTo>
                  <a:lnTo>
                    <a:pt x="229" y="1819"/>
                  </a:lnTo>
                  <a:lnTo>
                    <a:pt x="245" y="1841"/>
                  </a:lnTo>
                  <a:lnTo>
                    <a:pt x="261" y="1861"/>
                  </a:lnTo>
                  <a:lnTo>
                    <a:pt x="278" y="1877"/>
                  </a:lnTo>
                  <a:lnTo>
                    <a:pt x="295" y="1889"/>
                  </a:lnTo>
                  <a:lnTo>
                    <a:pt x="292" y="1889"/>
                  </a:lnTo>
                  <a:lnTo>
                    <a:pt x="275" y="1877"/>
                  </a:lnTo>
                  <a:lnTo>
                    <a:pt x="259" y="1860"/>
                  </a:lnTo>
                  <a:lnTo>
                    <a:pt x="243" y="1840"/>
                  </a:lnTo>
                  <a:lnTo>
                    <a:pt x="227" y="1818"/>
                  </a:lnTo>
                  <a:lnTo>
                    <a:pt x="212" y="1793"/>
                  </a:lnTo>
                  <a:lnTo>
                    <a:pt x="198" y="1766"/>
                  </a:lnTo>
                  <a:close/>
                  <a:moveTo>
                    <a:pt x="307" y="1662"/>
                  </a:moveTo>
                  <a:lnTo>
                    <a:pt x="323" y="1662"/>
                  </a:lnTo>
                  <a:lnTo>
                    <a:pt x="323" y="1662"/>
                  </a:lnTo>
                  <a:lnTo>
                    <a:pt x="313" y="1662"/>
                  </a:lnTo>
                  <a:lnTo>
                    <a:pt x="307" y="1662"/>
                  </a:lnTo>
                  <a:close/>
                  <a:moveTo>
                    <a:pt x="154" y="1662"/>
                  </a:moveTo>
                  <a:lnTo>
                    <a:pt x="156" y="1662"/>
                  </a:lnTo>
                  <a:lnTo>
                    <a:pt x="170" y="1697"/>
                  </a:lnTo>
                  <a:lnTo>
                    <a:pt x="183" y="1731"/>
                  </a:lnTo>
                  <a:lnTo>
                    <a:pt x="199" y="1763"/>
                  </a:lnTo>
                  <a:lnTo>
                    <a:pt x="197" y="1763"/>
                  </a:lnTo>
                  <a:lnTo>
                    <a:pt x="182" y="1731"/>
                  </a:lnTo>
                  <a:lnTo>
                    <a:pt x="168" y="1697"/>
                  </a:lnTo>
                  <a:lnTo>
                    <a:pt x="154" y="1662"/>
                  </a:lnTo>
                  <a:close/>
                  <a:moveTo>
                    <a:pt x="369" y="1650"/>
                  </a:moveTo>
                  <a:lnTo>
                    <a:pt x="370" y="1650"/>
                  </a:lnTo>
                  <a:lnTo>
                    <a:pt x="370" y="1651"/>
                  </a:lnTo>
                  <a:lnTo>
                    <a:pt x="371" y="1651"/>
                  </a:lnTo>
                  <a:lnTo>
                    <a:pt x="355" y="1657"/>
                  </a:lnTo>
                  <a:lnTo>
                    <a:pt x="340" y="1660"/>
                  </a:lnTo>
                  <a:lnTo>
                    <a:pt x="329" y="1660"/>
                  </a:lnTo>
                  <a:lnTo>
                    <a:pt x="350" y="1657"/>
                  </a:lnTo>
                  <a:lnTo>
                    <a:pt x="369" y="1650"/>
                  </a:lnTo>
                  <a:close/>
                  <a:moveTo>
                    <a:pt x="390" y="1640"/>
                  </a:moveTo>
                  <a:lnTo>
                    <a:pt x="391" y="1640"/>
                  </a:lnTo>
                  <a:lnTo>
                    <a:pt x="392" y="1641"/>
                  </a:lnTo>
                  <a:lnTo>
                    <a:pt x="382" y="1646"/>
                  </a:lnTo>
                  <a:lnTo>
                    <a:pt x="372" y="1651"/>
                  </a:lnTo>
                  <a:lnTo>
                    <a:pt x="371" y="1650"/>
                  </a:lnTo>
                  <a:lnTo>
                    <a:pt x="371" y="1649"/>
                  </a:lnTo>
                  <a:lnTo>
                    <a:pt x="371" y="1649"/>
                  </a:lnTo>
                  <a:lnTo>
                    <a:pt x="390" y="1640"/>
                  </a:lnTo>
                  <a:close/>
                  <a:moveTo>
                    <a:pt x="148" y="1636"/>
                  </a:moveTo>
                  <a:lnTo>
                    <a:pt x="156" y="1660"/>
                  </a:lnTo>
                  <a:lnTo>
                    <a:pt x="154" y="1660"/>
                  </a:lnTo>
                  <a:lnTo>
                    <a:pt x="146" y="1638"/>
                  </a:lnTo>
                  <a:lnTo>
                    <a:pt x="147" y="1638"/>
                  </a:lnTo>
                  <a:lnTo>
                    <a:pt x="148" y="1636"/>
                  </a:lnTo>
                  <a:close/>
                  <a:moveTo>
                    <a:pt x="212" y="1605"/>
                  </a:moveTo>
                  <a:lnTo>
                    <a:pt x="228" y="1622"/>
                  </a:lnTo>
                  <a:lnTo>
                    <a:pt x="246" y="1636"/>
                  </a:lnTo>
                  <a:lnTo>
                    <a:pt x="265" y="1648"/>
                  </a:lnTo>
                  <a:lnTo>
                    <a:pt x="286" y="1656"/>
                  </a:lnTo>
                  <a:lnTo>
                    <a:pt x="307" y="1660"/>
                  </a:lnTo>
                  <a:lnTo>
                    <a:pt x="296" y="1660"/>
                  </a:lnTo>
                  <a:lnTo>
                    <a:pt x="273" y="1653"/>
                  </a:lnTo>
                  <a:lnTo>
                    <a:pt x="252" y="1642"/>
                  </a:lnTo>
                  <a:lnTo>
                    <a:pt x="233" y="1628"/>
                  </a:lnTo>
                  <a:lnTo>
                    <a:pt x="214" y="1611"/>
                  </a:lnTo>
                  <a:lnTo>
                    <a:pt x="213" y="1608"/>
                  </a:lnTo>
                  <a:lnTo>
                    <a:pt x="212" y="1605"/>
                  </a:lnTo>
                  <a:close/>
                  <a:moveTo>
                    <a:pt x="438" y="1602"/>
                  </a:moveTo>
                  <a:lnTo>
                    <a:pt x="439" y="1602"/>
                  </a:lnTo>
                  <a:lnTo>
                    <a:pt x="440" y="1603"/>
                  </a:lnTo>
                  <a:lnTo>
                    <a:pt x="422" y="1620"/>
                  </a:lnTo>
                  <a:lnTo>
                    <a:pt x="403" y="1634"/>
                  </a:lnTo>
                  <a:lnTo>
                    <a:pt x="402" y="1634"/>
                  </a:lnTo>
                  <a:lnTo>
                    <a:pt x="402" y="1635"/>
                  </a:lnTo>
                  <a:lnTo>
                    <a:pt x="401" y="1635"/>
                  </a:lnTo>
                  <a:lnTo>
                    <a:pt x="399" y="1636"/>
                  </a:lnTo>
                  <a:lnTo>
                    <a:pt x="396" y="1638"/>
                  </a:lnTo>
                  <a:lnTo>
                    <a:pt x="394" y="1640"/>
                  </a:lnTo>
                  <a:lnTo>
                    <a:pt x="393" y="1639"/>
                  </a:lnTo>
                  <a:lnTo>
                    <a:pt x="392" y="1639"/>
                  </a:lnTo>
                  <a:lnTo>
                    <a:pt x="396" y="1636"/>
                  </a:lnTo>
                  <a:lnTo>
                    <a:pt x="400" y="1634"/>
                  </a:lnTo>
                  <a:lnTo>
                    <a:pt x="400" y="1633"/>
                  </a:lnTo>
                  <a:lnTo>
                    <a:pt x="401" y="1633"/>
                  </a:lnTo>
                  <a:lnTo>
                    <a:pt x="402" y="1633"/>
                  </a:lnTo>
                  <a:lnTo>
                    <a:pt x="420" y="1619"/>
                  </a:lnTo>
                  <a:lnTo>
                    <a:pt x="438" y="1602"/>
                  </a:lnTo>
                  <a:close/>
                  <a:moveTo>
                    <a:pt x="462" y="1572"/>
                  </a:moveTo>
                  <a:lnTo>
                    <a:pt x="463" y="1573"/>
                  </a:lnTo>
                  <a:lnTo>
                    <a:pt x="464" y="1573"/>
                  </a:lnTo>
                  <a:lnTo>
                    <a:pt x="452" y="1588"/>
                  </a:lnTo>
                  <a:lnTo>
                    <a:pt x="440" y="1601"/>
                  </a:lnTo>
                  <a:lnTo>
                    <a:pt x="440" y="1601"/>
                  </a:lnTo>
                  <a:lnTo>
                    <a:pt x="439" y="1601"/>
                  </a:lnTo>
                  <a:lnTo>
                    <a:pt x="451" y="1587"/>
                  </a:lnTo>
                  <a:lnTo>
                    <a:pt x="462" y="1572"/>
                  </a:lnTo>
                  <a:close/>
                  <a:moveTo>
                    <a:pt x="175" y="1559"/>
                  </a:moveTo>
                  <a:lnTo>
                    <a:pt x="191" y="1581"/>
                  </a:lnTo>
                  <a:lnTo>
                    <a:pt x="207" y="1601"/>
                  </a:lnTo>
                  <a:lnTo>
                    <a:pt x="209" y="1603"/>
                  </a:lnTo>
                  <a:lnTo>
                    <a:pt x="209" y="1604"/>
                  </a:lnTo>
                  <a:lnTo>
                    <a:pt x="210" y="1606"/>
                  </a:lnTo>
                  <a:lnTo>
                    <a:pt x="191" y="1585"/>
                  </a:lnTo>
                  <a:lnTo>
                    <a:pt x="175" y="1561"/>
                  </a:lnTo>
                  <a:lnTo>
                    <a:pt x="175" y="1561"/>
                  </a:lnTo>
                  <a:lnTo>
                    <a:pt x="175" y="1559"/>
                  </a:lnTo>
                  <a:close/>
                  <a:moveTo>
                    <a:pt x="90" y="1407"/>
                  </a:moveTo>
                  <a:lnTo>
                    <a:pt x="91" y="1407"/>
                  </a:lnTo>
                  <a:lnTo>
                    <a:pt x="94" y="1408"/>
                  </a:lnTo>
                  <a:lnTo>
                    <a:pt x="98" y="1413"/>
                  </a:lnTo>
                  <a:lnTo>
                    <a:pt x="101" y="1421"/>
                  </a:lnTo>
                  <a:lnTo>
                    <a:pt x="107" y="1431"/>
                  </a:lnTo>
                  <a:lnTo>
                    <a:pt x="114" y="1446"/>
                  </a:lnTo>
                  <a:lnTo>
                    <a:pt x="146" y="1510"/>
                  </a:lnTo>
                  <a:lnTo>
                    <a:pt x="159" y="1534"/>
                  </a:lnTo>
                  <a:lnTo>
                    <a:pt x="175" y="1558"/>
                  </a:lnTo>
                  <a:lnTo>
                    <a:pt x="174" y="1559"/>
                  </a:lnTo>
                  <a:lnTo>
                    <a:pt x="174" y="1560"/>
                  </a:lnTo>
                  <a:lnTo>
                    <a:pt x="159" y="1536"/>
                  </a:lnTo>
                  <a:lnTo>
                    <a:pt x="145" y="1511"/>
                  </a:lnTo>
                  <a:lnTo>
                    <a:pt x="132" y="1488"/>
                  </a:lnTo>
                  <a:lnTo>
                    <a:pt x="122" y="1466"/>
                  </a:lnTo>
                  <a:lnTo>
                    <a:pt x="112" y="1447"/>
                  </a:lnTo>
                  <a:lnTo>
                    <a:pt x="106" y="1434"/>
                  </a:lnTo>
                  <a:lnTo>
                    <a:pt x="97" y="1415"/>
                  </a:lnTo>
                  <a:lnTo>
                    <a:pt x="93" y="1410"/>
                  </a:lnTo>
                  <a:lnTo>
                    <a:pt x="91" y="1408"/>
                  </a:lnTo>
                  <a:lnTo>
                    <a:pt x="95" y="1434"/>
                  </a:lnTo>
                  <a:lnTo>
                    <a:pt x="100" y="1463"/>
                  </a:lnTo>
                  <a:lnTo>
                    <a:pt x="108" y="1495"/>
                  </a:lnTo>
                  <a:lnTo>
                    <a:pt x="116" y="1528"/>
                  </a:lnTo>
                  <a:lnTo>
                    <a:pt x="125" y="1563"/>
                  </a:lnTo>
                  <a:lnTo>
                    <a:pt x="135" y="1598"/>
                  </a:lnTo>
                  <a:lnTo>
                    <a:pt x="147" y="1635"/>
                  </a:lnTo>
                  <a:lnTo>
                    <a:pt x="146" y="1636"/>
                  </a:lnTo>
                  <a:lnTo>
                    <a:pt x="146" y="1636"/>
                  </a:lnTo>
                  <a:lnTo>
                    <a:pt x="146" y="1636"/>
                  </a:lnTo>
                  <a:lnTo>
                    <a:pt x="134" y="1600"/>
                  </a:lnTo>
                  <a:lnTo>
                    <a:pt x="124" y="1564"/>
                  </a:lnTo>
                  <a:lnTo>
                    <a:pt x="114" y="1530"/>
                  </a:lnTo>
                  <a:lnTo>
                    <a:pt x="106" y="1495"/>
                  </a:lnTo>
                  <a:lnTo>
                    <a:pt x="99" y="1463"/>
                  </a:lnTo>
                  <a:lnTo>
                    <a:pt x="94" y="1434"/>
                  </a:lnTo>
                  <a:lnTo>
                    <a:pt x="90" y="1408"/>
                  </a:lnTo>
                  <a:lnTo>
                    <a:pt x="90" y="1407"/>
                  </a:lnTo>
                  <a:close/>
                  <a:moveTo>
                    <a:pt x="540" y="1404"/>
                  </a:moveTo>
                  <a:lnTo>
                    <a:pt x="541" y="1404"/>
                  </a:lnTo>
                  <a:lnTo>
                    <a:pt x="531" y="1437"/>
                  </a:lnTo>
                  <a:lnTo>
                    <a:pt x="520" y="1468"/>
                  </a:lnTo>
                  <a:lnTo>
                    <a:pt x="507" y="1498"/>
                  </a:lnTo>
                  <a:lnTo>
                    <a:pt x="493" y="1527"/>
                  </a:lnTo>
                  <a:lnTo>
                    <a:pt x="477" y="1554"/>
                  </a:lnTo>
                  <a:lnTo>
                    <a:pt x="476" y="1555"/>
                  </a:lnTo>
                  <a:lnTo>
                    <a:pt x="476" y="1556"/>
                  </a:lnTo>
                  <a:lnTo>
                    <a:pt x="464" y="1572"/>
                  </a:lnTo>
                  <a:lnTo>
                    <a:pt x="464" y="1572"/>
                  </a:lnTo>
                  <a:lnTo>
                    <a:pt x="463" y="1571"/>
                  </a:lnTo>
                  <a:lnTo>
                    <a:pt x="475" y="1555"/>
                  </a:lnTo>
                  <a:lnTo>
                    <a:pt x="475" y="1554"/>
                  </a:lnTo>
                  <a:lnTo>
                    <a:pt x="475" y="1554"/>
                  </a:lnTo>
                  <a:lnTo>
                    <a:pt x="475" y="1553"/>
                  </a:lnTo>
                  <a:lnTo>
                    <a:pt x="494" y="1519"/>
                  </a:lnTo>
                  <a:lnTo>
                    <a:pt x="512" y="1483"/>
                  </a:lnTo>
                  <a:lnTo>
                    <a:pt x="527" y="1445"/>
                  </a:lnTo>
                  <a:lnTo>
                    <a:pt x="540" y="1404"/>
                  </a:lnTo>
                  <a:close/>
                  <a:moveTo>
                    <a:pt x="586" y="1081"/>
                  </a:moveTo>
                  <a:lnTo>
                    <a:pt x="588" y="1081"/>
                  </a:lnTo>
                  <a:lnTo>
                    <a:pt x="587" y="1115"/>
                  </a:lnTo>
                  <a:lnTo>
                    <a:pt x="585" y="1148"/>
                  </a:lnTo>
                  <a:lnTo>
                    <a:pt x="583" y="1179"/>
                  </a:lnTo>
                  <a:lnTo>
                    <a:pt x="580" y="1213"/>
                  </a:lnTo>
                  <a:lnTo>
                    <a:pt x="576" y="1248"/>
                  </a:lnTo>
                  <a:lnTo>
                    <a:pt x="569" y="1286"/>
                  </a:lnTo>
                  <a:lnTo>
                    <a:pt x="562" y="1325"/>
                  </a:lnTo>
                  <a:lnTo>
                    <a:pt x="553" y="1364"/>
                  </a:lnTo>
                  <a:lnTo>
                    <a:pt x="542" y="1402"/>
                  </a:lnTo>
                  <a:lnTo>
                    <a:pt x="541" y="1402"/>
                  </a:lnTo>
                  <a:lnTo>
                    <a:pt x="551" y="1364"/>
                  </a:lnTo>
                  <a:lnTo>
                    <a:pt x="560" y="1325"/>
                  </a:lnTo>
                  <a:lnTo>
                    <a:pt x="568" y="1286"/>
                  </a:lnTo>
                  <a:lnTo>
                    <a:pt x="573" y="1248"/>
                  </a:lnTo>
                  <a:lnTo>
                    <a:pt x="578" y="1213"/>
                  </a:lnTo>
                  <a:lnTo>
                    <a:pt x="581" y="1179"/>
                  </a:lnTo>
                  <a:lnTo>
                    <a:pt x="584" y="1148"/>
                  </a:lnTo>
                  <a:lnTo>
                    <a:pt x="586" y="1081"/>
                  </a:lnTo>
                  <a:close/>
                  <a:moveTo>
                    <a:pt x="561" y="797"/>
                  </a:moveTo>
                  <a:lnTo>
                    <a:pt x="563" y="797"/>
                  </a:lnTo>
                  <a:lnTo>
                    <a:pt x="574" y="853"/>
                  </a:lnTo>
                  <a:lnTo>
                    <a:pt x="581" y="910"/>
                  </a:lnTo>
                  <a:lnTo>
                    <a:pt x="586" y="967"/>
                  </a:lnTo>
                  <a:lnTo>
                    <a:pt x="588" y="1023"/>
                  </a:lnTo>
                  <a:lnTo>
                    <a:pt x="588" y="1079"/>
                  </a:lnTo>
                  <a:lnTo>
                    <a:pt x="586" y="1079"/>
                  </a:lnTo>
                  <a:lnTo>
                    <a:pt x="586" y="1023"/>
                  </a:lnTo>
                  <a:lnTo>
                    <a:pt x="585" y="967"/>
                  </a:lnTo>
                  <a:lnTo>
                    <a:pt x="580" y="910"/>
                  </a:lnTo>
                  <a:lnTo>
                    <a:pt x="572" y="853"/>
                  </a:lnTo>
                  <a:lnTo>
                    <a:pt x="561" y="797"/>
                  </a:lnTo>
                  <a:close/>
                  <a:moveTo>
                    <a:pt x="464" y="580"/>
                  </a:moveTo>
                  <a:lnTo>
                    <a:pt x="467" y="580"/>
                  </a:lnTo>
                  <a:lnTo>
                    <a:pt x="489" y="612"/>
                  </a:lnTo>
                  <a:lnTo>
                    <a:pt x="509" y="645"/>
                  </a:lnTo>
                  <a:lnTo>
                    <a:pt x="525" y="681"/>
                  </a:lnTo>
                  <a:lnTo>
                    <a:pt x="540" y="718"/>
                  </a:lnTo>
                  <a:lnTo>
                    <a:pt x="552" y="756"/>
                  </a:lnTo>
                  <a:lnTo>
                    <a:pt x="562" y="795"/>
                  </a:lnTo>
                  <a:lnTo>
                    <a:pt x="561" y="795"/>
                  </a:lnTo>
                  <a:lnTo>
                    <a:pt x="551" y="756"/>
                  </a:lnTo>
                  <a:lnTo>
                    <a:pt x="538" y="718"/>
                  </a:lnTo>
                  <a:lnTo>
                    <a:pt x="523" y="681"/>
                  </a:lnTo>
                  <a:lnTo>
                    <a:pt x="507" y="645"/>
                  </a:lnTo>
                  <a:lnTo>
                    <a:pt x="487" y="612"/>
                  </a:lnTo>
                  <a:lnTo>
                    <a:pt x="464" y="580"/>
                  </a:lnTo>
                  <a:close/>
                  <a:moveTo>
                    <a:pt x="313" y="460"/>
                  </a:moveTo>
                  <a:lnTo>
                    <a:pt x="316" y="460"/>
                  </a:lnTo>
                  <a:lnTo>
                    <a:pt x="339" y="474"/>
                  </a:lnTo>
                  <a:lnTo>
                    <a:pt x="364" y="489"/>
                  </a:lnTo>
                  <a:lnTo>
                    <a:pt x="390" y="506"/>
                  </a:lnTo>
                  <a:lnTo>
                    <a:pt x="411" y="522"/>
                  </a:lnTo>
                  <a:lnTo>
                    <a:pt x="430" y="540"/>
                  </a:lnTo>
                  <a:lnTo>
                    <a:pt x="448" y="559"/>
                  </a:lnTo>
                  <a:lnTo>
                    <a:pt x="465" y="578"/>
                  </a:lnTo>
                  <a:lnTo>
                    <a:pt x="463" y="578"/>
                  </a:lnTo>
                  <a:lnTo>
                    <a:pt x="440" y="553"/>
                  </a:lnTo>
                  <a:lnTo>
                    <a:pt x="416" y="530"/>
                  </a:lnTo>
                  <a:lnTo>
                    <a:pt x="389" y="508"/>
                  </a:lnTo>
                  <a:lnTo>
                    <a:pt x="369" y="494"/>
                  </a:lnTo>
                  <a:lnTo>
                    <a:pt x="350" y="482"/>
                  </a:lnTo>
                  <a:lnTo>
                    <a:pt x="331" y="471"/>
                  </a:lnTo>
                  <a:lnTo>
                    <a:pt x="313" y="460"/>
                  </a:lnTo>
                  <a:close/>
                  <a:moveTo>
                    <a:pt x="152" y="359"/>
                  </a:moveTo>
                  <a:lnTo>
                    <a:pt x="155" y="359"/>
                  </a:lnTo>
                  <a:lnTo>
                    <a:pt x="179" y="376"/>
                  </a:lnTo>
                  <a:lnTo>
                    <a:pt x="201" y="392"/>
                  </a:lnTo>
                  <a:lnTo>
                    <a:pt x="223" y="405"/>
                  </a:lnTo>
                  <a:lnTo>
                    <a:pt x="242" y="418"/>
                  </a:lnTo>
                  <a:lnTo>
                    <a:pt x="260" y="429"/>
                  </a:lnTo>
                  <a:lnTo>
                    <a:pt x="278" y="438"/>
                  </a:lnTo>
                  <a:lnTo>
                    <a:pt x="294" y="448"/>
                  </a:lnTo>
                  <a:lnTo>
                    <a:pt x="313" y="458"/>
                  </a:lnTo>
                  <a:lnTo>
                    <a:pt x="310" y="458"/>
                  </a:lnTo>
                  <a:lnTo>
                    <a:pt x="302" y="453"/>
                  </a:lnTo>
                  <a:lnTo>
                    <a:pt x="294" y="449"/>
                  </a:lnTo>
                  <a:lnTo>
                    <a:pt x="277" y="440"/>
                  </a:lnTo>
                  <a:lnTo>
                    <a:pt x="260" y="429"/>
                  </a:lnTo>
                  <a:lnTo>
                    <a:pt x="241" y="418"/>
                  </a:lnTo>
                  <a:lnTo>
                    <a:pt x="220" y="406"/>
                  </a:lnTo>
                  <a:lnTo>
                    <a:pt x="199" y="392"/>
                  </a:lnTo>
                  <a:lnTo>
                    <a:pt x="177" y="377"/>
                  </a:lnTo>
                  <a:lnTo>
                    <a:pt x="152" y="359"/>
                  </a:lnTo>
                  <a:close/>
                  <a:moveTo>
                    <a:pt x="69" y="248"/>
                  </a:moveTo>
                  <a:lnTo>
                    <a:pt x="71" y="248"/>
                  </a:lnTo>
                  <a:lnTo>
                    <a:pt x="83" y="273"/>
                  </a:lnTo>
                  <a:lnTo>
                    <a:pt x="95" y="295"/>
                  </a:lnTo>
                  <a:lnTo>
                    <a:pt x="109" y="315"/>
                  </a:lnTo>
                  <a:lnTo>
                    <a:pt x="125" y="334"/>
                  </a:lnTo>
                  <a:lnTo>
                    <a:pt x="143" y="350"/>
                  </a:lnTo>
                  <a:lnTo>
                    <a:pt x="147" y="352"/>
                  </a:lnTo>
                  <a:lnTo>
                    <a:pt x="153" y="357"/>
                  </a:lnTo>
                  <a:lnTo>
                    <a:pt x="150" y="357"/>
                  </a:lnTo>
                  <a:lnTo>
                    <a:pt x="148" y="355"/>
                  </a:lnTo>
                  <a:lnTo>
                    <a:pt x="145" y="353"/>
                  </a:lnTo>
                  <a:lnTo>
                    <a:pt x="143" y="351"/>
                  </a:lnTo>
                  <a:lnTo>
                    <a:pt x="124" y="335"/>
                  </a:lnTo>
                  <a:lnTo>
                    <a:pt x="108" y="317"/>
                  </a:lnTo>
                  <a:lnTo>
                    <a:pt x="93" y="296"/>
                  </a:lnTo>
                  <a:lnTo>
                    <a:pt x="81" y="273"/>
                  </a:lnTo>
                  <a:lnTo>
                    <a:pt x="69" y="248"/>
                  </a:lnTo>
                  <a:close/>
                  <a:moveTo>
                    <a:pt x="31" y="125"/>
                  </a:moveTo>
                  <a:lnTo>
                    <a:pt x="32" y="125"/>
                  </a:lnTo>
                  <a:lnTo>
                    <a:pt x="44" y="169"/>
                  </a:lnTo>
                  <a:lnTo>
                    <a:pt x="57" y="209"/>
                  </a:lnTo>
                  <a:lnTo>
                    <a:pt x="71" y="246"/>
                  </a:lnTo>
                  <a:lnTo>
                    <a:pt x="69" y="246"/>
                  </a:lnTo>
                  <a:lnTo>
                    <a:pt x="55" y="209"/>
                  </a:lnTo>
                  <a:lnTo>
                    <a:pt x="42" y="169"/>
                  </a:lnTo>
                  <a:lnTo>
                    <a:pt x="31" y="125"/>
                  </a:lnTo>
                  <a:close/>
                  <a:moveTo>
                    <a:pt x="0" y="0"/>
                  </a:moveTo>
                  <a:lnTo>
                    <a:pt x="1" y="5"/>
                  </a:lnTo>
                  <a:lnTo>
                    <a:pt x="21" y="78"/>
                  </a:lnTo>
                  <a:lnTo>
                    <a:pt x="26" y="101"/>
                  </a:lnTo>
                  <a:lnTo>
                    <a:pt x="32" y="123"/>
                  </a:lnTo>
                  <a:lnTo>
                    <a:pt x="30" y="123"/>
                  </a:lnTo>
                  <a:lnTo>
                    <a:pt x="25" y="101"/>
                  </a:lnTo>
                  <a:lnTo>
                    <a:pt x="19" y="79"/>
                  </a:lnTo>
                  <a:lnTo>
                    <a:pt x="0" y="7"/>
                  </a:lnTo>
                  <a:lnTo>
                    <a:pt x="0"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5" name="Freeform 11"/>
            <p:cNvSpPr>
              <a:spLocks noEditPoints="1"/>
            </p:cNvSpPr>
            <p:nvPr/>
          </p:nvSpPr>
          <p:spPr bwMode="auto">
            <a:xfrm>
              <a:off x="4841875" y="1943101"/>
              <a:ext cx="347663" cy="3005138"/>
            </a:xfrm>
            <a:custGeom>
              <a:avLst/>
              <a:gdLst/>
              <a:ahLst/>
              <a:cxnLst>
                <a:cxn ang="0">
                  <a:pos x="110" y="1893"/>
                </a:cxn>
                <a:cxn ang="0">
                  <a:pos x="141" y="1794"/>
                </a:cxn>
                <a:cxn ang="0">
                  <a:pos x="118" y="1879"/>
                </a:cxn>
                <a:cxn ang="0">
                  <a:pos x="122" y="1862"/>
                </a:cxn>
                <a:cxn ang="0">
                  <a:pos x="145" y="1768"/>
                </a:cxn>
                <a:cxn ang="0">
                  <a:pos x="153" y="1733"/>
                </a:cxn>
                <a:cxn ang="0">
                  <a:pos x="161" y="1664"/>
                </a:cxn>
                <a:cxn ang="0">
                  <a:pos x="99" y="1664"/>
                </a:cxn>
                <a:cxn ang="0">
                  <a:pos x="186" y="1410"/>
                </a:cxn>
                <a:cxn ang="0">
                  <a:pos x="178" y="1521"/>
                </a:cxn>
                <a:cxn ang="0">
                  <a:pos x="163" y="1662"/>
                </a:cxn>
                <a:cxn ang="0">
                  <a:pos x="176" y="1524"/>
                </a:cxn>
                <a:cxn ang="0">
                  <a:pos x="185" y="1412"/>
                </a:cxn>
                <a:cxn ang="0">
                  <a:pos x="174" y="1469"/>
                </a:cxn>
                <a:cxn ang="0">
                  <a:pos x="155" y="1561"/>
                </a:cxn>
                <a:cxn ang="0">
                  <a:pos x="128" y="1640"/>
                </a:cxn>
                <a:cxn ang="0">
                  <a:pos x="109" y="1662"/>
                </a:cxn>
                <a:cxn ang="0">
                  <a:pos x="118" y="1651"/>
                </a:cxn>
                <a:cxn ang="0">
                  <a:pos x="148" y="1582"/>
                </a:cxn>
                <a:cxn ang="0">
                  <a:pos x="168" y="1490"/>
                </a:cxn>
                <a:cxn ang="0">
                  <a:pos x="180" y="1425"/>
                </a:cxn>
                <a:cxn ang="0">
                  <a:pos x="184" y="1410"/>
                </a:cxn>
                <a:cxn ang="0">
                  <a:pos x="19" y="1408"/>
                </a:cxn>
                <a:cxn ang="0">
                  <a:pos x="22" y="1428"/>
                </a:cxn>
                <a:cxn ang="0">
                  <a:pos x="39" y="1537"/>
                </a:cxn>
                <a:cxn ang="0">
                  <a:pos x="44" y="1560"/>
                </a:cxn>
                <a:cxn ang="0">
                  <a:pos x="58" y="1606"/>
                </a:cxn>
                <a:cxn ang="0">
                  <a:pos x="73" y="1640"/>
                </a:cxn>
                <a:cxn ang="0">
                  <a:pos x="92" y="1662"/>
                </a:cxn>
                <a:cxn ang="0">
                  <a:pos x="72" y="1642"/>
                </a:cxn>
                <a:cxn ang="0">
                  <a:pos x="50" y="1587"/>
                </a:cxn>
                <a:cxn ang="0">
                  <a:pos x="38" y="1541"/>
                </a:cxn>
                <a:cxn ang="0">
                  <a:pos x="26" y="1469"/>
                </a:cxn>
                <a:cxn ang="0">
                  <a:pos x="19" y="1413"/>
                </a:cxn>
                <a:cxn ang="0">
                  <a:pos x="0" y="1083"/>
                </a:cxn>
                <a:cxn ang="0">
                  <a:pos x="6" y="1213"/>
                </a:cxn>
                <a:cxn ang="0">
                  <a:pos x="17" y="1404"/>
                </a:cxn>
                <a:cxn ang="0">
                  <a:pos x="1" y="1150"/>
                </a:cxn>
                <a:cxn ang="0">
                  <a:pos x="12" y="799"/>
                </a:cxn>
                <a:cxn ang="0">
                  <a:pos x="3" y="1019"/>
                </a:cxn>
                <a:cxn ang="0">
                  <a:pos x="2" y="959"/>
                </a:cxn>
                <a:cxn ang="0">
                  <a:pos x="46" y="582"/>
                </a:cxn>
                <a:cxn ang="0">
                  <a:pos x="24" y="700"/>
                </a:cxn>
                <a:cxn ang="0">
                  <a:pos x="16" y="747"/>
                </a:cxn>
                <a:cxn ang="0">
                  <a:pos x="46" y="582"/>
                </a:cxn>
                <a:cxn ang="0">
                  <a:pos x="91" y="484"/>
                </a:cxn>
                <a:cxn ang="0">
                  <a:pos x="56" y="554"/>
                </a:cxn>
                <a:cxn ang="0">
                  <a:pos x="64" y="530"/>
                </a:cxn>
                <a:cxn ang="0">
                  <a:pos x="102" y="462"/>
                </a:cxn>
                <a:cxn ang="0">
                  <a:pos x="143" y="401"/>
                </a:cxn>
                <a:cxn ang="0">
                  <a:pos x="109" y="455"/>
                </a:cxn>
                <a:cxn ang="0">
                  <a:pos x="104" y="460"/>
                </a:cxn>
                <a:cxn ang="0">
                  <a:pos x="123" y="430"/>
                </a:cxn>
                <a:cxn ang="0">
                  <a:pos x="162" y="361"/>
                </a:cxn>
                <a:cxn ang="0">
                  <a:pos x="182" y="309"/>
                </a:cxn>
                <a:cxn ang="0">
                  <a:pos x="165" y="357"/>
                </a:cxn>
                <a:cxn ang="0">
                  <a:pos x="165" y="352"/>
                </a:cxn>
                <a:cxn ang="0">
                  <a:pos x="192" y="250"/>
                </a:cxn>
                <a:cxn ang="0">
                  <a:pos x="199" y="211"/>
                </a:cxn>
                <a:cxn ang="0">
                  <a:pos x="202" y="171"/>
                </a:cxn>
                <a:cxn ang="0">
                  <a:pos x="217" y="39"/>
                </a:cxn>
                <a:cxn ang="0">
                  <a:pos x="211" y="83"/>
                </a:cxn>
                <a:cxn ang="0">
                  <a:pos x="218" y="2"/>
                </a:cxn>
              </a:cxnLst>
              <a:rect l="0" t="0" r="r" b="b"/>
              <a:pathLst>
                <a:path w="219" h="1893">
                  <a:moveTo>
                    <a:pt x="110" y="1892"/>
                  </a:moveTo>
                  <a:lnTo>
                    <a:pt x="112" y="1892"/>
                  </a:lnTo>
                  <a:lnTo>
                    <a:pt x="112" y="1893"/>
                  </a:lnTo>
                  <a:lnTo>
                    <a:pt x="110" y="1893"/>
                  </a:lnTo>
                  <a:lnTo>
                    <a:pt x="110" y="1892"/>
                  </a:lnTo>
                  <a:close/>
                  <a:moveTo>
                    <a:pt x="145" y="1768"/>
                  </a:moveTo>
                  <a:lnTo>
                    <a:pt x="146" y="1768"/>
                  </a:lnTo>
                  <a:lnTo>
                    <a:pt x="141" y="1794"/>
                  </a:lnTo>
                  <a:lnTo>
                    <a:pt x="136" y="1820"/>
                  </a:lnTo>
                  <a:lnTo>
                    <a:pt x="130" y="1842"/>
                  </a:lnTo>
                  <a:lnTo>
                    <a:pt x="125" y="1862"/>
                  </a:lnTo>
                  <a:lnTo>
                    <a:pt x="118" y="1879"/>
                  </a:lnTo>
                  <a:lnTo>
                    <a:pt x="112" y="1891"/>
                  </a:lnTo>
                  <a:lnTo>
                    <a:pt x="110" y="1891"/>
                  </a:lnTo>
                  <a:lnTo>
                    <a:pt x="117" y="1879"/>
                  </a:lnTo>
                  <a:lnTo>
                    <a:pt x="122" y="1862"/>
                  </a:lnTo>
                  <a:lnTo>
                    <a:pt x="129" y="1842"/>
                  </a:lnTo>
                  <a:lnTo>
                    <a:pt x="134" y="1820"/>
                  </a:lnTo>
                  <a:lnTo>
                    <a:pt x="140" y="1795"/>
                  </a:lnTo>
                  <a:lnTo>
                    <a:pt x="145" y="1768"/>
                  </a:lnTo>
                  <a:close/>
                  <a:moveTo>
                    <a:pt x="161" y="1664"/>
                  </a:moveTo>
                  <a:lnTo>
                    <a:pt x="162" y="1664"/>
                  </a:lnTo>
                  <a:lnTo>
                    <a:pt x="158" y="1699"/>
                  </a:lnTo>
                  <a:lnTo>
                    <a:pt x="153" y="1733"/>
                  </a:lnTo>
                  <a:lnTo>
                    <a:pt x="147" y="1765"/>
                  </a:lnTo>
                  <a:lnTo>
                    <a:pt x="145" y="1765"/>
                  </a:lnTo>
                  <a:lnTo>
                    <a:pt x="154" y="1716"/>
                  </a:lnTo>
                  <a:lnTo>
                    <a:pt x="161" y="1664"/>
                  </a:lnTo>
                  <a:close/>
                  <a:moveTo>
                    <a:pt x="96" y="1664"/>
                  </a:moveTo>
                  <a:lnTo>
                    <a:pt x="103" y="1664"/>
                  </a:lnTo>
                  <a:lnTo>
                    <a:pt x="101" y="1664"/>
                  </a:lnTo>
                  <a:lnTo>
                    <a:pt x="99" y="1664"/>
                  </a:lnTo>
                  <a:lnTo>
                    <a:pt x="96" y="1664"/>
                  </a:lnTo>
                  <a:close/>
                  <a:moveTo>
                    <a:pt x="185" y="1409"/>
                  </a:moveTo>
                  <a:lnTo>
                    <a:pt x="186" y="1409"/>
                  </a:lnTo>
                  <a:lnTo>
                    <a:pt x="186" y="1410"/>
                  </a:lnTo>
                  <a:lnTo>
                    <a:pt x="185" y="1433"/>
                  </a:lnTo>
                  <a:lnTo>
                    <a:pt x="183" y="1460"/>
                  </a:lnTo>
                  <a:lnTo>
                    <a:pt x="181" y="1489"/>
                  </a:lnTo>
                  <a:lnTo>
                    <a:pt x="178" y="1521"/>
                  </a:lnTo>
                  <a:lnTo>
                    <a:pt x="175" y="1555"/>
                  </a:lnTo>
                  <a:lnTo>
                    <a:pt x="172" y="1590"/>
                  </a:lnTo>
                  <a:lnTo>
                    <a:pt x="168" y="1626"/>
                  </a:lnTo>
                  <a:lnTo>
                    <a:pt x="163" y="1662"/>
                  </a:lnTo>
                  <a:lnTo>
                    <a:pt x="161" y="1662"/>
                  </a:lnTo>
                  <a:lnTo>
                    <a:pt x="170" y="1591"/>
                  </a:lnTo>
                  <a:lnTo>
                    <a:pt x="173" y="1557"/>
                  </a:lnTo>
                  <a:lnTo>
                    <a:pt x="176" y="1524"/>
                  </a:lnTo>
                  <a:lnTo>
                    <a:pt x="179" y="1492"/>
                  </a:lnTo>
                  <a:lnTo>
                    <a:pt x="182" y="1462"/>
                  </a:lnTo>
                  <a:lnTo>
                    <a:pt x="183" y="1436"/>
                  </a:lnTo>
                  <a:lnTo>
                    <a:pt x="185" y="1412"/>
                  </a:lnTo>
                  <a:lnTo>
                    <a:pt x="181" y="1427"/>
                  </a:lnTo>
                  <a:lnTo>
                    <a:pt x="180" y="1437"/>
                  </a:lnTo>
                  <a:lnTo>
                    <a:pt x="178" y="1449"/>
                  </a:lnTo>
                  <a:lnTo>
                    <a:pt x="174" y="1469"/>
                  </a:lnTo>
                  <a:lnTo>
                    <a:pt x="170" y="1490"/>
                  </a:lnTo>
                  <a:lnTo>
                    <a:pt x="166" y="1513"/>
                  </a:lnTo>
                  <a:lnTo>
                    <a:pt x="161" y="1537"/>
                  </a:lnTo>
                  <a:lnTo>
                    <a:pt x="155" y="1561"/>
                  </a:lnTo>
                  <a:lnTo>
                    <a:pt x="149" y="1583"/>
                  </a:lnTo>
                  <a:lnTo>
                    <a:pt x="143" y="1605"/>
                  </a:lnTo>
                  <a:lnTo>
                    <a:pt x="136" y="1624"/>
                  </a:lnTo>
                  <a:lnTo>
                    <a:pt x="128" y="1640"/>
                  </a:lnTo>
                  <a:lnTo>
                    <a:pt x="120" y="1653"/>
                  </a:lnTo>
                  <a:lnTo>
                    <a:pt x="111" y="1661"/>
                  </a:lnTo>
                  <a:lnTo>
                    <a:pt x="110" y="1661"/>
                  </a:lnTo>
                  <a:lnTo>
                    <a:pt x="109" y="1662"/>
                  </a:lnTo>
                  <a:lnTo>
                    <a:pt x="104" y="1662"/>
                  </a:lnTo>
                  <a:lnTo>
                    <a:pt x="107" y="1661"/>
                  </a:lnTo>
                  <a:lnTo>
                    <a:pt x="109" y="1659"/>
                  </a:lnTo>
                  <a:lnTo>
                    <a:pt x="118" y="1651"/>
                  </a:lnTo>
                  <a:lnTo>
                    <a:pt x="126" y="1639"/>
                  </a:lnTo>
                  <a:lnTo>
                    <a:pt x="134" y="1622"/>
                  </a:lnTo>
                  <a:lnTo>
                    <a:pt x="141" y="1603"/>
                  </a:lnTo>
                  <a:lnTo>
                    <a:pt x="148" y="1582"/>
                  </a:lnTo>
                  <a:lnTo>
                    <a:pt x="154" y="1560"/>
                  </a:lnTo>
                  <a:lnTo>
                    <a:pt x="159" y="1536"/>
                  </a:lnTo>
                  <a:lnTo>
                    <a:pt x="164" y="1513"/>
                  </a:lnTo>
                  <a:lnTo>
                    <a:pt x="168" y="1490"/>
                  </a:lnTo>
                  <a:lnTo>
                    <a:pt x="172" y="1468"/>
                  </a:lnTo>
                  <a:lnTo>
                    <a:pt x="175" y="1449"/>
                  </a:lnTo>
                  <a:lnTo>
                    <a:pt x="178" y="1436"/>
                  </a:lnTo>
                  <a:lnTo>
                    <a:pt x="180" y="1425"/>
                  </a:lnTo>
                  <a:lnTo>
                    <a:pt x="181" y="1418"/>
                  </a:lnTo>
                  <a:lnTo>
                    <a:pt x="183" y="1414"/>
                  </a:lnTo>
                  <a:lnTo>
                    <a:pt x="183" y="1411"/>
                  </a:lnTo>
                  <a:lnTo>
                    <a:pt x="184" y="1410"/>
                  </a:lnTo>
                  <a:lnTo>
                    <a:pt x="185" y="1409"/>
                  </a:lnTo>
                  <a:close/>
                  <a:moveTo>
                    <a:pt x="18" y="1406"/>
                  </a:moveTo>
                  <a:lnTo>
                    <a:pt x="19" y="1406"/>
                  </a:lnTo>
                  <a:lnTo>
                    <a:pt x="19" y="1408"/>
                  </a:lnTo>
                  <a:lnTo>
                    <a:pt x="20" y="1410"/>
                  </a:lnTo>
                  <a:lnTo>
                    <a:pt x="20" y="1412"/>
                  </a:lnTo>
                  <a:lnTo>
                    <a:pt x="22" y="1424"/>
                  </a:lnTo>
                  <a:lnTo>
                    <a:pt x="22" y="1428"/>
                  </a:lnTo>
                  <a:lnTo>
                    <a:pt x="27" y="1468"/>
                  </a:lnTo>
                  <a:lnTo>
                    <a:pt x="27" y="1470"/>
                  </a:lnTo>
                  <a:lnTo>
                    <a:pt x="33" y="1505"/>
                  </a:lnTo>
                  <a:lnTo>
                    <a:pt x="39" y="1537"/>
                  </a:lnTo>
                  <a:lnTo>
                    <a:pt x="39" y="1538"/>
                  </a:lnTo>
                  <a:lnTo>
                    <a:pt x="40" y="1539"/>
                  </a:lnTo>
                  <a:lnTo>
                    <a:pt x="40" y="1540"/>
                  </a:lnTo>
                  <a:lnTo>
                    <a:pt x="44" y="1560"/>
                  </a:lnTo>
                  <a:lnTo>
                    <a:pt x="45" y="1561"/>
                  </a:lnTo>
                  <a:lnTo>
                    <a:pt x="45" y="1562"/>
                  </a:lnTo>
                  <a:lnTo>
                    <a:pt x="51" y="1585"/>
                  </a:lnTo>
                  <a:lnTo>
                    <a:pt x="58" y="1606"/>
                  </a:lnTo>
                  <a:lnTo>
                    <a:pt x="64" y="1624"/>
                  </a:lnTo>
                  <a:lnTo>
                    <a:pt x="72" y="1639"/>
                  </a:lnTo>
                  <a:lnTo>
                    <a:pt x="72" y="1640"/>
                  </a:lnTo>
                  <a:lnTo>
                    <a:pt x="73" y="1640"/>
                  </a:lnTo>
                  <a:lnTo>
                    <a:pt x="80" y="1651"/>
                  </a:lnTo>
                  <a:lnTo>
                    <a:pt x="88" y="1658"/>
                  </a:lnTo>
                  <a:lnTo>
                    <a:pt x="96" y="1662"/>
                  </a:lnTo>
                  <a:lnTo>
                    <a:pt x="92" y="1662"/>
                  </a:lnTo>
                  <a:lnTo>
                    <a:pt x="85" y="1658"/>
                  </a:lnTo>
                  <a:lnTo>
                    <a:pt x="79" y="1651"/>
                  </a:lnTo>
                  <a:lnTo>
                    <a:pt x="72" y="1643"/>
                  </a:lnTo>
                  <a:lnTo>
                    <a:pt x="72" y="1642"/>
                  </a:lnTo>
                  <a:lnTo>
                    <a:pt x="72" y="1640"/>
                  </a:lnTo>
                  <a:lnTo>
                    <a:pt x="64" y="1626"/>
                  </a:lnTo>
                  <a:lnTo>
                    <a:pt x="56" y="1608"/>
                  </a:lnTo>
                  <a:lnTo>
                    <a:pt x="50" y="1587"/>
                  </a:lnTo>
                  <a:lnTo>
                    <a:pt x="43" y="1563"/>
                  </a:lnTo>
                  <a:lnTo>
                    <a:pt x="43" y="1561"/>
                  </a:lnTo>
                  <a:lnTo>
                    <a:pt x="39" y="1542"/>
                  </a:lnTo>
                  <a:lnTo>
                    <a:pt x="38" y="1541"/>
                  </a:lnTo>
                  <a:lnTo>
                    <a:pt x="38" y="1539"/>
                  </a:lnTo>
                  <a:lnTo>
                    <a:pt x="32" y="1507"/>
                  </a:lnTo>
                  <a:lnTo>
                    <a:pt x="26" y="1471"/>
                  </a:lnTo>
                  <a:lnTo>
                    <a:pt x="26" y="1469"/>
                  </a:lnTo>
                  <a:lnTo>
                    <a:pt x="21" y="1432"/>
                  </a:lnTo>
                  <a:lnTo>
                    <a:pt x="21" y="1430"/>
                  </a:lnTo>
                  <a:lnTo>
                    <a:pt x="20" y="1428"/>
                  </a:lnTo>
                  <a:lnTo>
                    <a:pt x="19" y="1413"/>
                  </a:lnTo>
                  <a:lnTo>
                    <a:pt x="19" y="1411"/>
                  </a:lnTo>
                  <a:lnTo>
                    <a:pt x="18" y="1410"/>
                  </a:lnTo>
                  <a:lnTo>
                    <a:pt x="18" y="1406"/>
                  </a:lnTo>
                  <a:close/>
                  <a:moveTo>
                    <a:pt x="0" y="1083"/>
                  </a:moveTo>
                  <a:lnTo>
                    <a:pt x="3" y="1083"/>
                  </a:lnTo>
                  <a:lnTo>
                    <a:pt x="3" y="1116"/>
                  </a:lnTo>
                  <a:lnTo>
                    <a:pt x="3" y="1150"/>
                  </a:lnTo>
                  <a:lnTo>
                    <a:pt x="6" y="1213"/>
                  </a:lnTo>
                  <a:lnTo>
                    <a:pt x="8" y="1278"/>
                  </a:lnTo>
                  <a:lnTo>
                    <a:pt x="14" y="1342"/>
                  </a:lnTo>
                  <a:lnTo>
                    <a:pt x="19" y="1404"/>
                  </a:lnTo>
                  <a:lnTo>
                    <a:pt x="17" y="1404"/>
                  </a:lnTo>
                  <a:lnTo>
                    <a:pt x="11" y="1342"/>
                  </a:lnTo>
                  <a:lnTo>
                    <a:pt x="7" y="1278"/>
                  </a:lnTo>
                  <a:lnTo>
                    <a:pt x="3" y="1213"/>
                  </a:lnTo>
                  <a:lnTo>
                    <a:pt x="1" y="1150"/>
                  </a:lnTo>
                  <a:lnTo>
                    <a:pt x="1" y="1116"/>
                  </a:lnTo>
                  <a:lnTo>
                    <a:pt x="0" y="1083"/>
                  </a:lnTo>
                  <a:close/>
                  <a:moveTo>
                    <a:pt x="11" y="799"/>
                  </a:moveTo>
                  <a:lnTo>
                    <a:pt x="12" y="799"/>
                  </a:lnTo>
                  <a:lnTo>
                    <a:pt x="8" y="849"/>
                  </a:lnTo>
                  <a:lnTo>
                    <a:pt x="6" y="903"/>
                  </a:lnTo>
                  <a:lnTo>
                    <a:pt x="4" y="959"/>
                  </a:lnTo>
                  <a:lnTo>
                    <a:pt x="3" y="1019"/>
                  </a:lnTo>
                  <a:lnTo>
                    <a:pt x="3" y="1081"/>
                  </a:lnTo>
                  <a:lnTo>
                    <a:pt x="0" y="1081"/>
                  </a:lnTo>
                  <a:lnTo>
                    <a:pt x="0" y="1019"/>
                  </a:lnTo>
                  <a:lnTo>
                    <a:pt x="2" y="959"/>
                  </a:lnTo>
                  <a:lnTo>
                    <a:pt x="4" y="903"/>
                  </a:lnTo>
                  <a:lnTo>
                    <a:pt x="7" y="849"/>
                  </a:lnTo>
                  <a:lnTo>
                    <a:pt x="11" y="799"/>
                  </a:lnTo>
                  <a:close/>
                  <a:moveTo>
                    <a:pt x="46" y="582"/>
                  </a:moveTo>
                  <a:lnTo>
                    <a:pt x="48" y="582"/>
                  </a:lnTo>
                  <a:lnTo>
                    <a:pt x="39" y="618"/>
                  </a:lnTo>
                  <a:lnTo>
                    <a:pt x="30" y="657"/>
                  </a:lnTo>
                  <a:lnTo>
                    <a:pt x="24" y="700"/>
                  </a:lnTo>
                  <a:lnTo>
                    <a:pt x="18" y="747"/>
                  </a:lnTo>
                  <a:lnTo>
                    <a:pt x="13" y="797"/>
                  </a:lnTo>
                  <a:lnTo>
                    <a:pt x="11" y="797"/>
                  </a:lnTo>
                  <a:lnTo>
                    <a:pt x="16" y="747"/>
                  </a:lnTo>
                  <a:lnTo>
                    <a:pt x="22" y="700"/>
                  </a:lnTo>
                  <a:lnTo>
                    <a:pt x="29" y="657"/>
                  </a:lnTo>
                  <a:lnTo>
                    <a:pt x="37" y="618"/>
                  </a:lnTo>
                  <a:lnTo>
                    <a:pt x="46" y="582"/>
                  </a:lnTo>
                  <a:close/>
                  <a:moveTo>
                    <a:pt x="102" y="462"/>
                  </a:moveTo>
                  <a:lnTo>
                    <a:pt x="104" y="462"/>
                  </a:lnTo>
                  <a:lnTo>
                    <a:pt x="97" y="472"/>
                  </a:lnTo>
                  <a:lnTo>
                    <a:pt x="91" y="484"/>
                  </a:lnTo>
                  <a:lnTo>
                    <a:pt x="83" y="496"/>
                  </a:lnTo>
                  <a:lnTo>
                    <a:pt x="75" y="510"/>
                  </a:lnTo>
                  <a:lnTo>
                    <a:pt x="66" y="530"/>
                  </a:lnTo>
                  <a:lnTo>
                    <a:pt x="56" y="554"/>
                  </a:lnTo>
                  <a:lnTo>
                    <a:pt x="48" y="580"/>
                  </a:lnTo>
                  <a:lnTo>
                    <a:pt x="47" y="580"/>
                  </a:lnTo>
                  <a:lnTo>
                    <a:pt x="55" y="554"/>
                  </a:lnTo>
                  <a:lnTo>
                    <a:pt x="64" y="530"/>
                  </a:lnTo>
                  <a:lnTo>
                    <a:pt x="74" y="508"/>
                  </a:lnTo>
                  <a:lnTo>
                    <a:pt x="84" y="491"/>
                  </a:lnTo>
                  <a:lnTo>
                    <a:pt x="93" y="476"/>
                  </a:lnTo>
                  <a:lnTo>
                    <a:pt x="102" y="462"/>
                  </a:lnTo>
                  <a:close/>
                  <a:moveTo>
                    <a:pt x="162" y="361"/>
                  </a:moveTo>
                  <a:lnTo>
                    <a:pt x="163" y="361"/>
                  </a:lnTo>
                  <a:lnTo>
                    <a:pt x="152" y="383"/>
                  </a:lnTo>
                  <a:lnTo>
                    <a:pt x="143" y="401"/>
                  </a:lnTo>
                  <a:lnTo>
                    <a:pt x="133" y="417"/>
                  </a:lnTo>
                  <a:lnTo>
                    <a:pt x="125" y="431"/>
                  </a:lnTo>
                  <a:lnTo>
                    <a:pt x="117" y="443"/>
                  </a:lnTo>
                  <a:lnTo>
                    <a:pt x="109" y="455"/>
                  </a:lnTo>
                  <a:lnTo>
                    <a:pt x="108" y="457"/>
                  </a:lnTo>
                  <a:lnTo>
                    <a:pt x="106" y="458"/>
                  </a:lnTo>
                  <a:lnTo>
                    <a:pt x="106" y="460"/>
                  </a:lnTo>
                  <a:lnTo>
                    <a:pt x="104" y="460"/>
                  </a:lnTo>
                  <a:lnTo>
                    <a:pt x="106" y="457"/>
                  </a:lnTo>
                  <a:lnTo>
                    <a:pt x="107" y="454"/>
                  </a:lnTo>
                  <a:lnTo>
                    <a:pt x="115" y="442"/>
                  </a:lnTo>
                  <a:lnTo>
                    <a:pt x="123" y="430"/>
                  </a:lnTo>
                  <a:lnTo>
                    <a:pt x="132" y="416"/>
                  </a:lnTo>
                  <a:lnTo>
                    <a:pt x="141" y="401"/>
                  </a:lnTo>
                  <a:lnTo>
                    <a:pt x="151" y="382"/>
                  </a:lnTo>
                  <a:lnTo>
                    <a:pt x="162" y="361"/>
                  </a:lnTo>
                  <a:close/>
                  <a:moveTo>
                    <a:pt x="192" y="250"/>
                  </a:moveTo>
                  <a:lnTo>
                    <a:pt x="194" y="250"/>
                  </a:lnTo>
                  <a:lnTo>
                    <a:pt x="189" y="281"/>
                  </a:lnTo>
                  <a:lnTo>
                    <a:pt x="182" y="309"/>
                  </a:lnTo>
                  <a:lnTo>
                    <a:pt x="175" y="333"/>
                  </a:lnTo>
                  <a:lnTo>
                    <a:pt x="167" y="353"/>
                  </a:lnTo>
                  <a:lnTo>
                    <a:pt x="166" y="355"/>
                  </a:lnTo>
                  <a:lnTo>
                    <a:pt x="165" y="357"/>
                  </a:lnTo>
                  <a:lnTo>
                    <a:pt x="164" y="359"/>
                  </a:lnTo>
                  <a:lnTo>
                    <a:pt x="162" y="359"/>
                  </a:lnTo>
                  <a:lnTo>
                    <a:pt x="164" y="355"/>
                  </a:lnTo>
                  <a:lnTo>
                    <a:pt x="165" y="352"/>
                  </a:lnTo>
                  <a:lnTo>
                    <a:pt x="173" y="332"/>
                  </a:lnTo>
                  <a:lnTo>
                    <a:pt x="181" y="308"/>
                  </a:lnTo>
                  <a:lnTo>
                    <a:pt x="186" y="280"/>
                  </a:lnTo>
                  <a:lnTo>
                    <a:pt x="192" y="250"/>
                  </a:lnTo>
                  <a:close/>
                  <a:moveTo>
                    <a:pt x="207" y="127"/>
                  </a:moveTo>
                  <a:lnTo>
                    <a:pt x="208" y="127"/>
                  </a:lnTo>
                  <a:lnTo>
                    <a:pt x="204" y="171"/>
                  </a:lnTo>
                  <a:lnTo>
                    <a:pt x="199" y="211"/>
                  </a:lnTo>
                  <a:lnTo>
                    <a:pt x="194" y="248"/>
                  </a:lnTo>
                  <a:lnTo>
                    <a:pt x="192" y="248"/>
                  </a:lnTo>
                  <a:lnTo>
                    <a:pt x="197" y="211"/>
                  </a:lnTo>
                  <a:lnTo>
                    <a:pt x="202" y="171"/>
                  </a:lnTo>
                  <a:lnTo>
                    <a:pt x="207" y="127"/>
                  </a:lnTo>
                  <a:close/>
                  <a:moveTo>
                    <a:pt x="218" y="0"/>
                  </a:moveTo>
                  <a:lnTo>
                    <a:pt x="219" y="9"/>
                  </a:lnTo>
                  <a:lnTo>
                    <a:pt x="217" y="39"/>
                  </a:lnTo>
                  <a:lnTo>
                    <a:pt x="213" y="83"/>
                  </a:lnTo>
                  <a:lnTo>
                    <a:pt x="209" y="125"/>
                  </a:lnTo>
                  <a:lnTo>
                    <a:pt x="207" y="125"/>
                  </a:lnTo>
                  <a:lnTo>
                    <a:pt x="211" y="83"/>
                  </a:lnTo>
                  <a:lnTo>
                    <a:pt x="215" y="39"/>
                  </a:lnTo>
                  <a:lnTo>
                    <a:pt x="217" y="17"/>
                  </a:lnTo>
                  <a:lnTo>
                    <a:pt x="218" y="7"/>
                  </a:lnTo>
                  <a:lnTo>
                    <a:pt x="218" y="2"/>
                  </a:lnTo>
                  <a:lnTo>
                    <a:pt x="218"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6" name="Freeform 12"/>
            <p:cNvSpPr>
              <a:spLocks noEditPoints="1"/>
            </p:cNvSpPr>
            <p:nvPr/>
          </p:nvSpPr>
          <p:spPr bwMode="auto">
            <a:xfrm>
              <a:off x="5187950" y="1939926"/>
              <a:ext cx="350838" cy="3008313"/>
            </a:xfrm>
            <a:custGeom>
              <a:avLst/>
              <a:gdLst/>
              <a:ahLst/>
              <a:cxnLst>
                <a:cxn ang="0">
                  <a:pos x="111" y="1894"/>
                </a:cxn>
                <a:cxn ang="0">
                  <a:pos x="93" y="1844"/>
                </a:cxn>
                <a:cxn ang="0">
                  <a:pos x="104" y="1881"/>
                </a:cxn>
                <a:cxn ang="0">
                  <a:pos x="75" y="1770"/>
                </a:cxn>
                <a:cxn ang="0">
                  <a:pos x="116" y="1666"/>
                </a:cxn>
                <a:cxn ang="0">
                  <a:pos x="77" y="1767"/>
                </a:cxn>
                <a:cxn ang="0">
                  <a:pos x="183" y="1544"/>
                </a:cxn>
                <a:cxn ang="0">
                  <a:pos x="172" y="1588"/>
                </a:cxn>
                <a:cxn ang="0">
                  <a:pos x="143" y="1652"/>
                </a:cxn>
                <a:cxn ang="0">
                  <a:pos x="141" y="1652"/>
                </a:cxn>
                <a:cxn ang="0">
                  <a:pos x="157" y="1624"/>
                </a:cxn>
                <a:cxn ang="0">
                  <a:pos x="178" y="1562"/>
                </a:cxn>
                <a:cxn ang="0">
                  <a:pos x="183" y="1541"/>
                </a:cxn>
                <a:cxn ang="0">
                  <a:pos x="200" y="1427"/>
                </a:cxn>
                <a:cxn ang="0">
                  <a:pos x="195" y="1471"/>
                </a:cxn>
                <a:cxn ang="0">
                  <a:pos x="202" y="1414"/>
                </a:cxn>
                <a:cxn ang="0">
                  <a:pos x="201" y="1424"/>
                </a:cxn>
                <a:cxn ang="0">
                  <a:pos x="35" y="1411"/>
                </a:cxn>
                <a:cxn ang="0">
                  <a:pos x="42" y="1435"/>
                </a:cxn>
                <a:cxn ang="0">
                  <a:pos x="61" y="1538"/>
                </a:cxn>
                <a:cxn ang="0">
                  <a:pos x="102" y="1653"/>
                </a:cxn>
                <a:cxn ang="0">
                  <a:pos x="110" y="1663"/>
                </a:cxn>
                <a:cxn ang="0">
                  <a:pos x="72" y="1585"/>
                </a:cxn>
                <a:cxn ang="0">
                  <a:pos x="47" y="1471"/>
                </a:cxn>
                <a:cxn ang="0">
                  <a:pos x="36" y="1415"/>
                </a:cxn>
                <a:cxn ang="0">
                  <a:pos x="51" y="1586"/>
                </a:cxn>
                <a:cxn ang="0">
                  <a:pos x="45" y="1546"/>
                </a:cxn>
                <a:cxn ang="0">
                  <a:pos x="34" y="1411"/>
                </a:cxn>
                <a:cxn ang="0">
                  <a:pos x="202" y="1412"/>
                </a:cxn>
                <a:cxn ang="0">
                  <a:pos x="219" y="1152"/>
                </a:cxn>
                <a:cxn ang="0">
                  <a:pos x="204" y="1406"/>
                </a:cxn>
                <a:cxn ang="0">
                  <a:pos x="217" y="1199"/>
                </a:cxn>
                <a:cxn ang="0">
                  <a:pos x="212" y="801"/>
                </a:cxn>
                <a:cxn ang="0">
                  <a:pos x="219" y="1083"/>
                </a:cxn>
                <a:cxn ang="0">
                  <a:pos x="174" y="584"/>
                </a:cxn>
                <a:cxn ang="0">
                  <a:pos x="207" y="752"/>
                </a:cxn>
                <a:cxn ang="0">
                  <a:pos x="192" y="663"/>
                </a:cxn>
                <a:cxn ang="0">
                  <a:pos x="128" y="478"/>
                </a:cxn>
                <a:cxn ang="0">
                  <a:pos x="175" y="582"/>
                </a:cxn>
                <a:cxn ang="0">
                  <a:pos x="136" y="494"/>
                </a:cxn>
                <a:cxn ang="0">
                  <a:pos x="69" y="383"/>
                </a:cxn>
                <a:cxn ang="0">
                  <a:pos x="111" y="449"/>
                </a:cxn>
                <a:cxn ang="0">
                  <a:pos x="102" y="439"/>
                </a:cxn>
                <a:cxn ang="0">
                  <a:pos x="58" y="363"/>
                </a:cxn>
                <a:cxn ang="0">
                  <a:pos x="47" y="334"/>
                </a:cxn>
                <a:cxn ang="0">
                  <a:pos x="56" y="359"/>
                </a:cxn>
                <a:cxn ang="0">
                  <a:pos x="33" y="283"/>
                </a:cxn>
                <a:cxn ang="0">
                  <a:pos x="24" y="213"/>
                </a:cxn>
                <a:cxn ang="0">
                  <a:pos x="13" y="129"/>
                </a:cxn>
                <a:cxn ang="0">
                  <a:pos x="11" y="91"/>
                </a:cxn>
                <a:cxn ang="0">
                  <a:pos x="10" y="92"/>
                </a:cxn>
              </a:cxnLst>
              <a:rect l="0" t="0" r="r" b="b"/>
              <a:pathLst>
                <a:path w="221" h="1895">
                  <a:moveTo>
                    <a:pt x="111" y="1894"/>
                  </a:moveTo>
                  <a:lnTo>
                    <a:pt x="113" y="1894"/>
                  </a:lnTo>
                  <a:lnTo>
                    <a:pt x="113" y="1895"/>
                  </a:lnTo>
                  <a:lnTo>
                    <a:pt x="111" y="1895"/>
                  </a:lnTo>
                  <a:lnTo>
                    <a:pt x="111" y="1894"/>
                  </a:lnTo>
                  <a:close/>
                  <a:moveTo>
                    <a:pt x="75" y="1770"/>
                  </a:moveTo>
                  <a:lnTo>
                    <a:pt x="77" y="1770"/>
                  </a:lnTo>
                  <a:lnTo>
                    <a:pt x="82" y="1797"/>
                  </a:lnTo>
                  <a:lnTo>
                    <a:pt x="88" y="1822"/>
                  </a:lnTo>
                  <a:lnTo>
                    <a:pt x="93" y="1844"/>
                  </a:lnTo>
                  <a:lnTo>
                    <a:pt x="100" y="1864"/>
                  </a:lnTo>
                  <a:lnTo>
                    <a:pt x="106" y="1881"/>
                  </a:lnTo>
                  <a:lnTo>
                    <a:pt x="112" y="1893"/>
                  </a:lnTo>
                  <a:lnTo>
                    <a:pt x="111" y="1893"/>
                  </a:lnTo>
                  <a:lnTo>
                    <a:pt x="104" y="1881"/>
                  </a:lnTo>
                  <a:lnTo>
                    <a:pt x="98" y="1864"/>
                  </a:lnTo>
                  <a:lnTo>
                    <a:pt x="92" y="1844"/>
                  </a:lnTo>
                  <a:lnTo>
                    <a:pt x="86" y="1822"/>
                  </a:lnTo>
                  <a:lnTo>
                    <a:pt x="80" y="1796"/>
                  </a:lnTo>
                  <a:lnTo>
                    <a:pt x="75" y="1770"/>
                  </a:lnTo>
                  <a:close/>
                  <a:moveTo>
                    <a:pt x="116" y="1666"/>
                  </a:moveTo>
                  <a:lnTo>
                    <a:pt x="125" y="1666"/>
                  </a:lnTo>
                  <a:lnTo>
                    <a:pt x="122" y="1666"/>
                  </a:lnTo>
                  <a:lnTo>
                    <a:pt x="118" y="1666"/>
                  </a:lnTo>
                  <a:lnTo>
                    <a:pt x="116" y="1666"/>
                  </a:lnTo>
                  <a:close/>
                  <a:moveTo>
                    <a:pt x="59" y="1666"/>
                  </a:moveTo>
                  <a:lnTo>
                    <a:pt x="61" y="1666"/>
                  </a:lnTo>
                  <a:lnTo>
                    <a:pt x="66" y="1701"/>
                  </a:lnTo>
                  <a:lnTo>
                    <a:pt x="71" y="1735"/>
                  </a:lnTo>
                  <a:lnTo>
                    <a:pt x="77" y="1767"/>
                  </a:lnTo>
                  <a:lnTo>
                    <a:pt x="75" y="1767"/>
                  </a:lnTo>
                  <a:lnTo>
                    <a:pt x="66" y="1718"/>
                  </a:lnTo>
                  <a:lnTo>
                    <a:pt x="59" y="1666"/>
                  </a:lnTo>
                  <a:close/>
                  <a:moveTo>
                    <a:pt x="182" y="1542"/>
                  </a:moveTo>
                  <a:lnTo>
                    <a:pt x="183" y="1544"/>
                  </a:lnTo>
                  <a:lnTo>
                    <a:pt x="183" y="1544"/>
                  </a:lnTo>
                  <a:lnTo>
                    <a:pt x="178" y="1563"/>
                  </a:lnTo>
                  <a:lnTo>
                    <a:pt x="178" y="1565"/>
                  </a:lnTo>
                  <a:lnTo>
                    <a:pt x="178" y="1565"/>
                  </a:lnTo>
                  <a:lnTo>
                    <a:pt x="172" y="1588"/>
                  </a:lnTo>
                  <a:lnTo>
                    <a:pt x="165" y="1608"/>
                  </a:lnTo>
                  <a:lnTo>
                    <a:pt x="158" y="1626"/>
                  </a:lnTo>
                  <a:lnTo>
                    <a:pt x="150" y="1642"/>
                  </a:lnTo>
                  <a:lnTo>
                    <a:pt x="149" y="1642"/>
                  </a:lnTo>
                  <a:lnTo>
                    <a:pt x="143" y="1652"/>
                  </a:lnTo>
                  <a:lnTo>
                    <a:pt x="136" y="1659"/>
                  </a:lnTo>
                  <a:lnTo>
                    <a:pt x="129" y="1664"/>
                  </a:lnTo>
                  <a:lnTo>
                    <a:pt x="124" y="1664"/>
                  </a:lnTo>
                  <a:lnTo>
                    <a:pt x="133" y="1660"/>
                  </a:lnTo>
                  <a:lnTo>
                    <a:pt x="141" y="1652"/>
                  </a:lnTo>
                  <a:lnTo>
                    <a:pt x="149" y="1640"/>
                  </a:lnTo>
                  <a:lnTo>
                    <a:pt x="149" y="1640"/>
                  </a:lnTo>
                  <a:lnTo>
                    <a:pt x="149" y="1640"/>
                  </a:lnTo>
                  <a:lnTo>
                    <a:pt x="150" y="1639"/>
                  </a:lnTo>
                  <a:lnTo>
                    <a:pt x="157" y="1624"/>
                  </a:lnTo>
                  <a:lnTo>
                    <a:pt x="165" y="1607"/>
                  </a:lnTo>
                  <a:lnTo>
                    <a:pt x="171" y="1587"/>
                  </a:lnTo>
                  <a:lnTo>
                    <a:pt x="177" y="1564"/>
                  </a:lnTo>
                  <a:lnTo>
                    <a:pt x="177" y="1563"/>
                  </a:lnTo>
                  <a:lnTo>
                    <a:pt x="178" y="1562"/>
                  </a:lnTo>
                  <a:lnTo>
                    <a:pt x="182" y="1542"/>
                  </a:lnTo>
                  <a:close/>
                  <a:moveTo>
                    <a:pt x="194" y="1473"/>
                  </a:moveTo>
                  <a:lnTo>
                    <a:pt x="196" y="1474"/>
                  </a:lnTo>
                  <a:lnTo>
                    <a:pt x="190" y="1509"/>
                  </a:lnTo>
                  <a:lnTo>
                    <a:pt x="183" y="1541"/>
                  </a:lnTo>
                  <a:lnTo>
                    <a:pt x="183" y="1541"/>
                  </a:lnTo>
                  <a:lnTo>
                    <a:pt x="183" y="1539"/>
                  </a:lnTo>
                  <a:lnTo>
                    <a:pt x="188" y="1507"/>
                  </a:lnTo>
                  <a:lnTo>
                    <a:pt x="194" y="1473"/>
                  </a:lnTo>
                  <a:close/>
                  <a:moveTo>
                    <a:pt x="200" y="1427"/>
                  </a:moveTo>
                  <a:lnTo>
                    <a:pt x="201" y="1428"/>
                  </a:lnTo>
                  <a:lnTo>
                    <a:pt x="201" y="1429"/>
                  </a:lnTo>
                  <a:lnTo>
                    <a:pt x="202" y="1430"/>
                  </a:lnTo>
                  <a:lnTo>
                    <a:pt x="196" y="1472"/>
                  </a:lnTo>
                  <a:lnTo>
                    <a:pt x="195" y="1471"/>
                  </a:lnTo>
                  <a:lnTo>
                    <a:pt x="195" y="1470"/>
                  </a:lnTo>
                  <a:lnTo>
                    <a:pt x="194" y="1470"/>
                  </a:lnTo>
                  <a:lnTo>
                    <a:pt x="200" y="1427"/>
                  </a:lnTo>
                  <a:close/>
                  <a:moveTo>
                    <a:pt x="202" y="1413"/>
                  </a:moveTo>
                  <a:lnTo>
                    <a:pt x="202" y="1414"/>
                  </a:lnTo>
                  <a:lnTo>
                    <a:pt x="203" y="1414"/>
                  </a:lnTo>
                  <a:lnTo>
                    <a:pt x="203" y="1414"/>
                  </a:lnTo>
                  <a:lnTo>
                    <a:pt x="202" y="1426"/>
                  </a:lnTo>
                  <a:lnTo>
                    <a:pt x="202" y="1425"/>
                  </a:lnTo>
                  <a:lnTo>
                    <a:pt x="201" y="1424"/>
                  </a:lnTo>
                  <a:lnTo>
                    <a:pt x="201" y="1419"/>
                  </a:lnTo>
                  <a:lnTo>
                    <a:pt x="202" y="1417"/>
                  </a:lnTo>
                  <a:lnTo>
                    <a:pt x="202" y="1413"/>
                  </a:lnTo>
                  <a:close/>
                  <a:moveTo>
                    <a:pt x="34" y="1411"/>
                  </a:moveTo>
                  <a:lnTo>
                    <a:pt x="35" y="1411"/>
                  </a:lnTo>
                  <a:lnTo>
                    <a:pt x="36" y="1412"/>
                  </a:lnTo>
                  <a:lnTo>
                    <a:pt x="37" y="1414"/>
                  </a:lnTo>
                  <a:lnTo>
                    <a:pt x="39" y="1418"/>
                  </a:lnTo>
                  <a:lnTo>
                    <a:pt x="40" y="1425"/>
                  </a:lnTo>
                  <a:lnTo>
                    <a:pt x="42" y="1435"/>
                  </a:lnTo>
                  <a:lnTo>
                    <a:pt x="45" y="1451"/>
                  </a:lnTo>
                  <a:lnTo>
                    <a:pt x="48" y="1470"/>
                  </a:lnTo>
                  <a:lnTo>
                    <a:pt x="52" y="1491"/>
                  </a:lnTo>
                  <a:lnTo>
                    <a:pt x="56" y="1515"/>
                  </a:lnTo>
                  <a:lnTo>
                    <a:pt x="61" y="1538"/>
                  </a:lnTo>
                  <a:lnTo>
                    <a:pt x="73" y="1584"/>
                  </a:lnTo>
                  <a:lnTo>
                    <a:pt x="80" y="1605"/>
                  </a:lnTo>
                  <a:lnTo>
                    <a:pt x="87" y="1624"/>
                  </a:lnTo>
                  <a:lnTo>
                    <a:pt x="94" y="1641"/>
                  </a:lnTo>
                  <a:lnTo>
                    <a:pt x="102" y="1653"/>
                  </a:lnTo>
                  <a:lnTo>
                    <a:pt x="111" y="1661"/>
                  </a:lnTo>
                  <a:lnTo>
                    <a:pt x="113" y="1663"/>
                  </a:lnTo>
                  <a:lnTo>
                    <a:pt x="116" y="1664"/>
                  </a:lnTo>
                  <a:lnTo>
                    <a:pt x="111" y="1664"/>
                  </a:lnTo>
                  <a:lnTo>
                    <a:pt x="110" y="1663"/>
                  </a:lnTo>
                  <a:lnTo>
                    <a:pt x="101" y="1655"/>
                  </a:lnTo>
                  <a:lnTo>
                    <a:pt x="93" y="1642"/>
                  </a:lnTo>
                  <a:lnTo>
                    <a:pt x="85" y="1626"/>
                  </a:lnTo>
                  <a:lnTo>
                    <a:pt x="78" y="1607"/>
                  </a:lnTo>
                  <a:lnTo>
                    <a:pt x="72" y="1585"/>
                  </a:lnTo>
                  <a:lnTo>
                    <a:pt x="66" y="1563"/>
                  </a:lnTo>
                  <a:lnTo>
                    <a:pt x="60" y="1539"/>
                  </a:lnTo>
                  <a:lnTo>
                    <a:pt x="55" y="1515"/>
                  </a:lnTo>
                  <a:lnTo>
                    <a:pt x="50" y="1492"/>
                  </a:lnTo>
                  <a:lnTo>
                    <a:pt x="47" y="1471"/>
                  </a:lnTo>
                  <a:lnTo>
                    <a:pt x="43" y="1451"/>
                  </a:lnTo>
                  <a:lnTo>
                    <a:pt x="41" y="1440"/>
                  </a:lnTo>
                  <a:lnTo>
                    <a:pt x="39" y="1429"/>
                  </a:lnTo>
                  <a:lnTo>
                    <a:pt x="37" y="1421"/>
                  </a:lnTo>
                  <a:lnTo>
                    <a:pt x="36" y="1415"/>
                  </a:lnTo>
                  <a:lnTo>
                    <a:pt x="38" y="1444"/>
                  </a:lnTo>
                  <a:lnTo>
                    <a:pt x="40" y="1476"/>
                  </a:lnTo>
                  <a:lnTo>
                    <a:pt x="44" y="1511"/>
                  </a:lnTo>
                  <a:lnTo>
                    <a:pt x="47" y="1548"/>
                  </a:lnTo>
                  <a:lnTo>
                    <a:pt x="51" y="1586"/>
                  </a:lnTo>
                  <a:lnTo>
                    <a:pt x="56" y="1625"/>
                  </a:lnTo>
                  <a:lnTo>
                    <a:pt x="61" y="1664"/>
                  </a:lnTo>
                  <a:lnTo>
                    <a:pt x="59" y="1664"/>
                  </a:lnTo>
                  <a:lnTo>
                    <a:pt x="54" y="1624"/>
                  </a:lnTo>
                  <a:lnTo>
                    <a:pt x="45" y="1546"/>
                  </a:lnTo>
                  <a:lnTo>
                    <a:pt x="42" y="1508"/>
                  </a:lnTo>
                  <a:lnTo>
                    <a:pt x="39" y="1473"/>
                  </a:lnTo>
                  <a:lnTo>
                    <a:pt x="37" y="1441"/>
                  </a:lnTo>
                  <a:lnTo>
                    <a:pt x="34" y="1412"/>
                  </a:lnTo>
                  <a:lnTo>
                    <a:pt x="34" y="1411"/>
                  </a:lnTo>
                  <a:close/>
                  <a:moveTo>
                    <a:pt x="202" y="1408"/>
                  </a:moveTo>
                  <a:lnTo>
                    <a:pt x="204" y="1408"/>
                  </a:lnTo>
                  <a:lnTo>
                    <a:pt x="204" y="1412"/>
                  </a:lnTo>
                  <a:lnTo>
                    <a:pt x="203" y="1412"/>
                  </a:lnTo>
                  <a:lnTo>
                    <a:pt x="202" y="1412"/>
                  </a:lnTo>
                  <a:lnTo>
                    <a:pt x="202" y="1408"/>
                  </a:lnTo>
                  <a:close/>
                  <a:moveTo>
                    <a:pt x="219" y="1085"/>
                  </a:moveTo>
                  <a:lnTo>
                    <a:pt x="220" y="1085"/>
                  </a:lnTo>
                  <a:lnTo>
                    <a:pt x="220" y="1119"/>
                  </a:lnTo>
                  <a:lnTo>
                    <a:pt x="219" y="1152"/>
                  </a:lnTo>
                  <a:lnTo>
                    <a:pt x="218" y="1199"/>
                  </a:lnTo>
                  <a:lnTo>
                    <a:pt x="216" y="1250"/>
                  </a:lnTo>
                  <a:lnTo>
                    <a:pt x="213" y="1302"/>
                  </a:lnTo>
                  <a:lnTo>
                    <a:pt x="210" y="1354"/>
                  </a:lnTo>
                  <a:lnTo>
                    <a:pt x="204" y="1406"/>
                  </a:lnTo>
                  <a:lnTo>
                    <a:pt x="202" y="1406"/>
                  </a:lnTo>
                  <a:lnTo>
                    <a:pt x="207" y="1354"/>
                  </a:lnTo>
                  <a:lnTo>
                    <a:pt x="212" y="1302"/>
                  </a:lnTo>
                  <a:lnTo>
                    <a:pt x="215" y="1250"/>
                  </a:lnTo>
                  <a:lnTo>
                    <a:pt x="217" y="1199"/>
                  </a:lnTo>
                  <a:lnTo>
                    <a:pt x="218" y="1152"/>
                  </a:lnTo>
                  <a:lnTo>
                    <a:pt x="218" y="1119"/>
                  </a:lnTo>
                  <a:lnTo>
                    <a:pt x="219" y="1085"/>
                  </a:lnTo>
                  <a:close/>
                  <a:moveTo>
                    <a:pt x="210" y="801"/>
                  </a:moveTo>
                  <a:lnTo>
                    <a:pt x="212" y="801"/>
                  </a:lnTo>
                  <a:lnTo>
                    <a:pt x="217" y="871"/>
                  </a:lnTo>
                  <a:lnTo>
                    <a:pt x="220" y="942"/>
                  </a:lnTo>
                  <a:lnTo>
                    <a:pt x="221" y="1014"/>
                  </a:lnTo>
                  <a:lnTo>
                    <a:pt x="220" y="1083"/>
                  </a:lnTo>
                  <a:lnTo>
                    <a:pt x="219" y="1083"/>
                  </a:lnTo>
                  <a:lnTo>
                    <a:pt x="219" y="1014"/>
                  </a:lnTo>
                  <a:lnTo>
                    <a:pt x="218" y="942"/>
                  </a:lnTo>
                  <a:lnTo>
                    <a:pt x="215" y="871"/>
                  </a:lnTo>
                  <a:lnTo>
                    <a:pt x="210" y="801"/>
                  </a:lnTo>
                  <a:close/>
                  <a:moveTo>
                    <a:pt x="174" y="584"/>
                  </a:moveTo>
                  <a:lnTo>
                    <a:pt x="175" y="584"/>
                  </a:lnTo>
                  <a:lnTo>
                    <a:pt x="186" y="622"/>
                  </a:lnTo>
                  <a:lnTo>
                    <a:pt x="194" y="663"/>
                  </a:lnTo>
                  <a:lnTo>
                    <a:pt x="201" y="706"/>
                  </a:lnTo>
                  <a:lnTo>
                    <a:pt x="207" y="752"/>
                  </a:lnTo>
                  <a:lnTo>
                    <a:pt x="212" y="799"/>
                  </a:lnTo>
                  <a:lnTo>
                    <a:pt x="210" y="799"/>
                  </a:lnTo>
                  <a:lnTo>
                    <a:pt x="205" y="752"/>
                  </a:lnTo>
                  <a:lnTo>
                    <a:pt x="199" y="706"/>
                  </a:lnTo>
                  <a:lnTo>
                    <a:pt x="192" y="663"/>
                  </a:lnTo>
                  <a:lnTo>
                    <a:pt x="183" y="622"/>
                  </a:lnTo>
                  <a:lnTo>
                    <a:pt x="174" y="584"/>
                  </a:lnTo>
                  <a:close/>
                  <a:moveTo>
                    <a:pt x="118" y="464"/>
                  </a:moveTo>
                  <a:lnTo>
                    <a:pt x="119" y="464"/>
                  </a:lnTo>
                  <a:lnTo>
                    <a:pt x="128" y="478"/>
                  </a:lnTo>
                  <a:lnTo>
                    <a:pt x="138" y="493"/>
                  </a:lnTo>
                  <a:lnTo>
                    <a:pt x="147" y="510"/>
                  </a:lnTo>
                  <a:lnTo>
                    <a:pt x="157" y="532"/>
                  </a:lnTo>
                  <a:lnTo>
                    <a:pt x="167" y="556"/>
                  </a:lnTo>
                  <a:lnTo>
                    <a:pt x="175" y="582"/>
                  </a:lnTo>
                  <a:lnTo>
                    <a:pt x="173" y="582"/>
                  </a:lnTo>
                  <a:lnTo>
                    <a:pt x="165" y="556"/>
                  </a:lnTo>
                  <a:lnTo>
                    <a:pt x="156" y="533"/>
                  </a:lnTo>
                  <a:lnTo>
                    <a:pt x="146" y="512"/>
                  </a:lnTo>
                  <a:lnTo>
                    <a:pt x="136" y="494"/>
                  </a:lnTo>
                  <a:lnTo>
                    <a:pt x="127" y="478"/>
                  </a:lnTo>
                  <a:lnTo>
                    <a:pt x="118" y="464"/>
                  </a:lnTo>
                  <a:close/>
                  <a:moveTo>
                    <a:pt x="58" y="363"/>
                  </a:moveTo>
                  <a:lnTo>
                    <a:pt x="59" y="363"/>
                  </a:lnTo>
                  <a:lnTo>
                    <a:pt x="69" y="383"/>
                  </a:lnTo>
                  <a:lnTo>
                    <a:pt x="80" y="399"/>
                  </a:lnTo>
                  <a:lnTo>
                    <a:pt x="88" y="414"/>
                  </a:lnTo>
                  <a:lnTo>
                    <a:pt x="96" y="427"/>
                  </a:lnTo>
                  <a:lnTo>
                    <a:pt x="103" y="438"/>
                  </a:lnTo>
                  <a:lnTo>
                    <a:pt x="111" y="449"/>
                  </a:lnTo>
                  <a:lnTo>
                    <a:pt x="119" y="462"/>
                  </a:lnTo>
                  <a:lnTo>
                    <a:pt x="117" y="462"/>
                  </a:lnTo>
                  <a:lnTo>
                    <a:pt x="113" y="456"/>
                  </a:lnTo>
                  <a:lnTo>
                    <a:pt x="109" y="450"/>
                  </a:lnTo>
                  <a:lnTo>
                    <a:pt x="102" y="439"/>
                  </a:lnTo>
                  <a:lnTo>
                    <a:pt x="94" y="428"/>
                  </a:lnTo>
                  <a:lnTo>
                    <a:pt x="86" y="415"/>
                  </a:lnTo>
                  <a:lnTo>
                    <a:pt x="77" y="400"/>
                  </a:lnTo>
                  <a:lnTo>
                    <a:pt x="68" y="383"/>
                  </a:lnTo>
                  <a:lnTo>
                    <a:pt x="58" y="363"/>
                  </a:lnTo>
                  <a:close/>
                  <a:moveTo>
                    <a:pt x="28" y="252"/>
                  </a:moveTo>
                  <a:lnTo>
                    <a:pt x="29" y="252"/>
                  </a:lnTo>
                  <a:lnTo>
                    <a:pt x="34" y="282"/>
                  </a:lnTo>
                  <a:lnTo>
                    <a:pt x="40" y="310"/>
                  </a:lnTo>
                  <a:lnTo>
                    <a:pt x="47" y="334"/>
                  </a:lnTo>
                  <a:lnTo>
                    <a:pt x="55" y="354"/>
                  </a:lnTo>
                  <a:lnTo>
                    <a:pt x="57" y="357"/>
                  </a:lnTo>
                  <a:lnTo>
                    <a:pt x="58" y="361"/>
                  </a:lnTo>
                  <a:lnTo>
                    <a:pt x="56" y="361"/>
                  </a:lnTo>
                  <a:lnTo>
                    <a:pt x="56" y="359"/>
                  </a:lnTo>
                  <a:lnTo>
                    <a:pt x="55" y="357"/>
                  </a:lnTo>
                  <a:lnTo>
                    <a:pt x="53" y="355"/>
                  </a:lnTo>
                  <a:lnTo>
                    <a:pt x="45" y="335"/>
                  </a:lnTo>
                  <a:lnTo>
                    <a:pt x="39" y="311"/>
                  </a:lnTo>
                  <a:lnTo>
                    <a:pt x="33" y="283"/>
                  </a:lnTo>
                  <a:lnTo>
                    <a:pt x="28" y="252"/>
                  </a:lnTo>
                  <a:close/>
                  <a:moveTo>
                    <a:pt x="13" y="129"/>
                  </a:moveTo>
                  <a:lnTo>
                    <a:pt x="15" y="129"/>
                  </a:lnTo>
                  <a:lnTo>
                    <a:pt x="19" y="173"/>
                  </a:lnTo>
                  <a:lnTo>
                    <a:pt x="24" y="213"/>
                  </a:lnTo>
                  <a:lnTo>
                    <a:pt x="29" y="250"/>
                  </a:lnTo>
                  <a:lnTo>
                    <a:pt x="27" y="250"/>
                  </a:lnTo>
                  <a:lnTo>
                    <a:pt x="22" y="213"/>
                  </a:lnTo>
                  <a:lnTo>
                    <a:pt x="18" y="173"/>
                  </a:lnTo>
                  <a:lnTo>
                    <a:pt x="13" y="129"/>
                  </a:lnTo>
                  <a:close/>
                  <a:moveTo>
                    <a:pt x="0" y="0"/>
                  </a:moveTo>
                  <a:lnTo>
                    <a:pt x="1" y="0"/>
                  </a:lnTo>
                  <a:lnTo>
                    <a:pt x="3" y="4"/>
                  </a:lnTo>
                  <a:lnTo>
                    <a:pt x="3" y="11"/>
                  </a:lnTo>
                  <a:lnTo>
                    <a:pt x="11" y="91"/>
                  </a:lnTo>
                  <a:lnTo>
                    <a:pt x="13" y="110"/>
                  </a:lnTo>
                  <a:lnTo>
                    <a:pt x="15" y="127"/>
                  </a:lnTo>
                  <a:lnTo>
                    <a:pt x="13" y="127"/>
                  </a:lnTo>
                  <a:lnTo>
                    <a:pt x="11" y="110"/>
                  </a:lnTo>
                  <a:lnTo>
                    <a:pt x="10" y="92"/>
                  </a:lnTo>
                  <a:lnTo>
                    <a:pt x="1" y="11"/>
                  </a:lnTo>
                  <a:lnTo>
                    <a:pt x="0" y="2"/>
                  </a:lnTo>
                  <a:lnTo>
                    <a:pt x="0"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7" name="Freeform 13"/>
            <p:cNvSpPr>
              <a:spLocks noEditPoints="1"/>
            </p:cNvSpPr>
            <p:nvPr/>
          </p:nvSpPr>
          <p:spPr bwMode="auto">
            <a:xfrm>
              <a:off x="2924175" y="1924051"/>
              <a:ext cx="2271713" cy="3024188"/>
            </a:xfrm>
            <a:custGeom>
              <a:avLst/>
              <a:gdLst/>
              <a:ahLst/>
              <a:cxnLst>
                <a:cxn ang="0">
                  <a:pos x="711" y="1904"/>
                </a:cxn>
                <a:cxn ang="0">
                  <a:pos x="832" y="1851"/>
                </a:cxn>
                <a:cxn ang="0">
                  <a:pos x="713" y="1902"/>
                </a:cxn>
                <a:cxn ang="0">
                  <a:pos x="753" y="1886"/>
                </a:cxn>
                <a:cxn ang="0">
                  <a:pos x="936" y="1780"/>
                </a:cxn>
                <a:cxn ang="0">
                  <a:pos x="940" y="1777"/>
                </a:cxn>
                <a:cxn ang="0">
                  <a:pos x="1202" y="1418"/>
                </a:cxn>
                <a:cxn ang="0">
                  <a:pos x="1182" y="1481"/>
                </a:cxn>
                <a:cxn ang="0">
                  <a:pos x="1099" y="1617"/>
                </a:cxn>
                <a:cxn ang="0">
                  <a:pos x="1057" y="1666"/>
                </a:cxn>
                <a:cxn ang="0">
                  <a:pos x="1057" y="1664"/>
                </a:cxn>
                <a:cxn ang="0">
                  <a:pos x="1152" y="1536"/>
                </a:cxn>
                <a:cxn ang="0">
                  <a:pos x="1198" y="1436"/>
                </a:cxn>
                <a:cxn ang="0">
                  <a:pos x="154" y="1474"/>
                </a:cxn>
                <a:cxn ang="0">
                  <a:pos x="305" y="1590"/>
                </a:cxn>
                <a:cxn ang="0">
                  <a:pos x="515" y="1659"/>
                </a:cxn>
                <a:cxn ang="0">
                  <a:pos x="657" y="1670"/>
                </a:cxn>
                <a:cxn ang="0">
                  <a:pos x="723" y="1665"/>
                </a:cxn>
                <a:cxn ang="0">
                  <a:pos x="849" y="1636"/>
                </a:cxn>
                <a:cxn ang="0">
                  <a:pos x="963" y="1586"/>
                </a:cxn>
                <a:cxn ang="0">
                  <a:pos x="1099" y="1496"/>
                </a:cxn>
                <a:cxn ang="0">
                  <a:pos x="1174" y="1432"/>
                </a:cxn>
                <a:cxn ang="0">
                  <a:pos x="1198" y="1418"/>
                </a:cxn>
                <a:cxn ang="0">
                  <a:pos x="1174" y="1435"/>
                </a:cxn>
                <a:cxn ang="0">
                  <a:pos x="1101" y="1497"/>
                </a:cxn>
                <a:cxn ang="0">
                  <a:pos x="964" y="1588"/>
                </a:cxn>
                <a:cxn ang="0">
                  <a:pos x="851" y="1637"/>
                </a:cxn>
                <a:cxn ang="0">
                  <a:pos x="730" y="1665"/>
                </a:cxn>
                <a:cxn ang="0">
                  <a:pos x="622" y="1671"/>
                </a:cxn>
                <a:cxn ang="0">
                  <a:pos x="462" y="1650"/>
                </a:cxn>
                <a:cxn ang="0">
                  <a:pos x="266" y="1570"/>
                </a:cxn>
                <a:cxn ang="0">
                  <a:pos x="128" y="1446"/>
                </a:cxn>
                <a:cxn ang="0">
                  <a:pos x="1198" y="1416"/>
                </a:cxn>
                <a:cxn ang="0">
                  <a:pos x="7" y="1159"/>
                </a:cxn>
                <a:cxn ang="0">
                  <a:pos x="82" y="1376"/>
                </a:cxn>
                <a:cxn ang="0">
                  <a:pos x="39" y="1291"/>
                </a:cxn>
                <a:cxn ang="0">
                  <a:pos x="0" y="1095"/>
                </a:cxn>
                <a:cxn ang="0">
                  <a:pos x="19" y="924"/>
                </a:cxn>
                <a:cxn ang="0">
                  <a:pos x="0" y="1093"/>
                </a:cxn>
                <a:cxn ang="0">
                  <a:pos x="31" y="885"/>
                </a:cxn>
                <a:cxn ang="0">
                  <a:pos x="252" y="619"/>
                </a:cxn>
                <a:cxn ang="0">
                  <a:pos x="91" y="773"/>
                </a:cxn>
                <a:cxn ang="0">
                  <a:pos x="144" y="706"/>
                </a:cxn>
                <a:cxn ang="0">
                  <a:pos x="651" y="474"/>
                </a:cxn>
                <a:cxn ang="0">
                  <a:pos x="473" y="519"/>
                </a:cxn>
                <a:cxn ang="0">
                  <a:pos x="293" y="592"/>
                </a:cxn>
                <a:cxn ang="0">
                  <a:pos x="514" y="506"/>
                </a:cxn>
                <a:cxn ang="0">
                  <a:pos x="1056" y="373"/>
                </a:cxn>
                <a:cxn ang="0">
                  <a:pos x="695" y="466"/>
                </a:cxn>
                <a:cxn ang="0">
                  <a:pos x="762" y="449"/>
                </a:cxn>
                <a:cxn ang="0">
                  <a:pos x="1248" y="262"/>
                </a:cxn>
                <a:cxn ang="0">
                  <a:pos x="1134" y="343"/>
                </a:cxn>
                <a:cxn ang="0">
                  <a:pos x="1097" y="356"/>
                </a:cxn>
                <a:cxn ang="0">
                  <a:pos x="1248" y="262"/>
                </a:cxn>
                <a:cxn ang="0">
                  <a:pos x="1279" y="234"/>
                </a:cxn>
                <a:cxn ang="0">
                  <a:pos x="1324" y="173"/>
                </a:cxn>
                <a:cxn ang="0">
                  <a:pos x="1426" y="8"/>
                </a:cxn>
                <a:cxn ang="0">
                  <a:pos x="1348" y="137"/>
                </a:cxn>
                <a:cxn ang="0">
                  <a:pos x="1429" y="0"/>
                </a:cxn>
                <a:cxn ang="0">
                  <a:pos x="1429" y="0"/>
                </a:cxn>
              </a:cxnLst>
              <a:rect l="0" t="0" r="r" b="b"/>
              <a:pathLst>
                <a:path w="1431" h="1905">
                  <a:moveTo>
                    <a:pt x="711" y="1904"/>
                  </a:moveTo>
                  <a:lnTo>
                    <a:pt x="712" y="1904"/>
                  </a:lnTo>
                  <a:lnTo>
                    <a:pt x="712" y="1905"/>
                  </a:lnTo>
                  <a:lnTo>
                    <a:pt x="711" y="1905"/>
                  </a:lnTo>
                  <a:lnTo>
                    <a:pt x="711" y="1904"/>
                  </a:lnTo>
                  <a:close/>
                  <a:moveTo>
                    <a:pt x="936" y="1780"/>
                  </a:moveTo>
                  <a:lnTo>
                    <a:pt x="938" y="1780"/>
                  </a:lnTo>
                  <a:lnTo>
                    <a:pt x="904" y="1805"/>
                  </a:lnTo>
                  <a:lnTo>
                    <a:pt x="869" y="1829"/>
                  </a:lnTo>
                  <a:lnTo>
                    <a:pt x="832" y="1851"/>
                  </a:lnTo>
                  <a:lnTo>
                    <a:pt x="794" y="1870"/>
                  </a:lnTo>
                  <a:lnTo>
                    <a:pt x="754" y="1887"/>
                  </a:lnTo>
                  <a:lnTo>
                    <a:pt x="714" y="1901"/>
                  </a:lnTo>
                  <a:lnTo>
                    <a:pt x="714" y="1902"/>
                  </a:lnTo>
                  <a:lnTo>
                    <a:pt x="713" y="1902"/>
                  </a:lnTo>
                  <a:lnTo>
                    <a:pt x="713" y="1903"/>
                  </a:lnTo>
                  <a:lnTo>
                    <a:pt x="712" y="1903"/>
                  </a:lnTo>
                  <a:lnTo>
                    <a:pt x="712" y="1901"/>
                  </a:lnTo>
                  <a:lnTo>
                    <a:pt x="713" y="1900"/>
                  </a:lnTo>
                  <a:lnTo>
                    <a:pt x="753" y="1886"/>
                  </a:lnTo>
                  <a:lnTo>
                    <a:pt x="792" y="1870"/>
                  </a:lnTo>
                  <a:lnTo>
                    <a:pt x="830" y="1850"/>
                  </a:lnTo>
                  <a:lnTo>
                    <a:pt x="867" y="1828"/>
                  </a:lnTo>
                  <a:lnTo>
                    <a:pt x="902" y="1805"/>
                  </a:lnTo>
                  <a:lnTo>
                    <a:pt x="936" y="1780"/>
                  </a:lnTo>
                  <a:close/>
                  <a:moveTo>
                    <a:pt x="1047" y="1676"/>
                  </a:moveTo>
                  <a:lnTo>
                    <a:pt x="1049" y="1676"/>
                  </a:lnTo>
                  <a:lnTo>
                    <a:pt x="1015" y="1711"/>
                  </a:lnTo>
                  <a:lnTo>
                    <a:pt x="979" y="1745"/>
                  </a:lnTo>
                  <a:lnTo>
                    <a:pt x="940" y="1777"/>
                  </a:lnTo>
                  <a:lnTo>
                    <a:pt x="938" y="1777"/>
                  </a:lnTo>
                  <a:lnTo>
                    <a:pt x="977" y="1745"/>
                  </a:lnTo>
                  <a:lnTo>
                    <a:pt x="1013" y="1711"/>
                  </a:lnTo>
                  <a:lnTo>
                    <a:pt x="1047" y="1676"/>
                  </a:lnTo>
                  <a:close/>
                  <a:moveTo>
                    <a:pt x="1202" y="1418"/>
                  </a:moveTo>
                  <a:lnTo>
                    <a:pt x="1203" y="1418"/>
                  </a:lnTo>
                  <a:lnTo>
                    <a:pt x="1200" y="1435"/>
                  </a:lnTo>
                  <a:lnTo>
                    <a:pt x="1194" y="1453"/>
                  </a:lnTo>
                  <a:lnTo>
                    <a:pt x="1192" y="1458"/>
                  </a:lnTo>
                  <a:lnTo>
                    <a:pt x="1182" y="1481"/>
                  </a:lnTo>
                  <a:lnTo>
                    <a:pt x="1170" y="1506"/>
                  </a:lnTo>
                  <a:lnTo>
                    <a:pt x="1155" y="1533"/>
                  </a:lnTo>
                  <a:lnTo>
                    <a:pt x="1139" y="1560"/>
                  </a:lnTo>
                  <a:lnTo>
                    <a:pt x="1120" y="1589"/>
                  </a:lnTo>
                  <a:lnTo>
                    <a:pt x="1099" y="1617"/>
                  </a:lnTo>
                  <a:lnTo>
                    <a:pt x="1097" y="1619"/>
                  </a:lnTo>
                  <a:lnTo>
                    <a:pt x="1095" y="1621"/>
                  </a:lnTo>
                  <a:lnTo>
                    <a:pt x="1078" y="1643"/>
                  </a:lnTo>
                  <a:lnTo>
                    <a:pt x="1059" y="1665"/>
                  </a:lnTo>
                  <a:lnTo>
                    <a:pt x="1057" y="1666"/>
                  </a:lnTo>
                  <a:lnTo>
                    <a:pt x="1054" y="1670"/>
                  </a:lnTo>
                  <a:lnTo>
                    <a:pt x="1051" y="1674"/>
                  </a:lnTo>
                  <a:lnTo>
                    <a:pt x="1049" y="1674"/>
                  </a:lnTo>
                  <a:lnTo>
                    <a:pt x="1056" y="1665"/>
                  </a:lnTo>
                  <a:lnTo>
                    <a:pt x="1057" y="1664"/>
                  </a:lnTo>
                  <a:lnTo>
                    <a:pt x="1091" y="1624"/>
                  </a:lnTo>
                  <a:lnTo>
                    <a:pt x="1094" y="1620"/>
                  </a:lnTo>
                  <a:lnTo>
                    <a:pt x="1115" y="1591"/>
                  </a:lnTo>
                  <a:lnTo>
                    <a:pt x="1134" y="1563"/>
                  </a:lnTo>
                  <a:lnTo>
                    <a:pt x="1152" y="1536"/>
                  </a:lnTo>
                  <a:lnTo>
                    <a:pt x="1166" y="1509"/>
                  </a:lnTo>
                  <a:lnTo>
                    <a:pt x="1179" y="1485"/>
                  </a:lnTo>
                  <a:lnTo>
                    <a:pt x="1190" y="1461"/>
                  </a:lnTo>
                  <a:lnTo>
                    <a:pt x="1191" y="1456"/>
                  </a:lnTo>
                  <a:lnTo>
                    <a:pt x="1198" y="1436"/>
                  </a:lnTo>
                  <a:lnTo>
                    <a:pt x="1202" y="1418"/>
                  </a:lnTo>
                  <a:close/>
                  <a:moveTo>
                    <a:pt x="107" y="1418"/>
                  </a:moveTo>
                  <a:lnTo>
                    <a:pt x="109" y="1418"/>
                  </a:lnTo>
                  <a:lnTo>
                    <a:pt x="131" y="1446"/>
                  </a:lnTo>
                  <a:lnTo>
                    <a:pt x="154" y="1474"/>
                  </a:lnTo>
                  <a:lnTo>
                    <a:pt x="179" y="1500"/>
                  </a:lnTo>
                  <a:lnTo>
                    <a:pt x="208" y="1525"/>
                  </a:lnTo>
                  <a:lnTo>
                    <a:pt x="237" y="1549"/>
                  </a:lnTo>
                  <a:lnTo>
                    <a:pt x="270" y="1570"/>
                  </a:lnTo>
                  <a:lnTo>
                    <a:pt x="305" y="1590"/>
                  </a:lnTo>
                  <a:lnTo>
                    <a:pt x="342" y="1608"/>
                  </a:lnTo>
                  <a:lnTo>
                    <a:pt x="381" y="1624"/>
                  </a:lnTo>
                  <a:lnTo>
                    <a:pt x="423" y="1638"/>
                  </a:lnTo>
                  <a:lnTo>
                    <a:pt x="468" y="1650"/>
                  </a:lnTo>
                  <a:lnTo>
                    <a:pt x="515" y="1659"/>
                  </a:lnTo>
                  <a:lnTo>
                    <a:pt x="565" y="1665"/>
                  </a:lnTo>
                  <a:lnTo>
                    <a:pt x="617" y="1669"/>
                  </a:lnTo>
                  <a:lnTo>
                    <a:pt x="624" y="1669"/>
                  </a:lnTo>
                  <a:lnTo>
                    <a:pt x="639" y="1670"/>
                  </a:lnTo>
                  <a:lnTo>
                    <a:pt x="657" y="1670"/>
                  </a:lnTo>
                  <a:lnTo>
                    <a:pt x="672" y="1669"/>
                  </a:lnTo>
                  <a:lnTo>
                    <a:pt x="675" y="1669"/>
                  </a:lnTo>
                  <a:lnTo>
                    <a:pt x="677" y="1668"/>
                  </a:lnTo>
                  <a:lnTo>
                    <a:pt x="680" y="1668"/>
                  </a:lnTo>
                  <a:lnTo>
                    <a:pt x="723" y="1665"/>
                  </a:lnTo>
                  <a:lnTo>
                    <a:pt x="765" y="1658"/>
                  </a:lnTo>
                  <a:lnTo>
                    <a:pt x="804" y="1649"/>
                  </a:lnTo>
                  <a:lnTo>
                    <a:pt x="805" y="1649"/>
                  </a:lnTo>
                  <a:lnTo>
                    <a:pt x="807" y="1648"/>
                  </a:lnTo>
                  <a:lnTo>
                    <a:pt x="849" y="1636"/>
                  </a:lnTo>
                  <a:lnTo>
                    <a:pt x="888" y="1621"/>
                  </a:lnTo>
                  <a:lnTo>
                    <a:pt x="926" y="1605"/>
                  </a:lnTo>
                  <a:lnTo>
                    <a:pt x="961" y="1587"/>
                  </a:lnTo>
                  <a:lnTo>
                    <a:pt x="962" y="1586"/>
                  </a:lnTo>
                  <a:lnTo>
                    <a:pt x="963" y="1586"/>
                  </a:lnTo>
                  <a:lnTo>
                    <a:pt x="995" y="1568"/>
                  </a:lnTo>
                  <a:lnTo>
                    <a:pt x="1024" y="1550"/>
                  </a:lnTo>
                  <a:lnTo>
                    <a:pt x="1052" y="1531"/>
                  </a:lnTo>
                  <a:lnTo>
                    <a:pt x="1077" y="1513"/>
                  </a:lnTo>
                  <a:lnTo>
                    <a:pt x="1099" y="1496"/>
                  </a:lnTo>
                  <a:lnTo>
                    <a:pt x="1120" y="1479"/>
                  </a:lnTo>
                  <a:lnTo>
                    <a:pt x="1138" y="1464"/>
                  </a:lnTo>
                  <a:lnTo>
                    <a:pt x="1154" y="1450"/>
                  </a:lnTo>
                  <a:lnTo>
                    <a:pt x="1165" y="1440"/>
                  </a:lnTo>
                  <a:lnTo>
                    <a:pt x="1174" y="1432"/>
                  </a:lnTo>
                  <a:lnTo>
                    <a:pt x="1176" y="1432"/>
                  </a:lnTo>
                  <a:lnTo>
                    <a:pt x="1176" y="1431"/>
                  </a:lnTo>
                  <a:lnTo>
                    <a:pt x="1187" y="1423"/>
                  </a:lnTo>
                  <a:lnTo>
                    <a:pt x="1195" y="1418"/>
                  </a:lnTo>
                  <a:lnTo>
                    <a:pt x="1198" y="1418"/>
                  </a:lnTo>
                  <a:lnTo>
                    <a:pt x="1192" y="1421"/>
                  </a:lnTo>
                  <a:lnTo>
                    <a:pt x="1185" y="1426"/>
                  </a:lnTo>
                  <a:lnTo>
                    <a:pt x="1176" y="1434"/>
                  </a:lnTo>
                  <a:lnTo>
                    <a:pt x="1175" y="1435"/>
                  </a:lnTo>
                  <a:lnTo>
                    <a:pt x="1174" y="1435"/>
                  </a:lnTo>
                  <a:lnTo>
                    <a:pt x="1165" y="1443"/>
                  </a:lnTo>
                  <a:lnTo>
                    <a:pt x="1155" y="1451"/>
                  </a:lnTo>
                  <a:lnTo>
                    <a:pt x="1139" y="1465"/>
                  </a:lnTo>
                  <a:lnTo>
                    <a:pt x="1121" y="1480"/>
                  </a:lnTo>
                  <a:lnTo>
                    <a:pt x="1101" y="1497"/>
                  </a:lnTo>
                  <a:lnTo>
                    <a:pt x="1078" y="1514"/>
                  </a:lnTo>
                  <a:lnTo>
                    <a:pt x="1052" y="1533"/>
                  </a:lnTo>
                  <a:lnTo>
                    <a:pt x="1025" y="1551"/>
                  </a:lnTo>
                  <a:lnTo>
                    <a:pt x="996" y="1570"/>
                  </a:lnTo>
                  <a:lnTo>
                    <a:pt x="964" y="1588"/>
                  </a:lnTo>
                  <a:lnTo>
                    <a:pt x="963" y="1588"/>
                  </a:lnTo>
                  <a:lnTo>
                    <a:pt x="962" y="1589"/>
                  </a:lnTo>
                  <a:lnTo>
                    <a:pt x="927" y="1606"/>
                  </a:lnTo>
                  <a:lnTo>
                    <a:pt x="890" y="1623"/>
                  </a:lnTo>
                  <a:lnTo>
                    <a:pt x="851" y="1637"/>
                  </a:lnTo>
                  <a:lnTo>
                    <a:pt x="810" y="1650"/>
                  </a:lnTo>
                  <a:lnTo>
                    <a:pt x="808" y="1650"/>
                  </a:lnTo>
                  <a:lnTo>
                    <a:pt x="807" y="1650"/>
                  </a:lnTo>
                  <a:lnTo>
                    <a:pt x="769" y="1659"/>
                  </a:lnTo>
                  <a:lnTo>
                    <a:pt x="730" y="1665"/>
                  </a:lnTo>
                  <a:lnTo>
                    <a:pt x="688" y="1670"/>
                  </a:lnTo>
                  <a:lnTo>
                    <a:pt x="684" y="1670"/>
                  </a:lnTo>
                  <a:lnTo>
                    <a:pt x="680" y="1671"/>
                  </a:lnTo>
                  <a:lnTo>
                    <a:pt x="661" y="1671"/>
                  </a:lnTo>
                  <a:lnTo>
                    <a:pt x="622" y="1671"/>
                  </a:lnTo>
                  <a:lnTo>
                    <a:pt x="619" y="1671"/>
                  </a:lnTo>
                  <a:lnTo>
                    <a:pt x="610" y="1671"/>
                  </a:lnTo>
                  <a:lnTo>
                    <a:pt x="558" y="1666"/>
                  </a:lnTo>
                  <a:lnTo>
                    <a:pt x="509" y="1660"/>
                  </a:lnTo>
                  <a:lnTo>
                    <a:pt x="462" y="1650"/>
                  </a:lnTo>
                  <a:lnTo>
                    <a:pt x="418" y="1639"/>
                  </a:lnTo>
                  <a:lnTo>
                    <a:pt x="377" y="1625"/>
                  </a:lnTo>
                  <a:lnTo>
                    <a:pt x="338" y="1608"/>
                  </a:lnTo>
                  <a:lnTo>
                    <a:pt x="300" y="1590"/>
                  </a:lnTo>
                  <a:lnTo>
                    <a:pt x="266" y="1570"/>
                  </a:lnTo>
                  <a:lnTo>
                    <a:pt x="234" y="1549"/>
                  </a:lnTo>
                  <a:lnTo>
                    <a:pt x="205" y="1525"/>
                  </a:lnTo>
                  <a:lnTo>
                    <a:pt x="177" y="1500"/>
                  </a:lnTo>
                  <a:lnTo>
                    <a:pt x="151" y="1474"/>
                  </a:lnTo>
                  <a:lnTo>
                    <a:pt x="128" y="1446"/>
                  </a:lnTo>
                  <a:lnTo>
                    <a:pt x="107" y="1418"/>
                  </a:lnTo>
                  <a:close/>
                  <a:moveTo>
                    <a:pt x="1199" y="1416"/>
                  </a:moveTo>
                  <a:lnTo>
                    <a:pt x="1203" y="1416"/>
                  </a:lnTo>
                  <a:lnTo>
                    <a:pt x="1203" y="1416"/>
                  </a:lnTo>
                  <a:lnTo>
                    <a:pt x="1198" y="1416"/>
                  </a:lnTo>
                  <a:lnTo>
                    <a:pt x="1199" y="1416"/>
                  </a:lnTo>
                  <a:close/>
                  <a:moveTo>
                    <a:pt x="0" y="1095"/>
                  </a:moveTo>
                  <a:lnTo>
                    <a:pt x="1" y="1095"/>
                  </a:lnTo>
                  <a:lnTo>
                    <a:pt x="3" y="1127"/>
                  </a:lnTo>
                  <a:lnTo>
                    <a:pt x="7" y="1159"/>
                  </a:lnTo>
                  <a:lnTo>
                    <a:pt x="15" y="1203"/>
                  </a:lnTo>
                  <a:lnTo>
                    <a:pt x="26" y="1247"/>
                  </a:lnTo>
                  <a:lnTo>
                    <a:pt x="41" y="1291"/>
                  </a:lnTo>
                  <a:lnTo>
                    <a:pt x="59" y="1334"/>
                  </a:lnTo>
                  <a:lnTo>
                    <a:pt x="82" y="1376"/>
                  </a:lnTo>
                  <a:lnTo>
                    <a:pt x="107" y="1416"/>
                  </a:lnTo>
                  <a:lnTo>
                    <a:pt x="105" y="1416"/>
                  </a:lnTo>
                  <a:lnTo>
                    <a:pt x="80" y="1376"/>
                  </a:lnTo>
                  <a:lnTo>
                    <a:pt x="57" y="1334"/>
                  </a:lnTo>
                  <a:lnTo>
                    <a:pt x="39" y="1291"/>
                  </a:lnTo>
                  <a:lnTo>
                    <a:pt x="24" y="1247"/>
                  </a:lnTo>
                  <a:lnTo>
                    <a:pt x="14" y="1203"/>
                  </a:lnTo>
                  <a:lnTo>
                    <a:pt x="6" y="1159"/>
                  </a:lnTo>
                  <a:lnTo>
                    <a:pt x="2" y="1127"/>
                  </a:lnTo>
                  <a:lnTo>
                    <a:pt x="0" y="1095"/>
                  </a:lnTo>
                  <a:close/>
                  <a:moveTo>
                    <a:pt x="65" y="811"/>
                  </a:moveTo>
                  <a:lnTo>
                    <a:pt x="67" y="811"/>
                  </a:lnTo>
                  <a:lnTo>
                    <a:pt x="48" y="847"/>
                  </a:lnTo>
                  <a:lnTo>
                    <a:pt x="32" y="885"/>
                  </a:lnTo>
                  <a:lnTo>
                    <a:pt x="19" y="924"/>
                  </a:lnTo>
                  <a:lnTo>
                    <a:pt x="10" y="965"/>
                  </a:lnTo>
                  <a:lnTo>
                    <a:pt x="4" y="1006"/>
                  </a:lnTo>
                  <a:lnTo>
                    <a:pt x="1" y="1049"/>
                  </a:lnTo>
                  <a:lnTo>
                    <a:pt x="1" y="1093"/>
                  </a:lnTo>
                  <a:lnTo>
                    <a:pt x="0" y="1093"/>
                  </a:lnTo>
                  <a:lnTo>
                    <a:pt x="0" y="1049"/>
                  </a:lnTo>
                  <a:lnTo>
                    <a:pt x="3" y="1006"/>
                  </a:lnTo>
                  <a:lnTo>
                    <a:pt x="8" y="965"/>
                  </a:lnTo>
                  <a:lnTo>
                    <a:pt x="18" y="924"/>
                  </a:lnTo>
                  <a:lnTo>
                    <a:pt x="31" y="885"/>
                  </a:lnTo>
                  <a:lnTo>
                    <a:pt x="46" y="847"/>
                  </a:lnTo>
                  <a:lnTo>
                    <a:pt x="65" y="811"/>
                  </a:lnTo>
                  <a:close/>
                  <a:moveTo>
                    <a:pt x="290" y="594"/>
                  </a:moveTo>
                  <a:lnTo>
                    <a:pt x="293" y="594"/>
                  </a:lnTo>
                  <a:lnTo>
                    <a:pt x="252" y="619"/>
                  </a:lnTo>
                  <a:lnTo>
                    <a:pt x="213" y="647"/>
                  </a:lnTo>
                  <a:lnTo>
                    <a:pt x="178" y="676"/>
                  </a:lnTo>
                  <a:lnTo>
                    <a:pt x="146" y="706"/>
                  </a:lnTo>
                  <a:lnTo>
                    <a:pt x="117" y="739"/>
                  </a:lnTo>
                  <a:lnTo>
                    <a:pt x="91" y="773"/>
                  </a:lnTo>
                  <a:lnTo>
                    <a:pt x="68" y="809"/>
                  </a:lnTo>
                  <a:lnTo>
                    <a:pt x="66" y="809"/>
                  </a:lnTo>
                  <a:lnTo>
                    <a:pt x="88" y="773"/>
                  </a:lnTo>
                  <a:lnTo>
                    <a:pt x="115" y="739"/>
                  </a:lnTo>
                  <a:lnTo>
                    <a:pt x="144" y="706"/>
                  </a:lnTo>
                  <a:lnTo>
                    <a:pt x="176" y="676"/>
                  </a:lnTo>
                  <a:lnTo>
                    <a:pt x="210" y="647"/>
                  </a:lnTo>
                  <a:lnTo>
                    <a:pt x="248" y="619"/>
                  </a:lnTo>
                  <a:lnTo>
                    <a:pt x="290" y="594"/>
                  </a:lnTo>
                  <a:close/>
                  <a:moveTo>
                    <a:pt x="651" y="474"/>
                  </a:moveTo>
                  <a:lnTo>
                    <a:pt x="659" y="474"/>
                  </a:lnTo>
                  <a:lnTo>
                    <a:pt x="610" y="485"/>
                  </a:lnTo>
                  <a:lnTo>
                    <a:pt x="562" y="496"/>
                  </a:lnTo>
                  <a:lnTo>
                    <a:pt x="517" y="507"/>
                  </a:lnTo>
                  <a:lnTo>
                    <a:pt x="473" y="519"/>
                  </a:lnTo>
                  <a:lnTo>
                    <a:pt x="433" y="531"/>
                  </a:lnTo>
                  <a:lnTo>
                    <a:pt x="385" y="549"/>
                  </a:lnTo>
                  <a:lnTo>
                    <a:pt x="340" y="570"/>
                  </a:lnTo>
                  <a:lnTo>
                    <a:pt x="296" y="592"/>
                  </a:lnTo>
                  <a:lnTo>
                    <a:pt x="293" y="592"/>
                  </a:lnTo>
                  <a:lnTo>
                    <a:pt x="337" y="570"/>
                  </a:lnTo>
                  <a:lnTo>
                    <a:pt x="383" y="549"/>
                  </a:lnTo>
                  <a:lnTo>
                    <a:pt x="433" y="530"/>
                  </a:lnTo>
                  <a:lnTo>
                    <a:pt x="473" y="517"/>
                  </a:lnTo>
                  <a:lnTo>
                    <a:pt x="514" y="506"/>
                  </a:lnTo>
                  <a:lnTo>
                    <a:pt x="558" y="495"/>
                  </a:lnTo>
                  <a:lnTo>
                    <a:pt x="603" y="484"/>
                  </a:lnTo>
                  <a:lnTo>
                    <a:pt x="651" y="474"/>
                  </a:lnTo>
                  <a:close/>
                  <a:moveTo>
                    <a:pt x="1051" y="373"/>
                  </a:moveTo>
                  <a:lnTo>
                    <a:pt x="1056" y="373"/>
                  </a:lnTo>
                  <a:lnTo>
                    <a:pt x="983" y="396"/>
                  </a:lnTo>
                  <a:lnTo>
                    <a:pt x="909" y="416"/>
                  </a:lnTo>
                  <a:lnTo>
                    <a:pt x="837" y="434"/>
                  </a:lnTo>
                  <a:lnTo>
                    <a:pt x="765" y="451"/>
                  </a:lnTo>
                  <a:lnTo>
                    <a:pt x="695" y="466"/>
                  </a:lnTo>
                  <a:lnTo>
                    <a:pt x="667" y="472"/>
                  </a:lnTo>
                  <a:lnTo>
                    <a:pt x="659" y="472"/>
                  </a:lnTo>
                  <a:lnTo>
                    <a:pt x="676" y="468"/>
                  </a:lnTo>
                  <a:lnTo>
                    <a:pt x="694" y="464"/>
                  </a:lnTo>
                  <a:lnTo>
                    <a:pt x="762" y="449"/>
                  </a:lnTo>
                  <a:lnTo>
                    <a:pt x="834" y="433"/>
                  </a:lnTo>
                  <a:lnTo>
                    <a:pt x="906" y="415"/>
                  </a:lnTo>
                  <a:lnTo>
                    <a:pt x="978" y="395"/>
                  </a:lnTo>
                  <a:lnTo>
                    <a:pt x="1051" y="373"/>
                  </a:lnTo>
                  <a:close/>
                  <a:moveTo>
                    <a:pt x="1248" y="262"/>
                  </a:moveTo>
                  <a:lnTo>
                    <a:pt x="1251" y="262"/>
                  </a:lnTo>
                  <a:lnTo>
                    <a:pt x="1225" y="285"/>
                  </a:lnTo>
                  <a:lnTo>
                    <a:pt x="1197" y="306"/>
                  </a:lnTo>
                  <a:lnTo>
                    <a:pt x="1166" y="326"/>
                  </a:lnTo>
                  <a:lnTo>
                    <a:pt x="1134" y="343"/>
                  </a:lnTo>
                  <a:lnTo>
                    <a:pt x="1097" y="358"/>
                  </a:lnTo>
                  <a:lnTo>
                    <a:pt x="1079" y="365"/>
                  </a:lnTo>
                  <a:lnTo>
                    <a:pt x="1061" y="371"/>
                  </a:lnTo>
                  <a:lnTo>
                    <a:pt x="1056" y="371"/>
                  </a:lnTo>
                  <a:lnTo>
                    <a:pt x="1097" y="356"/>
                  </a:lnTo>
                  <a:lnTo>
                    <a:pt x="1132" y="341"/>
                  </a:lnTo>
                  <a:lnTo>
                    <a:pt x="1165" y="324"/>
                  </a:lnTo>
                  <a:lnTo>
                    <a:pt x="1195" y="305"/>
                  </a:lnTo>
                  <a:lnTo>
                    <a:pt x="1223" y="284"/>
                  </a:lnTo>
                  <a:lnTo>
                    <a:pt x="1248" y="262"/>
                  </a:lnTo>
                  <a:close/>
                  <a:moveTo>
                    <a:pt x="1346" y="139"/>
                  </a:moveTo>
                  <a:lnTo>
                    <a:pt x="1349" y="139"/>
                  </a:lnTo>
                  <a:lnTo>
                    <a:pt x="1326" y="173"/>
                  </a:lnTo>
                  <a:lnTo>
                    <a:pt x="1303" y="204"/>
                  </a:lnTo>
                  <a:lnTo>
                    <a:pt x="1279" y="234"/>
                  </a:lnTo>
                  <a:lnTo>
                    <a:pt x="1253" y="260"/>
                  </a:lnTo>
                  <a:lnTo>
                    <a:pt x="1251" y="260"/>
                  </a:lnTo>
                  <a:lnTo>
                    <a:pt x="1277" y="234"/>
                  </a:lnTo>
                  <a:lnTo>
                    <a:pt x="1301" y="204"/>
                  </a:lnTo>
                  <a:lnTo>
                    <a:pt x="1324" y="173"/>
                  </a:lnTo>
                  <a:lnTo>
                    <a:pt x="1346" y="139"/>
                  </a:lnTo>
                  <a:close/>
                  <a:moveTo>
                    <a:pt x="1428" y="3"/>
                  </a:moveTo>
                  <a:lnTo>
                    <a:pt x="1429" y="5"/>
                  </a:lnTo>
                  <a:lnTo>
                    <a:pt x="1427" y="7"/>
                  </a:lnTo>
                  <a:lnTo>
                    <a:pt x="1426" y="8"/>
                  </a:lnTo>
                  <a:lnTo>
                    <a:pt x="1426" y="8"/>
                  </a:lnTo>
                  <a:lnTo>
                    <a:pt x="1400" y="54"/>
                  </a:lnTo>
                  <a:lnTo>
                    <a:pt x="1375" y="97"/>
                  </a:lnTo>
                  <a:lnTo>
                    <a:pt x="1350" y="137"/>
                  </a:lnTo>
                  <a:lnTo>
                    <a:pt x="1348" y="137"/>
                  </a:lnTo>
                  <a:lnTo>
                    <a:pt x="1373" y="96"/>
                  </a:lnTo>
                  <a:lnTo>
                    <a:pt x="1399" y="53"/>
                  </a:lnTo>
                  <a:lnTo>
                    <a:pt x="1425" y="7"/>
                  </a:lnTo>
                  <a:lnTo>
                    <a:pt x="1428" y="3"/>
                  </a:lnTo>
                  <a:close/>
                  <a:moveTo>
                    <a:pt x="1429" y="0"/>
                  </a:moveTo>
                  <a:lnTo>
                    <a:pt x="1431" y="0"/>
                  </a:lnTo>
                  <a:lnTo>
                    <a:pt x="1429" y="3"/>
                  </a:lnTo>
                  <a:lnTo>
                    <a:pt x="1429" y="1"/>
                  </a:lnTo>
                  <a:lnTo>
                    <a:pt x="1429" y="0"/>
                  </a:lnTo>
                  <a:lnTo>
                    <a:pt x="1429"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8" name="Freeform 14"/>
            <p:cNvSpPr>
              <a:spLocks noEditPoints="1"/>
            </p:cNvSpPr>
            <p:nvPr/>
          </p:nvSpPr>
          <p:spPr bwMode="auto">
            <a:xfrm>
              <a:off x="5187950" y="1924051"/>
              <a:ext cx="1277938" cy="3024188"/>
            </a:xfrm>
            <a:custGeom>
              <a:avLst/>
              <a:gdLst/>
              <a:ahLst/>
              <a:cxnLst>
                <a:cxn ang="0">
                  <a:pos x="722" y="1905"/>
                </a:cxn>
                <a:cxn ang="0">
                  <a:pos x="537" y="1809"/>
                </a:cxn>
                <a:cxn ang="0">
                  <a:pos x="718" y="1900"/>
                </a:cxn>
                <a:cxn ang="0">
                  <a:pos x="717" y="1902"/>
                </a:cxn>
                <a:cxn ang="0">
                  <a:pos x="535" y="1810"/>
                </a:cxn>
                <a:cxn ang="0">
                  <a:pos x="419" y="1711"/>
                </a:cxn>
                <a:cxn ang="0">
                  <a:pos x="453" y="1745"/>
                </a:cxn>
                <a:cxn ang="0">
                  <a:pos x="767" y="1669"/>
                </a:cxn>
                <a:cxn ang="0">
                  <a:pos x="805" y="1671"/>
                </a:cxn>
                <a:cxn ang="0">
                  <a:pos x="625" y="1649"/>
                </a:cxn>
                <a:cxn ang="0">
                  <a:pos x="744" y="1670"/>
                </a:cxn>
                <a:cxn ang="0">
                  <a:pos x="624" y="1650"/>
                </a:cxn>
                <a:cxn ang="0">
                  <a:pos x="374" y="1663"/>
                </a:cxn>
                <a:cxn ang="0">
                  <a:pos x="384" y="1674"/>
                </a:cxn>
                <a:cxn ang="0">
                  <a:pos x="373" y="1665"/>
                </a:cxn>
                <a:cxn ang="0">
                  <a:pos x="339" y="1624"/>
                </a:cxn>
                <a:cxn ang="0">
                  <a:pos x="264" y="1509"/>
                </a:cxn>
                <a:cxn ang="0">
                  <a:pos x="340" y="1623"/>
                </a:cxn>
                <a:cxn ang="0">
                  <a:pos x="276" y="1533"/>
                </a:cxn>
                <a:cxn ang="0">
                  <a:pos x="233" y="1418"/>
                </a:cxn>
                <a:cxn ang="0">
                  <a:pos x="259" y="1435"/>
                </a:cxn>
                <a:cxn ang="0">
                  <a:pos x="295" y="1465"/>
                </a:cxn>
                <a:cxn ang="0">
                  <a:pos x="398" y="1544"/>
                </a:cxn>
                <a:cxn ang="0">
                  <a:pos x="467" y="1586"/>
                </a:cxn>
                <a:cxn ang="0">
                  <a:pos x="623" y="1648"/>
                </a:cxn>
                <a:cxn ang="0">
                  <a:pos x="579" y="1636"/>
                </a:cxn>
                <a:cxn ang="0">
                  <a:pos x="466" y="1587"/>
                </a:cxn>
                <a:cxn ang="0">
                  <a:pos x="366" y="1524"/>
                </a:cxn>
                <a:cxn ang="0">
                  <a:pos x="276" y="1451"/>
                </a:cxn>
                <a:cxn ang="0">
                  <a:pos x="251" y="1430"/>
                </a:cxn>
                <a:cxn ang="0">
                  <a:pos x="227" y="1418"/>
                </a:cxn>
                <a:cxn ang="0">
                  <a:pos x="238" y="1453"/>
                </a:cxn>
                <a:cxn ang="0">
                  <a:pos x="229" y="1416"/>
                </a:cxn>
                <a:cxn ang="0">
                  <a:pos x="229" y="1416"/>
                </a:cxn>
                <a:cxn ang="0">
                  <a:pos x="805" y="479"/>
                </a:cxn>
                <a:cxn ang="0">
                  <a:pos x="380" y="373"/>
                </a:cxn>
                <a:cxn ang="0">
                  <a:pos x="669" y="449"/>
                </a:cxn>
                <a:cxn ang="0">
                  <a:pos x="764" y="472"/>
                </a:cxn>
                <a:cxn ang="0">
                  <a:pos x="522" y="416"/>
                </a:cxn>
                <a:cxn ang="0">
                  <a:pos x="183" y="262"/>
                </a:cxn>
                <a:cxn ang="0">
                  <a:pos x="299" y="341"/>
                </a:cxn>
                <a:cxn ang="0">
                  <a:pos x="352" y="365"/>
                </a:cxn>
                <a:cxn ang="0">
                  <a:pos x="234" y="306"/>
                </a:cxn>
                <a:cxn ang="0">
                  <a:pos x="85" y="139"/>
                </a:cxn>
                <a:cxn ang="0">
                  <a:pos x="180" y="260"/>
                </a:cxn>
                <a:cxn ang="0">
                  <a:pos x="105" y="173"/>
                </a:cxn>
                <a:cxn ang="0">
                  <a:pos x="32" y="53"/>
                </a:cxn>
                <a:cxn ang="0">
                  <a:pos x="56" y="96"/>
                </a:cxn>
                <a:cxn ang="0">
                  <a:pos x="4" y="8"/>
                </a:cxn>
                <a:cxn ang="0">
                  <a:pos x="0" y="0"/>
                </a:cxn>
              </a:cxnLst>
              <a:rect l="0" t="0" r="r" b="b"/>
              <a:pathLst>
                <a:path w="805" h="1905">
                  <a:moveTo>
                    <a:pt x="722" y="1904"/>
                  </a:moveTo>
                  <a:lnTo>
                    <a:pt x="724" y="1904"/>
                  </a:lnTo>
                  <a:lnTo>
                    <a:pt x="725" y="1905"/>
                  </a:lnTo>
                  <a:lnTo>
                    <a:pt x="722" y="1905"/>
                  </a:lnTo>
                  <a:lnTo>
                    <a:pt x="722" y="1904"/>
                  </a:lnTo>
                  <a:close/>
                  <a:moveTo>
                    <a:pt x="494" y="1780"/>
                  </a:moveTo>
                  <a:lnTo>
                    <a:pt x="496" y="1780"/>
                  </a:lnTo>
                  <a:lnTo>
                    <a:pt x="537" y="1809"/>
                  </a:lnTo>
                  <a:lnTo>
                    <a:pt x="580" y="1837"/>
                  </a:lnTo>
                  <a:lnTo>
                    <a:pt x="624" y="1862"/>
                  </a:lnTo>
                  <a:lnTo>
                    <a:pt x="670" y="1883"/>
                  </a:lnTo>
                  <a:lnTo>
                    <a:pt x="718" y="1900"/>
                  </a:lnTo>
                  <a:lnTo>
                    <a:pt x="722" y="1903"/>
                  </a:lnTo>
                  <a:lnTo>
                    <a:pt x="719" y="1903"/>
                  </a:lnTo>
                  <a:lnTo>
                    <a:pt x="719" y="1902"/>
                  </a:lnTo>
                  <a:lnTo>
                    <a:pt x="717" y="1902"/>
                  </a:lnTo>
                  <a:lnTo>
                    <a:pt x="669" y="1885"/>
                  </a:lnTo>
                  <a:lnTo>
                    <a:pt x="623" y="1863"/>
                  </a:lnTo>
                  <a:lnTo>
                    <a:pt x="578" y="1838"/>
                  </a:lnTo>
                  <a:lnTo>
                    <a:pt x="535" y="1810"/>
                  </a:lnTo>
                  <a:lnTo>
                    <a:pt x="494" y="1780"/>
                  </a:lnTo>
                  <a:close/>
                  <a:moveTo>
                    <a:pt x="383" y="1676"/>
                  </a:moveTo>
                  <a:lnTo>
                    <a:pt x="385" y="1676"/>
                  </a:lnTo>
                  <a:lnTo>
                    <a:pt x="419" y="1711"/>
                  </a:lnTo>
                  <a:lnTo>
                    <a:pt x="456" y="1745"/>
                  </a:lnTo>
                  <a:lnTo>
                    <a:pt x="494" y="1777"/>
                  </a:lnTo>
                  <a:lnTo>
                    <a:pt x="492" y="1777"/>
                  </a:lnTo>
                  <a:lnTo>
                    <a:pt x="453" y="1745"/>
                  </a:lnTo>
                  <a:lnTo>
                    <a:pt x="417" y="1711"/>
                  </a:lnTo>
                  <a:lnTo>
                    <a:pt x="383" y="1676"/>
                  </a:lnTo>
                  <a:close/>
                  <a:moveTo>
                    <a:pt x="762" y="1669"/>
                  </a:moveTo>
                  <a:lnTo>
                    <a:pt x="767" y="1669"/>
                  </a:lnTo>
                  <a:lnTo>
                    <a:pt x="775" y="1670"/>
                  </a:lnTo>
                  <a:lnTo>
                    <a:pt x="788" y="1670"/>
                  </a:lnTo>
                  <a:lnTo>
                    <a:pt x="805" y="1669"/>
                  </a:lnTo>
                  <a:lnTo>
                    <a:pt x="805" y="1671"/>
                  </a:lnTo>
                  <a:lnTo>
                    <a:pt x="783" y="1671"/>
                  </a:lnTo>
                  <a:lnTo>
                    <a:pt x="753" y="1671"/>
                  </a:lnTo>
                  <a:lnTo>
                    <a:pt x="762" y="1669"/>
                  </a:lnTo>
                  <a:close/>
                  <a:moveTo>
                    <a:pt x="625" y="1649"/>
                  </a:moveTo>
                  <a:lnTo>
                    <a:pt x="666" y="1658"/>
                  </a:lnTo>
                  <a:lnTo>
                    <a:pt x="709" y="1665"/>
                  </a:lnTo>
                  <a:lnTo>
                    <a:pt x="753" y="1668"/>
                  </a:lnTo>
                  <a:lnTo>
                    <a:pt x="744" y="1670"/>
                  </a:lnTo>
                  <a:lnTo>
                    <a:pt x="702" y="1665"/>
                  </a:lnTo>
                  <a:lnTo>
                    <a:pt x="661" y="1659"/>
                  </a:lnTo>
                  <a:lnTo>
                    <a:pt x="623" y="1650"/>
                  </a:lnTo>
                  <a:lnTo>
                    <a:pt x="624" y="1650"/>
                  </a:lnTo>
                  <a:lnTo>
                    <a:pt x="625" y="1649"/>
                  </a:lnTo>
                  <a:close/>
                  <a:moveTo>
                    <a:pt x="339" y="1624"/>
                  </a:moveTo>
                  <a:lnTo>
                    <a:pt x="343" y="1627"/>
                  </a:lnTo>
                  <a:lnTo>
                    <a:pt x="374" y="1663"/>
                  </a:lnTo>
                  <a:lnTo>
                    <a:pt x="374" y="1663"/>
                  </a:lnTo>
                  <a:lnTo>
                    <a:pt x="374" y="1664"/>
                  </a:lnTo>
                  <a:lnTo>
                    <a:pt x="380" y="1669"/>
                  </a:lnTo>
                  <a:lnTo>
                    <a:pt x="384" y="1674"/>
                  </a:lnTo>
                  <a:lnTo>
                    <a:pt x="382" y="1674"/>
                  </a:lnTo>
                  <a:lnTo>
                    <a:pt x="377" y="1670"/>
                  </a:lnTo>
                  <a:lnTo>
                    <a:pt x="374" y="1665"/>
                  </a:lnTo>
                  <a:lnTo>
                    <a:pt x="373" y="1665"/>
                  </a:lnTo>
                  <a:lnTo>
                    <a:pt x="373" y="1664"/>
                  </a:lnTo>
                  <a:lnTo>
                    <a:pt x="372" y="1664"/>
                  </a:lnTo>
                  <a:lnTo>
                    <a:pt x="356" y="1644"/>
                  </a:lnTo>
                  <a:lnTo>
                    <a:pt x="339" y="1624"/>
                  </a:lnTo>
                  <a:close/>
                  <a:moveTo>
                    <a:pt x="238" y="1456"/>
                  </a:moveTo>
                  <a:lnTo>
                    <a:pt x="241" y="1459"/>
                  </a:lnTo>
                  <a:lnTo>
                    <a:pt x="251" y="1483"/>
                  </a:lnTo>
                  <a:lnTo>
                    <a:pt x="264" y="1509"/>
                  </a:lnTo>
                  <a:lnTo>
                    <a:pt x="280" y="1536"/>
                  </a:lnTo>
                  <a:lnTo>
                    <a:pt x="297" y="1564"/>
                  </a:lnTo>
                  <a:lnTo>
                    <a:pt x="318" y="1593"/>
                  </a:lnTo>
                  <a:lnTo>
                    <a:pt x="340" y="1623"/>
                  </a:lnTo>
                  <a:lnTo>
                    <a:pt x="336" y="1620"/>
                  </a:lnTo>
                  <a:lnTo>
                    <a:pt x="313" y="1590"/>
                  </a:lnTo>
                  <a:lnTo>
                    <a:pt x="293" y="1561"/>
                  </a:lnTo>
                  <a:lnTo>
                    <a:pt x="276" y="1533"/>
                  </a:lnTo>
                  <a:lnTo>
                    <a:pt x="260" y="1506"/>
                  </a:lnTo>
                  <a:lnTo>
                    <a:pt x="248" y="1480"/>
                  </a:lnTo>
                  <a:lnTo>
                    <a:pt x="238" y="1456"/>
                  </a:lnTo>
                  <a:close/>
                  <a:moveTo>
                    <a:pt x="233" y="1418"/>
                  </a:moveTo>
                  <a:lnTo>
                    <a:pt x="236" y="1418"/>
                  </a:lnTo>
                  <a:lnTo>
                    <a:pt x="243" y="1422"/>
                  </a:lnTo>
                  <a:lnTo>
                    <a:pt x="250" y="1427"/>
                  </a:lnTo>
                  <a:lnTo>
                    <a:pt x="259" y="1435"/>
                  </a:lnTo>
                  <a:lnTo>
                    <a:pt x="261" y="1437"/>
                  </a:lnTo>
                  <a:lnTo>
                    <a:pt x="269" y="1443"/>
                  </a:lnTo>
                  <a:lnTo>
                    <a:pt x="277" y="1450"/>
                  </a:lnTo>
                  <a:lnTo>
                    <a:pt x="295" y="1465"/>
                  </a:lnTo>
                  <a:lnTo>
                    <a:pt x="316" y="1483"/>
                  </a:lnTo>
                  <a:lnTo>
                    <a:pt x="340" y="1502"/>
                  </a:lnTo>
                  <a:lnTo>
                    <a:pt x="367" y="1522"/>
                  </a:lnTo>
                  <a:lnTo>
                    <a:pt x="398" y="1544"/>
                  </a:lnTo>
                  <a:lnTo>
                    <a:pt x="430" y="1565"/>
                  </a:lnTo>
                  <a:lnTo>
                    <a:pt x="466" y="1585"/>
                  </a:lnTo>
                  <a:lnTo>
                    <a:pt x="467" y="1586"/>
                  </a:lnTo>
                  <a:lnTo>
                    <a:pt x="467" y="1586"/>
                  </a:lnTo>
                  <a:lnTo>
                    <a:pt x="503" y="1604"/>
                  </a:lnTo>
                  <a:lnTo>
                    <a:pt x="541" y="1620"/>
                  </a:lnTo>
                  <a:lnTo>
                    <a:pt x="581" y="1635"/>
                  </a:lnTo>
                  <a:lnTo>
                    <a:pt x="623" y="1648"/>
                  </a:lnTo>
                  <a:lnTo>
                    <a:pt x="622" y="1648"/>
                  </a:lnTo>
                  <a:lnTo>
                    <a:pt x="621" y="1649"/>
                  </a:lnTo>
                  <a:lnTo>
                    <a:pt x="620" y="1649"/>
                  </a:lnTo>
                  <a:lnTo>
                    <a:pt x="579" y="1636"/>
                  </a:lnTo>
                  <a:lnTo>
                    <a:pt x="539" y="1621"/>
                  </a:lnTo>
                  <a:lnTo>
                    <a:pt x="502" y="1605"/>
                  </a:lnTo>
                  <a:lnTo>
                    <a:pt x="467" y="1587"/>
                  </a:lnTo>
                  <a:lnTo>
                    <a:pt x="466" y="1587"/>
                  </a:lnTo>
                  <a:lnTo>
                    <a:pt x="465" y="1586"/>
                  </a:lnTo>
                  <a:lnTo>
                    <a:pt x="430" y="1566"/>
                  </a:lnTo>
                  <a:lnTo>
                    <a:pt x="397" y="1545"/>
                  </a:lnTo>
                  <a:lnTo>
                    <a:pt x="366" y="1524"/>
                  </a:lnTo>
                  <a:lnTo>
                    <a:pt x="340" y="1504"/>
                  </a:lnTo>
                  <a:lnTo>
                    <a:pt x="316" y="1485"/>
                  </a:lnTo>
                  <a:lnTo>
                    <a:pt x="294" y="1467"/>
                  </a:lnTo>
                  <a:lnTo>
                    <a:pt x="276" y="1451"/>
                  </a:lnTo>
                  <a:lnTo>
                    <a:pt x="268" y="1445"/>
                  </a:lnTo>
                  <a:lnTo>
                    <a:pt x="262" y="1440"/>
                  </a:lnTo>
                  <a:lnTo>
                    <a:pt x="260" y="1437"/>
                  </a:lnTo>
                  <a:lnTo>
                    <a:pt x="251" y="1430"/>
                  </a:lnTo>
                  <a:lnTo>
                    <a:pt x="244" y="1424"/>
                  </a:lnTo>
                  <a:lnTo>
                    <a:pt x="237" y="1421"/>
                  </a:lnTo>
                  <a:lnTo>
                    <a:pt x="233" y="1418"/>
                  </a:lnTo>
                  <a:close/>
                  <a:moveTo>
                    <a:pt x="227" y="1418"/>
                  </a:moveTo>
                  <a:lnTo>
                    <a:pt x="229" y="1418"/>
                  </a:lnTo>
                  <a:lnTo>
                    <a:pt x="234" y="1435"/>
                  </a:lnTo>
                  <a:lnTo>
                    <a:pt x="239" y="1454"/>
                  </a:lnTo>
                  <a:lnTo>
                    <a:pt x="238" y="1453"/>
                  </a:lnTo>
                  <a:lnTo>
                    <a:pt x="236" y="1452"/>
                  </a:lnTo>
                  <a:lnTo>
                    <a:pt x="231" y="1434"/>
                  </a:lnTo>
                  <a:lnTo>
                    <a:pt x="227" y="1418"/>
                  </a:lnTo>
                  <a:close/>
                  <a:moveTo>
                    <a:pt x="229" y="1416"/>
                  </a:moveTo>
                  <a:lnTo>
                    <a:pt x="232" y="1416"/>
                  </a:lnTo>
                  <a:lnTo>
                    <a:pt x="233" y="1416"/>
                  </a:lnTo>
                  <a:lnTo>
                    <a:pt x="228" y="1416"/>
                  </a:lnTo>
                  <a:lnTo>
                    <a:pt x="229" y="1416"/>
                  </a:lnTo>
                  <a:close/>
                  <a:moveTo>
                    <a:pt x="772" y="474"/>
                  </a:moveTo>
                  <a:lnTo>
                    <a:pt x="780" y="474"/>
                  </a:lnTo>
                  <a:lnTo>
                    <a:pt x="793" y="476"/>
                  </a:lnTo>
                  <a:lnTo>
                    <a:pt x="805" y="479"/>
                  </a:lnTo>
                  <a:lnTo>
                    <a:pt x="805" y="481"/>
                  </a:lnTo>
                  <a:lnTo>
                    <a:pt x="772" y="474"/>
                  </a:lnTo>
                  <a:close/>
                  <a:moveTo>
                    <a:pt x="374" y="373"/>
                  </a:moveTo>
                  <a:lnTo>
                    <a:pt x="380" y="373"/>
                  </a:lnTo>
                  <a:lnTo>
                    <a:pt x="452" y="395"/>
                  </a:lnTo>
                  <a:lnTo>
                    <a:pt x="525" y="415"/>
                  </a:lnTo>
                  <a:lnTo>
                    <a:pt x="597" y="433"/>
                  </a:lnTo>
                  <a:lnTo>
                    <a:pt x="669" y="449"/>
                  </a:lnTo>
                  <a:lnTo>
                    <a:pt x="737" y="464"/>
                  </a:lnTo>
                  <a:lnTo>
                    <a:pt x="755" y="468"/>
                  </a:lnTo>
                  <a:lnTo>
                    <a:pt x="772" y="472"/>
                  </a:lnTo>
                  <a:lnTo>
                    <a:pt x="764" y="472"/>
                  </a:lnTo>
                  <a:lnTo>
                    <a:pt x="736" y="466"/>
                  </a:lnTo>
                  <a:lnTo>
                    <a:pt x="666" y="451"/>
                  </a:lnTo>
                  <a:lnTo>
                    <a:pt x="595" y="434"/>
                  </a:lnTo>
                  <a:lnTo>
                    <a:pt x="522" y="416"/>
                  </a:lnTo>
                  <a:lnTo>
                    <a:pt x="448" y="396"/>
                  </a:lnTo>
                  <a:lnTo>
                    <a:pt x="374" y="373"/>
                  </a:lnTo>
                  <a:close/>
                  <a:moveTo>
                    <a:pt x="180" y="262"/>
                  </a:moveTo>
                  <a:lnTo>
                    <a:pt x="183" y="262"/>
                  </a:lnTo>
                  <a:lnTo>
                    <a:pt x="208" y="284"/>
                  </a:lnTo>
                  <a:lnTo>
                    <a:pt x="236" y="305"/>
                  </a:lnTo>
                  <a:lnTo>
                    <a:pt x="266" y="324"/>
                  </a:lnTo>
                  <a:lnTo>
                    <a:pt x="299" y="341"/>
                  </a:lnTo>
                  <a:lnTo>
                    <a:pt x="334" y="356"/>
                  </a:lnTo>
                  <a:lnTo>
                    <a:pt x="375" y="371"/>
                  </a:lnTo>
                  <a:lnTo>
                    <a:pt x="370" y="371"/>
                  </a:lnTo>
                  <a:lnTo>
                    <a:pt x="352" y="365"/>
                  </a:lnTo>
                  <a:lnTo>
                    <a:pt x="334" y="358"/>
                  </a:lnTo>
                  <a:lnTo>
                    <a:pt x="297" y="343"/>
                  </a:lnTo>
                  <a:lnTo>
                    <a:pt x="264" y="326"/>
                  </a:lnTo>
                  <a:lnTo>
                    <a:pt x="234" y="306"/>
                  </a:lnTo>
                  <a:lnTo>
                    <a:pt x="206" y="285"/>
                  </a:lnTo>
                  <a:lnTo>
                    <a:pt x="180" y="262"/>
                  </a:lnTo>
                  <a:close/>
                  <a:moveTo>
                    <a:pt x="82" y="139"/>
                  </a:moveTo>
                  <a:lnTo>
                    <a:pt x="85" y="139"/>
                  </a:lnTo>
                  <a:lnTo>
                    <a:pt x="107" y="173"/>
                  </a:lnTo>
                  <a:lnTo>
                    <a:pt x="130" y="204"/>
                  </a:lnTo>
                  <a:lnTo>
                    <a:pt x="154" y="234"/>
                  </a:lnTo>
                  <a:lnTo>
                    <a:pt x="180" y="260"/>
                  </a:lnTo>
                  <a:lnTo>
                    <a:pt x="178" y="260"/>
                  </a:lnTo>
                  <a:lnTo>
                    <a:pt x="152" y="234"/>
                  </a:lnTo>
                  <a:lnTo>
                    <a:pt x="128" y="204"/>
                  </a:lnTo>
                  <a:lnTo>
                    <a:pt x="105" y="173"/>
                  </a:lnTo>
                  <a:lnTo>
                    <a:pt x="82" y="139"/>
                  </a:lnTo>
                  <a:close/>
                  <a:moveTo>
                    <a:pt x="2" y="0"/>
                  </a:moveTo>
                  <a:lnTo>
                    <a:pt x="5" y="7"/>
                  </a:lnTo>
                  <a:lnTo>
                    <a:pt x="32" y="53"/>
                  </a:lnTo>
                  <a:lnTo>
                    <a:pt x="58" y="96"/>
                  </a:lnTo>
                  <a:lnTo>
                    <a:pt x="83" y="137"/>
                  </a:lnTo>
                  <a:lnTo>
                    <a:pt x="81" y="137"/>
                  </a:lnTo>
                  <a:lnTo>
                    <a:pt x="56" y="96"/>
                  </a:lnTo>
                  <a:lnTo>
                    <a:pt x="31" y="53"/>
                  </a:lnTo>
                  <a:lnTo>
                    <a:pt x="5" y="8"/>
                  </a:lnTo>
                  <a:lnTo>
                    <a:pt x="5" y="8"/>
                  </a:lnTo>
                  <a:lnTo>
                    <a:pt x="4" y="8"/>
                  </a:lnTo>
                  <a:lnTo>
                    <a:pt x="4" y="7"/>
                  </a:lnTo>
                  <a:lnTo>
                    <a:pt x="3" y="5"/>
                  </a:lnTo>
                  <a:lnTo>
                    <a:pt x="2" y="3"/>
                  </a:lnTo>
                  <a:lnTo>
                    <a:pt x="0" y="0"/>
                  </a:lnTo>
                  <a:lnTo>
                    <a:pt x="2"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19" name="Freeform 15"/>
            <p:cNvSpPr>
              <a:spLocks noEditPoints="1"/>
            </p:cNvSpPr>
            <p:nvPr/>
          </p:nvSpPr>
          <p:spPr bwMode="auto">
            <a:xfrm>
              <a:off x="5192713" y="1938338"/>
              <a:ext cx="1273175" cy="3009900"/>
            </a:xfrm>
            <a:custGeom>
              <a:avLst/>
              <a:gdLst/>
              <a:ahLst/>
              <a:cxnLst>
                <a:cxn ang="0">
                  <a:pos x="615" y="1896"/>
                </a:cxn>
                <a:cxn ang="0">
                  <a:pos x="450" y="1797"/>
                </a:cxn>
                <a:cxn ang="0">
                  <a:pos x="565" y="1874"/>
                </a:cxn>
                <a:cxn ang="0">
                  <a:pos x="586" y="1885"/>
                </a:cxn>
                <a:cxn ang="0">
                  <a:pos x="476" y="1819"/>
                </a:cxn>
                <a:cxn ang="0">
                  <a:pos x="695" y="1667"/>
                </a:cxn>
                <a:cxn ang="0">
                  <a:pos x="323" y="1667"/>
                </a:cxn>
                <a:cxn ang="0">
                  <a:pos x="418" y="1768"/>
                </a:cxn>
                <a:cxn ang="0">
                  <a:pos x="323" y="1667"/>
                </a:cxn>
                <a:cxn ang="0">
                  <a:pos x="612" y="1662"/>
                </a:cxn>
                <a:cxn ang="0">
                  <a:pos x="573" y="1656"/>
                </a:cxn>
                <a:cxn ang="0">
                  <a:pos x="802" y="1651"/>
                </a:cxn>
                <a:cxn ang="0">
                  <a:pos x="760" y="1660"/>
                </a:cxn>
                <a:cxn ang="0">
                  <a:pos x="695" y="1665"/>
                </a:cxn>
                <a:cxn ang="0">
                  <a:pos x="752" y="1659"/>
                </a:cxn>
                <a:cxn ang="0">
                  <a:pos x="781" y="1654"/>
                </a:cxn>
                <a:cxn ang="0">
                  <a:pos x="265" y="1578"/>
                </a:cxn>
                <a:cxn ang="0">
                  <a:pos x="298" y="1633"/>
                </a:cxn>
                <a:cxn ang="0">
                  <a:pos x="193" y="1412"/>
                </a:cxn>
                <a:cxn ang="0">
                  <a:pos x="201" y="1413"/>
                </a:cxn>
                <a:cxn ang="0">
                  <a:pos x="236" y="1445"/>
                </a:cxn>
                <a:cxn ang="0">
                  <a:pos x="290" y="1497"/>
                </a:cxn>
                <a:cxn ang="0">
                  <a:pos x="374" y="1566"/>
                </a:cxn>
                <a:cxn ang="0">
                  <a:pos x="440" y="1606"/>
                </a:cxn>
                <a:cxn ang="0">
                  <a:pos x="573" y="1655"/>
                </a:cxn>
                <a:cxn ang="0">
                  <a:pos x="534" y="1646"/>
                </a:cxn>
                <a:cxn ang="0">
                  <a:pos x="439" y="1607"/>
                </a:cxn>
                <a:cxn ang="0">
                  <a:pos x="347" y="1548"/>
                </a:cxn>
                <a:cxn ang="0">
                  <a:pos x="294" y="1503"/>
                </a:cxn>
                <a:cxn ang="0">
                  <a:pos x="239" y="1450"/>
                </a:cxn>
                <a:cxn ang="0">
                  <a:pos x="207" y="1420"/>
                </a:cxn>
                <a:cxn ang="0">
                  <a:pos x="199" y="1414"/>
                </a:cxn>
                <a:cxn ang="0">
                  <a:pos x="196" y="1420"/>
                </a:cxn>
                <a:cxn ang="0">
                  <a:pos x="199" y="1427"/>
                </a:cxn>
                <a:cxn ang="0">
                  <a:pos x="233" y="1521"/>
                </a:cxn>
                <a:cxn ang="0">
                  <a:pos x="198" y="1429"/>
                </a:cxn>
                <a:cxn ang="0">
                  <a:pos x="193" y="1412"/>
                </a:cxn>
                <a:cxn ang="0">
                  <a:pos x="734" y="483"/>
                </a:cxn>
                <a:cxn ang="0">
                  <a:pos x="766" y="495"/>
                </a:cxn>
                <a:cxn ang="0">
                  <a:pos x="318" y="364"/>
                </a:cxn>
                <a:cxn ang="0">
                  <a:pos x="443" y="405"/>
                </a:cxn>
                <a:cxn ang="0">
                  <a:pos x="576" y="442"/>
                </a:cxn>
                <a:cxn ang="0">
                  <a:pos x="656" y="463"/>
                </a:cxn>
                <a:cxn ang="0">
                  <a:pos x="511" y="427"/>
                </a:cxn>
                <a:cxn ang="0">
                  <a:pos x="361" y="380"/>
                </a:cxn>
                <a:cxn ang="0">
                  <a:pos x="175" y="274"/>
                </a:cxn>
                <a:cxn ang="0">
                  <a:pos x="279" y="345"/>
                </a:cxn>
                <a:cxn ang="0">
                  <a:pos x="312" y="361"/>
                </a:cxn>
                <a:cxn ang="0">
                  <a:pos x="196" y="294"/>
                </a:cxn>
                <a:cxn ang="0">
                  <a:pos x="69" y="130"/>
                </a:cxn>
                <a:cxn ang="0">
                  <a:pos x="153" y="251"/>
                </a:cxn>
                <a:cxn ang="0">
                  <a:pos x="85" y="162"/>
                </a:cxn>
                <a:cxn ang="0">
                  <a:pos x="33" y="61"/>
                </a:cxn>
                <a:cxn ang="0">
                  <a:pos x="31" y="62"/>
                </a:cxn>
              </a:cxnLst>
              <a:rect l="0" t="0" r="r" b="b"/>
              <a:pathLst>
                <a:path w="802" h="1896">
                  <a:moveTo>
                    <a:pt x="615" y="1895"/>
                  </a:moveTo>
                  <a:lnTo>
                    <a:pt x="617" y="1895"/>
                  </a:lnTo>
                  <a:lnTo>
                    <a:pt x="617" y="1896"/>
                  </a:lnTo>
                  <a:lnTo>
                    <a:pt x="615" y="1896"/>
                  </a:lnTo>
                  <a:lnTo>
                    <a:pt x="615" y="1895"/>
                  </a:lnTo>
                  <a:close/>
                  <a:moveTo>
                    <a:pt x="417" y="1771"/>
                  </a:moveTo>
                  <a:lnTo>
                    <a:pt x="420" y="1771"/>
                  </a:lnTo>
                  <a:lnTo>
                    <a:pt x="450" y="1797"/>
                  </a:lnTo>
                  <a:lnTo>
                    <a:pt x="480" y="1820"/>
                  </a:lnTo>
                  <a:lnTo>
                    <a:pt x="509" y="1841"/>
                  </a:lnTo>
                  <a:lnTo>
                    <a:pt x="538" y="1858"/>
                  </a:lnTo>
                  <a:lnTo>
                    <a:pt x="565" y="1874"/>
                  </a:lnTo>
                  <a:lnTo>
                    <a:pt x="592" y="1885"/>
                  </a:lnTo>
                  <a:lnTo>
                    <a:pt x="616" y="1894"/>
                  </a:lnTo>
                  <a:lnTo>
                    <a:pt x="610" y="1894"/>
                  </a:lnTo>
                  <a:lnTo>
                    <a:pt x="586" y="1885"/>
                  </a:lnTo>
                  <a:lnTo>
                    <a:pt x="561" y="1873"/>
                  </a:lnTo>
                  <a:lnTo>
                    <a:pt x="533" y="1858"/>
                  </a:lnTo>
                  <a:lnTo>
                    <a:pt x="505" y="1840"/>
                  </a:lnTo>
                  <a:lnTo>
                    <a:pt x="476" y="1819"/>
                  </a:lnTo>
                  <a:lnTo>
                    <a:pt x="447" y="1796"/>
                  </a:lnTo>
                  <a:lnTo>
                    <a:pt x="417" y="1771"/>
                  </a:lnTo>
                  <a:close/>
                  <a:moveTo>
                    <a:pt x="650" y="1667"/>
                  </a:moveTo>
                  <a:lnTo>
                    <a:pt x="695" y="1667"/>
                  </a:lnTo>
                  <a:lnTo>
                    <a:pt x="684" y="1667"/>
                  </a:lnTo>
                  <a:lnTo>
                    <a:pt x="661" y="1667"/>
                  </a:lnTo>
                  <a:lnTo>
                    <a:pt x="650" y="1667"/>
                  </a:lnTo>
                  <a:close/>
                  <a:moveTo>
                    <a:pt x="323" y="1667"/>
                  </a:moveTo>
                  <a:lnTo>
                    <a:pt x="325" y="1667"/>
                  </a:lnTo>
                  <a:lnTo>
                    <a:pt x="355" y="1704"/>
                  </a:lnTo>
                  <a:lnTo>
                    <a:pt x="386" y="1738"/>
                  </a:lnTo>
                  <a:lnTo>
                    <a:pt x="418" y="1768"/>
                  </a:lnTo>
                  <a:lnTo>
                    <a:pt x="416" y="1768"/>
                  </a:lnTo>
                  <a:lnTo>
                    <a:pt x="384" y="1738"/>
                  </a:lnTo>
                  <a:lnTo>
                    <a:pt x="353" y="1704"/>
                  </a:lnTo>
                  <a:lnTo>
                    <a:pt x="323" y="1667"/>
                  </a:lnTo>
                  <a:lnTo>
                    <a:pt x="323" y="1667"/>
                  </a:lnTo>
                  <a:close/>
                  <a:moveTo>
                    <a:pt x="575" y="1656"/>
                  </a:moveTo>
                  <a:lnTo>
                    <a:pt x="576" y="1656"/>
                  </a:lnTo>
                  <a:lnTo>
                    <a:pt x="612" y="1662"/>
                  </a:lnTo>
                  <a:lnTo>
                    <a:pt x="650" y="1665"/>
                  </a:lnTo>
                  <a:lnTo>
                    <a:pt x="626" y="1665"/>
                  </a:lnTo>
                  <a:lnTo>
                    <a:pt x="599" y="1662"/>
                  </a:lnTo>
                  <a:lnTo>
                    <a:pt x="573" y="1656"/>
                  </a:lnTo>
                  <a:lnTo>
                    <a:pt x="573" y="1656"/>
                  </a:lnTo>
                  <a:lnTo>
                    <a:pt x="575" y="1656"/>
                  </a:lnTo>
                  <a:close/>
                  <a:moveTo>
                    <a:pt x="802" y="1650"/>
                  </a:moveTo>
                  <a:lnTo>
                    <a:pt x="802" y="1651"/>
                  </a:lnTo>
                  <a:lnTo>
                    <a:pt x="766" y="1659"/>
                  </a:lnTo>
                  <a:lnTo>
                    <a:pt x="764" y="1659"/>
                  </a:lnTo>
                  <a:lnTo>
                    <a:pt x="762" y="1659"/>
                  </a:lnTo>
                  <a:lnTo>
                    <a:pt x="760" y="1660"/>
                  </a:lnTo>
                  <a:lnTo>
                    <a:pt x="759" y="1660"/>
                  </a:lnTo>
                  <a:lnTo>
                    <a:pt x="750" y="1662"/>
                  </a:lnTo>
                  <a:lnTo>
                    <a:pt x="719" y="1665"/>
                  </a:lnTo>
                  <a:lnTo>
                    <a:pt x="695" y="1665"/>
                  </a:lnTo>
                  <a:lnTo>
                    <a:pt x="719" y="1663"/>
                  </a:lnTo>
                  <a:lnTo>
                    <a:pt x="741" y="1661"/>
                  </a:lnTo>
                  <a:lnTo>
                    <a:pt x="750" y="1659"/>
                  </a:lnTo>
                  <a:lnTo>
                    <a:pt x="752" y="1659"/>
                  </a:lnTo>
                  <a:lnTo>
                    <a:pt x="754" y="1659"/>
                  </a:lnTo>
                  <a:lnTo>
                    <a:pt x="758" y="1659"/>
                  </a:lnTo>
                  <a:lnTo>
                    <a:pt x="760" y="1658"/>
                  </a:lnTo>
                  <a:lnTo>
                    <a:pt x="781" y="1654"/>
                  </a:lnTo>
                  <a:lnTo>
                    <a:pt x="802" y="1650"/>
                  </a:lnTo>
                  <a:close/>
                  <a:moveTo>
                    <a:pt x="236" y="1527"/>
                  </a:moveTo>
                  <a:lnTo>
                    <a:pt x="240" y="1531"/>
                  </a:lnTo>
                  <a:lnTo>
                    <a:pt x="265" y="1578"/>
                  </a:lnTo>
                  <a:lnTo>
                    <a:pt x="293" y="1623"/>
                  </a:lnTo>
                  <a:lnTo>
                    <a:pt x="323" y="1665"/>
                  </a:lnTo>
                  <a:lnTo>
                    <a:pt x="321" y="1665"/>
                  </a:lnTo>
                  <a:lnTo>
                    <a:pt x="298" y="1633"/>
                  </a:lnTo>
                  <a:lnTo>
                    <a:pt x="276" y="1599"/>
                  </a:lnTo>
                  <a:lnTo>
                    <a:pt x="255" y="1564"/>
                  </a:lnTo>
                  <a:lnTo>
                    <a:pt x="236" y="1527"/>
                  </a:lnTo>
                  <a:close/>
                  <a:moveTo>
                    <a:pt x="193" y="1412"/>
                  </a:moveTo>
                  <a:lnTo>
                    <a:pt x="197" y="1412"/>
                  </a:lnTo>
                  <a:lnTo>
                    <a:pt x="199" y="1413"/>
                  </a:lnTo>
                  <a:lnTo>
                    <a:pt x="200" y="1413"/>
                  </a:lnTo>
                  <a:lnTo>
                    <a:pt x="201" y="1413"/>
                  </a:lnTo>
                  <a:lnTo>
                    <a:pt x="207" y="1417"/>
                  </a:lnTo>
                  <a:lnTo>
                    <a:pt x="214" y="1423"/>
                  </a:lnTo>
                  <a:lnTo>
                    <a:pt x="235" y="1444"/>
                  </a:lnTo>
                  <a:lnTo>
                    <a:pt x="236" y="1445"/>
                  </a:lnTo>
                  <a:lnTo>
                    <a:pt x="240" y="1449"/>
                  </a:lnTo>
                  <a:lnTo>
                    <a:pt x="254" y="1464"/>
                  </a:lnTo>
                  <a:lnTo>
                    <a:pt x="271" y="1480"/>
                  </a:lnTo>
                  <a:lnTo>
                    <a:pt x="290" y="1497"/>
                  </a:lnTo>
                  <a:lnTo>
                    <a:pt x="294" y="1502"/>
                  </a:lnTo>
                  <a:lnTo>
                    <a:pt x="318" y="1523"/>
                  </a:lnTo>
                  <a:lnTo>
                    <a:pt x="345" y="1544"/>
                  </a:lnTo>
                  <a:lnTo>
                    <a:pt x="374" y="1566"/>
                  </a:lnTo>
                  <a:lnTo>
                    <a:pt x="406" y="1586"/>
                  </a:lnTo>
                  <a:lnTo>
                    <a:pt x="439" y="1606"/>
                  </a:lnTo>
                  <a:lnTo>
                    <a:pt x="440" y="1606"/>
                  </a:lnTo>
                  <a:lnTo>
                    <a:pt x="440" y="1606"/>
                  </a:lnTo>
                  <a:lnTo>
                    <a:pt x="471" y="1622"/>
                  </a:lnTo>
                  <a:lnTo>
                    <a:pt x="503" y="1635"/>
                  </a:lnTo>
                  <a:lnTo>
                    <a:pt x="537" y="1646"/>
                  </a:lnTo>
                  <a:lnTo>
                    <a:pt x="573" y="1655"/>
                  </a:lnTo>
                  <a:lnTo>
                    <a:pt x="571" y="1655"/>
                  </a:lnTo>
                  <a:lnTo>
                    <a:pt x="570" y="1656"/>
                  </a:lnTo>
                  <a:lnTo>
                    <a:pt x="569" y="1656"/>
                  </a:lnTo>
                  <a:lnTo>
                    <a:pt x="534" y="1646"/>
                  </a:lnTo>
                  <a:lnTo>
                    <a:pt x="501" y="1635"/>
                  </a:lnTo>
                  <a:lnTo>
                    <a:pt x="469" y="1622"/>
                  </a:lnTo>
                  <a:lnTo>
                    <a:pt x="440" y="1608"/>
                  </a:lnTo>
                  <a:lnTo>
                    <a:pt x="439" y="1607"/>
                  </a:lnTo>
                  <a:lnTo>
                    <a:pt x="438" y="1607"/>
                  </a:lnTo>
                  <a:lnTo>
                    <a:pt x="406" y="1588"/>
                  </a:lnTo>
                  <a:lnTo>
                    <a:pt x="375" y="1569"/>
                  </a:lnTo>
                  <a:lnTo>
                    <a:pt x="347" y="1548"/>
                  </a:lnTo>
                  <a:lnTo>
                    <a:pt x="321" y="1527"/>
                  </a:lnTo>
                  <a:lnTo>
                    <a:pt x="298" y="1507"/>
                  </a:lnTo>
                  <a:lnTo>
                    <a:pt x="296" y="1505"/>
                  </a:lnTo>
                  <a:lnTo>
                    <a:pt x="294" y="1503"/>
                  </a:lnTo>
                  <a:lnTo>
                    <a:pt x="273" y="1484"/>
                  </a:lnTo>
                  <a:lnTo>
                    <a:pt x="239" y="1450"/>
                  </a:lnTo>
                  <a:lnTo>
                    <a:pt x="239" y="1450"/>
                  </a:lnTo>
                  <a:lnTo>
                    <a:pt x="239" y="1450"/>
                  </a:lnTo>
                  <a:lnTo>
                    <a:pt x="238" y="1450"/>
                  </a:lnTo>
                  <a:lnTo>
                    <a:pt x="224" y="1436"/>
                  </a:lnTo>
                  <a:lnTo>
                    <a:pt x="215" y="1427"/>
                  </a:lnTo>
                  <a:lnTo>
                    <a:pt x="207" y="1420"/>
                  </a:lnTo>
                  <a:lnTo>
                    <a:pt x="200" y="1415"/>
                  </a:lnTo>
                  <a:lnTo>
                    <a:pt x="200" y="1415"/>
                  </a:lnTo>
                  <a:lnTo>
                    <a:pt x="199" y="1415"/>
                  </a:lnTo>
                  <a:lnTo>
                    <a:pt x="199" y="1414"/>
                  </a:lnTo>
                  <a:lnTo>
                    <a:pt x="198" y="1414"/>
                  </a:lnTo>
                  <a:lnTo>
                    <a:pt x="196" y="1413"/>
                  </a:lnTo>
                  <a:lnTo>
                    <a:pt x="195" y="1413"/>
                  </a:lnTo>
                  <a:lnTo>
                    <a:pt x="196" y="1420"/>
                  </a:lnTo>
                  <a:lnTo>
                    <a:pt x="198" y="1423"/>
                  </a:lnTo>
                  <a:lnTo>
                    <a:pt x="198" y="1425"/>
                  </a:lnTo>
                  <a:lnTo>
                    <a:pt x="199" y="1426"/>
                  </a:lnTo>
                  <a:lnTo>
                    <a:pt x="199" y="1427"/>
                  </a:lnTo>
                  <a:lnTo>
                    <a:pt x="210" y="1461"/>
                  </a:lnTo>
                  <a:lnTo>
                    <a:pt x="223" y="1494"/>
                  </a:lnTo>
                  <a:lnTo>
                    <a:pt x="238" y="1526"/>
                  </a:lnTo>
                  <a:lnTo>
                    <a:pt x="233" y="1521"/>
                  </a:lnTo>
                  <a:lnTo>
                    <a:pt x="215" y="1477"/>
                  </a:lnTo>
                  <a:lnTo>
                    <a:pt x="199" y="1431"/>
                  </a:lnTo>
                  <a:lnTo>
                    <a:pt x="198" y="1430"/>
                  </a:lnTo>
                  <a:lnTo>
                    <a:pt x="198" y="1429"/>
                  </a:lnTo>
                  <a:lnTo>
                    <a:pt x="197" y="1428"/>
                  </a:lnTo>
                  <a:lnTo>
                    <a:pt x="193" y="1413"/>
                  </a:lnTo>
                  <a:lnTo>
                    <a:pt x="193" y="1413"/>
                  </a:lnTo>
                  <a:lnTo>
                    <a:pt x="193" y="1412"/>
                  </a:lnTo>
                  <a:close/>
                  <a:moveTo>
                    <a:pt x="663" y="465"/>
                  </a:moveTo>
                  <a:lnTo>
                    <a:pt x="669" y="465"/>
                  </a:lnTo>
                  <a:lnTo>
                    <a:pt x="701" y="474"/>
                  </a:lnTo>
                  <a:lnTo>
                    <a:pt x="734" y="483"/>
                  </a:lnTo>
                  <a:lnTo>
                    <a:pt x="767" y="493"/>
                  </a:lnTo>
                  <a:lnTo>
                    <a:pt x="802" y="506"/>
                  </a:lnTo>
                  <a:lnTo>
                    <a:pt x="802" y="508"/>
                  </a:lnTo>
                  <a:lnTo>
                    <a:pt x="766" y="495"/>
                  </a:lnTo>
                  <a:lnTo>
                    <a:pt x="731" y="484"/>
                  </a:lnTo>
                  <a:lnTo>
                    <a:pt x="697" y="474"/>
                  </a:lnTo>
                  <a:lnTo>
                    <a:pt x="663" y="465"/>
                  </a:lnTo>
                  <a:close/>
                  <a:moveTo>
                    <a:pt x="318" y="364"/>
                  </a:moveTo>
                  <a:lnTo>
                    <a:pt x="323" y="364"/>
                  </a:lnTo>
                  <a:lnTo>
                    <a:pt x="366" y="380"/>
                  </a:lnTo>
                  <a:lnTo>
                    <a:pt x="406" y="394"/>
                  </a:lnTo>
                  <a:lnTo>
                    <a:pt x="443" y="405"/>
                  </a:lnTo>
                  <a:lnTo>
                    <a:pt x="479" y="416"/>
                  </a:lnTo>
                  <a:lnTo>
                    <a:pt x="512" y="426"/>
                  </a:lnTo>
                  <a:lnTo>
                    <a:pt x="545" y="434"/>
                  </a:lnTo>
                  <a:lnTo>
                    <a:pt x="576" y="442"/>
                  </a:lnTo>
                  <a:lnTo>
                    <a:pt x="605" y="449"/>
                  </a:lnTo>
                  <a:lnTo>
                    <a:pt x="634" y="456"/>
                  </a:lnTo>
                  <a:lnTo>
                    <a:pt x="663" y="463"/>
                  </a:lnTo>
                  <a:lnTo>
                    <a:pt x="656" y="463"/>
                  </a:lnTo>
                  <a:lnTo>
                    <a:pt x="605" y="450"/>
                  </a:lnTo>
                  <a:lnTo>
                    <a:pt x="575" y="443"/>
                  </a:lnTo>
                  <a:lnTo>
                    <a:pt x="544" y="435"/>
                  </a:lnTo>
                  <a:lnTo>
                    <a:pt x="511" y="427"/>
                  </a:lnTo>
                  <a:lnTo>
                    <a:pt x="477" y="418"/>
                  </a:lnTo>
                  <a:lnTo>
                    <a:pt x="440" y="407"/>
                  </a:lnTo>
                  <a:lnTo>
                    <a:pt x="402" y="394"/>
                  </a:lnTo>
                  <a:lnTo>
                    <a:pt x="361" y="380"/>
                  </a:lnTo>
                  <a:lnTo>
                    <a:pt x="318" y="364"/>
                  </a:lnTo>
                  <a:close/>
                  <a:moveTo>
                    <a:pt x="152" y="253"/>
                  </a:moveTo>
                  <a:lnTo>
                    <a:pt x="154" y="253"/>
                  </a:lnTo>
                  <a:lnTo>
                    <a:pt x="175" y="274"/>
                  </a:lnTo>
                  <a:lnTo>
                    <a:pt x="198" y="294"/>
                  </a:lnTo>
                  <a:lnTo>
                    <a:pt x="223" y="312"/>
                  </a:lnTo>
                  <a:lnTo>
                    <a:pt x="250" y="330"/>
                  </a:lnTo>
                  <a:lnTo>
                    <a:pt x="279" y="345"/>
                  </a:lnTo>
                  <a:lnTo>
                    <a:pt x="312" y="360"/>
                  </a:lnTo>
                  <a:lnTo>
                    <a:pt x="318" y="362"/>
                  </a:lnTo>
                  <a:lnTo>
                    <a:pt x="313" y="362"/>
                  </a:lnTo>
                  <a:lnTo>
                    <a:pt x="312" y="361"/>
                  </a:lnTo>
                  <a:lnTo>
                    <a:pt x="278" y="347"/>
                  </a:lnTo>
                  <a:lnTo>
                    <a:pt x="249" y="331"/>
                  </a:lnTo>
                  <a:lnTo>
                    <a:pt x="221" y="313"/>
                  </a:lnTo>
                  <a:lnTo>
                    <a:pt x="196" y="294"/>
                  </a:lnTo>
                  <a:lnTo>
                    <a:pt x="173" y="274"/>
                  </a:lnTo>
                  <a:lnTo>
                    <a:pt x="152" y="253"/>
                  </a:lnTo>
                  <a:close/>
                  <a:moveTo>
                    <a:pt x="67" y="130"/>
                  </a:moveTo>
                  <a:lnTo>
                    <a:pt x="69" y="130"/>
                  </a:lnTo>
                  <a:lnTo>
                    <a:pt x="87" y="162"/>
                  </a:lnTo>
                  <a:lnTo>
                    <a:pt x="108" y="193"/>
                  </a:lnTo>
                  <a:lnTo>
                    <a:pt x="129" y="223"/>
                  </a:lnTo>
                  <a:lnTo>
                    <a:pt x="153" y="251"/>
                  </a:lnTo>
                  <a:lnTo>
                    <a:pt x="151" y="251"/>
                  </a:lnTo>
                  <a:lnTo>
                    <a:pt x="127" y="223"/>
                  </a:lnTo>
                  <a:lnTo>
                    <a:pt x="106" y="193"/>
                  </a:lnTo>
                  <a:lnTo>
                    <a:pt x="85" y="162"/>
                  </a:lnTo>
                  <a:lnTo>
                    <a:pt x="67" y="130"/>
                  </a:lnTo>
                  <a:close/>
                  <a:moveTo>
                    <a:pt x="1" y="0"/>
                  </a:moveTo>
                  <a:lnTo>
                    <a:pt x="1" y="1"/>
                  </a:lnTo>
                  <a:lnTo>
                    <a:pt x="33" y="61"/>
                  </a:lnTo>
                  <a:lnTo>
                    <a:pt x="50" y="95"/>
                  </a:lnTo>
                  <a:lnTo>
                    <a:pt x="69" y="128"/>
                  </a:lnTo>
                  <a:lnTo>
                    <a:pt x="66" y="128"/>
                  </a:lnTo>
                  <a:lnTo>
                    <a:pt x="31" y="62"/>
                  </a:lnTo>
                  <a:lnTo>
                    <a:pt x="1" y="4"/>
                  </a:lnTo>
                  <a:lnTo>
                    <a:pt x="0" y="1"/>
                  </a:lnTo>
                  <a:lnTo>
                    <a:pt x="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0" name="Freeform 16"/>
            <p:cNvSpPr>
              <a:spLocks noEditPoints="1"/>
            </p:cNvSpPr>
            <p:nvPr/>
          </p:nvSpPr>
          <p:spPr bwMode="auto">
            <a:xfrm>
              <a:off x="5187950" y="1935163"/>
              <a:ext cx="1277938" cy="3013075"/>
            </a:xfrm>
            <a:custGeom>
              <a:avLst/>
              <a:gdLst/>
              <a:ahLst/>
              <a:cxnLst>
                <a:cxn ang="0">
                  <a:pos x="459" y="1898"/>
                </a:cxn>
                <a:cxn ang="0">
                  <a:pos x="342" y="1803"/>
                </a:cxn>
                <a:cxn ang="0">
                  <a:pos x="460" y="1896"/>
                </a:cxn>
                <a:cxn ang="0">
                  <a:pos x="367" y="1831"/>
                </a:cxn>
                <a:cxn ang="0">
                  <a:pos x="512" y="1669"/>
                </a:cxn>
                <a:cxn ang="0">
                  <a:pos x="243" y="1669"/>
                </a:cxn>
                <a:cxn ang="0">
                  <a:pos x="314" y="1770"/>
                </a:cxn>
                <a:cxn ang="0">
                  <a:pos x="243" y="1669"/>
                </a:cxn>
                <a:cxn ang="0">
                  <a:pos x="767" y="1531"/>
                </a:cxn>
                <a:cxn ang="0">
                  <a:pos x="670" y="1618"/>
                </a:cxn>
                <a:cxn ang="0">
                  <a:pos x="625" y="1642"/>
                </a:cxn>
                <a:cxn ang="0">
                  <a:pos x="579" y="1658"/>
                </a:cxn>
                <a:cxn ang="0">
                  <a:pos x="553" y="1664"/>
                </a:cxn>
                <a:cxn ang="0">
                  <a:pos x="572" y="1658"/>
                </a:cxn>
                <a:cxn ang="0">
                  <a:pos x="598" y="1650"/>
                </a:cxn>
                <a:cxn ang="0">
                  <a:pos x="623" y="1641"/>
                </a:cxn>
                <a:cxn ang="0">
                  <a:pos x="669" y="1617"/>
                </a:cxn>
                <a:cxn ang="0">
                  <a:pos x="767" y="1528"/>
                </a:cxn>
                <a:cxn ang="0">
                  <a:pos x="147" y="1415"/>
                </a:cxn>
                <a:cxn ang="0">
                  <a:pos x="178" y="1452"/>
                </a:cxn>
                <a:cxn ang="0">
                  <a:pos x="196" y="1475"/>
                </a:cxn>
                <a:cxn ang="0">
                  <a:pos x="241" y="1528"/>
                </a:cxn>
                <a:cxn ang="0">
                  <a:pos x="336" y="1613"/>
                </a:cxn>
                <a:cxn ang="0">
                  <a:pos x="396" y="1646"/>
                </a:cxn>
                <a:cxn ang="0">
                  <a:pos x="417" y="1654"/>
                </a:cxn>
                <a:cxn ang="0">
                  <a:pos x="464" y="1667"/>
                </a:cxn>
                <a:cxn ang="0">
                  <a:pos x="419" y="1657"/>
                </a:cxn>
                <a:cxn ang="0">
                  <a:pos x="394" y="1647"/>
                </a:cxn>
                <a:cxn ang="0">
                  <a:pos x="339" y="1617"/>
                </a:cxn>
                <a:cxn ang="0">
                  <a:pos x="243" y="1533"/>
                </a:cxn>
                <a:cxn ang="0">
                  <a:pos x="194" y="1476"/>
                </a:cxn>
                <a:cxn ang="0">
                  <a:pos x="159" y="1431"/>
                </a:cxn>
                <a:cxn ang="0">
                  <a:pos x="142" y="1415"/>
                </a:cxn>
                <a:cxn ang="0">
                  <a:pos x="171" y="1514"/>
                </a:cxn>
                <a:cxn ang="0">
                  <a:pos x="198" y="1578"/>
                </a:cxn>
                <a:cxn ang="0">
                  <a:pos x="244" y="1667"/>
                </a:cxn>
                <a:cxn ang="0">
                  <a:pos x="212" y="1611"/>
                </a:cxn>
                <a:cxn ang="0">
                  <a:pos x="183" y="1547"/>
                </a:cxn>
                <a:cxn ang="0">
                  <a:pos x="160" y="1488"/>
                </a:cxn>
                <a:cxn ang="0">
                  <a:pos x="140" y="1415"/>
                </a:cxn>
                <a:cxn ang="0">
                  <a:pos x="754" y="615"/>
                </a:cxn>
                <a:cxn ang="0">
                  <a:pos x="787" y="655"/>
                </a:cxn>
                <a:cxn ang="0">
                  <a:pos x="488" y="467"/>
                </a:cxn>
                <a:cxn ang="0">
                  <a:pos x="576" y="500"/>
                </a:cxn>
                <a:cxn ang="0">
                  <a:pos x="695" y="566"/>
                </a:cxn>
                <a:cxn ang="0">
                  <a:pos x="665" y="547"/>
                </a:cxn>
                <a:cxn ang="0">
                  <a:pos x="544" y="489"/>
                </a:cxn>
                <a:cxn ang="0">
                  <a:pos x="244" y="366"/>
                </a:cxn>
                <a:cxn ang="0">
                  <a:pos x="375" y="422"/>
                </a:cxn>
                <a:cxn ang="0">
                  <a:pos x="489" y="465"/>
                </a:cxn>
                <a:cxn ang="0">
                  <a:pos x="401" y="434"/>
                </a:cxn>
                <a:cxn ang="0">
                  <a:pos x="278" y="383"/>
                </a:cxn>
                <a:cxn ang="0">
                  <a:pos x="128" y="276"/>
                </a:cxn>
                <a:cxn ang="0">
                  <a:pos x="203" y="343"/>
                </a:cxn>
                <a:cxn ang="0">
                  <a:pos x="226" y="358"/>
                </a:cxn>
                <a:cxn ang="0">
                  <a:pos x="129" y="280"/>
                </a:cxn>
                <a:cxn ang="0">
                  <a:pos x="65" y="165"/>
                </a:cxn>
                <a:cxn ang="0">
                  <a:pos x="110" y="253"/>
                </a:cxn>
                <a:cxn ang="0">
                  <a:pos x="50" y="132"/>
                </a:cxn>
                <a:cxn ang="0">
                  <a:pos x="3" y="1"/>
                </a:cxn>
                <a:cxn ang="0">
                  <a:pos x="34" y="88"/>
                </a:cxn>
                <a:cxn ang="0">
                  <a:pos x="16" y="44"/>
                </a:cxn>
                <a:cxn ang="0">
                  <a:pos x="0" y="1"/>
                </a:cxn>
              </a:cxnLst>
              <a:rect l="0" t="0" r="r" b="b"/>
              <a:pathLst>
                <a:path w="805" h="1898">
                  <a:moveTo>
                    <a:pt x="459" y="1897"/>
                  </a:moveTo>
                  <a:lnTo>
                    <a:pt x="460" y="1897"/>
                  </a:lnTo>
                  <a:lnTo>
                    <a:pt x="460" y="1898"/>
                  </a:lnTo>
                  <a:lnTo>
                    <a:pt x="459" y="1898"/>
                  </a:lnTo>
                  <a:lnTo>
                    <a:pt x="459" y="1897"/>
                  </a:lnTo>
                  <a:close/>
                  <a:moveTo>
                    <a:pt x="313" y="1773"/>
                  </a:moveTo>
                  <a:lnTo>
                    <a:pt x="316" y="1773"/>
                  </a:lnTo>
                  <a:lnTo>
                    <a:pt x="342" y="1803"/>
                  </a:lnTo>
                  <a:lnTo>
                    <a:pt x="370" y="1831"/>
                  </a:lnTo>
                  <a:lnTo>
                    <a:pt x="398" y="1857"/>
                  </a:lnTo>
                  <a:lnTo>
                    <a:pt x="429" y="1879"/>
                  </a:lnTo>
                  <a:lnTo>
                    <a:pt x="460" y="1896"/>
                  </a:lnTo>
                  <a:lnTo>
                    <a:pt x="456" y="1896"/>
                  </a:lnTo>
                  <a:lnTo>
                    <a:pt x="425" y="1879"/>
                  </a:lnTo>
                  <a:lnTo>
                    <a:pt x="395" y="1857"/>
                  </a:lnTo>
                  <a:lnTo>
                    <a:pt x="367" y="1831"/>
                  </a:lnTo>
                  <a:lnTo>
                    <a:pt x="340" y="1803"/>
                  </a:lnTo>
                  <a:lnTo>
                    <a:pt x="313" y="1773"/>
                  </a:lnTo>
                  <a:close/>
                  <a:moveTo>
                    <a:pt x="480" y="1669"/>
                  </a:moveTo>
                  <a:lnTo>
                    <a:pt x="512" y="1669"/>
                  </a:lnTo>
                  <a:lnTo>
                    <a:pt x="504" y="1669"/>
                  </a:lnTo>
                  <a:lnTo>
                    <a:pt x="488" y="1669"/>
                  </a:lnTo>
                  <a:lnTo>
                    <a:pt x="480" y="1669"/>
                  </a:lnTo>
                  <a:close/>
                  <a:moveTo>
                    <a:pt x="243" y="1669"/>
                  </a:moveTo>
                  <a:lnTo>
                    <a:pt x="245" y="1669"/>
                  </a:lnTo>
                  <a:lnTo>
                    <a:pt x="266" y="1704"/>
                  </a:lnTo>
                  <a:lnTo>
                    <a:pt x="289" y="1738"/>
                  </a:lnTo>
                  <a:lnTo>
                    <a:pt x="314" y="1770"/>
                  </a:lnTo>
                  <a:lnTo>
                    <a:pt x="312" y="1770"/>
                  </a:lnTo>
                  <a:lnTo>
                    <a:pt x="287" y="1738"/>
                  </a:lnTo>
                  <a:lnTo>
                    <a:pt x="265" y="1704"/>
                  </a:lnTo>
                  <a:lnTo>
                    <a:pt x="243" y="1669"/>
                  </a:lnTo>
                  <a:close/>
                  <a:moveTo>
                    <a:pt x="805" y="1473"/>
                  </a:moveTo>
                  <a:lnTo>
                    <a:pt x="805" y="1477"/>
                  </a:lnTo>
                  <a:lnTo>
                    <a:pt x="787" y="1505"/>
                  </a:lnTo>
                  <a:lnTo>
                    <a:pt x="767" y="1531"/>
                  </a:lnTo>
                  <a:lnTo>
                    <a:pt x="746" y="1555"/>
                  </a:lnTo>
                  <a:lnTo>
                    <a:pt x="722" y="1579"/>
                  </a:lnTo>
                  <a:lnTo>
                    <a:pt x="698" y="1599"/>
                  </a:lnTo>
                  <a:lnTo>
                    <a:pt x="670" y="1618"/>
                  </a:lnTo>
                  <a:lnTo>
                    <a:pt x="641" y="1634"/>
                  </a:lnTo>
                  <a:lnTo>
                    <a:pt x="640" y="1635"/>
                  </a:lnTo>
                  <a:lnTo>
                    <a:pt x="639" y="1635"/>
                  </a:lnTo>
                  <a:lnTo>
                    <a:pt x="625" y="1642"/>
                  </a:lnTo>
                  <a:lnTo>
                    <a:pt x="624" y="1643"/>
                  </a:lnTo>
                  <a:lnTo>
                    <a:pt x="623" y="1643"/>
                  </a:lnTo>
                  <a:lnTo>
                    <a:pt x="602" y="1651"/>
                  </a:lnTo>
                  <a:lnTo>
                    <a:pt x="579" y="1658"/>
                  </a:lnTo>
                  <a:lnTo>
                    <a:pt x="578" y="1658"/>
                  </a:lnTo>
                  <a:lnTo>
                    <a:pt x="576" y="1658"/>
                  </a:lnTo>
                  <a:lnTo>
                    <a:pt x="576" y="1658"/>
                  </a:lnTo>
                  <a:lnTo>
                    <a:pt x="553" y="1664"/>
                  </a:lnTo>
                  <a:lnTo>
                    <a:pt x="531" y="1667"/>
                  </a:lnTo>
                  <a:lnTo>
                    <a:pt x="512" y="1667"/>
                  </a:lnTo>
                  <a:lnTo>
                    <a:pt x="543" y="1664"/>
                  </a:lnTo>
                  <a:lnTo>
                    <a:pt x="572" y="1658"/>
                  </a:lnTo>
                  <a:lnTo>
                    <a:pt x="573" y="1658"/>
                  </a:lnTo>
                  <a:lnTo>
                    <a:pt x="574" y="1657"/>
                  </a:lnTo>
                  <a:lnTo>
                    <a:pt x="576" y="1657"/>
                  </a:lnTo>
                  <a:lnTo>
                    <a:pt x="598" y="1650"/>
                  </a:lnTo>
                  <a:lnTo>
                    <a:pt x="620" y="1642"/>
                  </a:lnTo>
                  <a:lnTo>
                    <a:pt x="621" y="1642"/>
                  </a:lnTo>
                  <a:lnTo>
                    <a:pt x="622" y="1641"/>
                  </a:lnTo>
                  <a:lnTo>
                    <a:pt x="623" y="1641"/>
                  </a:lnTo>
                  <a:lnTo>
                    <a:pt x="637" y="1635"/>
                  </a:lnTo>
                  <a:lnTo>
                    <a:pt x="638" y="1634"/>
                  </a:lnTo>
                  <a:lnTo>
                    <a:pt x="639" y="1633"/>
                  </a:lnTo>
                  <a:lnTo>
                    <a:pt x="669" y="1617"/>
                  </a:lnTo>
                  <a:lnTo>
                    <a:pt x="696" y="1598"/>
                  </a:lnTo>
                  <a:lnTo>
                    <a:pt x="722" y="1576"/>
                  </a:lnTo>
                  <a:lnTo>
                    <a:pt x="746" y="1553"/>
                  </a:lnTo>
                  <a:lnTo>
                    <a:pt x="767" y="1528"/>
                  </a:lnTo>
                  <a:lnTo>
                    <a:pt x="787" y="1502"/>
                  </a:lnTo>
                  <a:lnTo>
                    <a:pt x="805" y="1473"/>
                  </a:lnTo>
                  <a:close/>
                  <a:moveTo>
                    <a:pt x="143" y="1414"/>
                  </a:moveTo>
                  <a:lnTo>
                    <a:pt x="147" y="1415"/>
                  </a:lnTo>
                  <a:lnTo>
                    <a:pt x="153" y="1420"/>
                  </a:lnTo>
                  <a:lnTo>
                    <a:pt x="160" y="1428"/>
                  </a:lnTo>
                  <a:lnTo>
                    <a:pt x="168" y="1439"/>
                  </a:lnTo>
                  <a:lnTo>
                    <a:pt x="178" y="1452"/>
                  </a:lnTo>
                  <a:lnTo>
                    <a:pt x="194" y="1473"/>
                  </a:lnTo>
                  <a:lnTo>
                    <a:pt x="195" y="1473"/>
                  </a:lnTo>
                  <a:lnTo>
                    <a:pt x="195" y="1474"/>
                  </a:lnTo>
                  <a:lnTo>
                    <a:pt x="196" y="1475"/>
                  </a:lnTo>
                  <a:lnTo>
                    <a:pt x="208" y="1490"/>
                  </a:lnTo>
                  <a:lnTo>
                    <a:pt x="222" y="1506"/>
                  </a:lnTo>
                  <a:lnTo>
                    <a:pt x="236" y="1523"/>
                  </a:lnTo>
                  <a:lnTo>
                    <a:pt x="241" y="1528"/>
                  </a:lnTo>
                  <a:lnTo>
                    <a:pt x="262" y="1550"/>
                  </a:lnTo>
                  <a:lnTo>
                    <a:pt x="284" y="1572"/>
                  </a:lnTo>
                  <a:lnTo>
                    <a:pt x="309" y="1593"/>
                  </a:lnTo>
                  <a:lnTo>
                    <a:pt x="336" y="1613"/>
                  </a:lnTo>
                  <a:lnTo>
                    <a:pt x="340" y="1616"/>
                  </a:lnTo>
                  <a:lnTo>
                    <a:pt x="367" y="1632"/>
                  </a:lnTo>
                  <a:lnTo>
                    <a:pt x="395" y="1646"/>
                  </a:lnTo>
                  <a:lnTo>
                    <a:pt x="396" y="1646"/>
                  </a:lnTo>
                  <a:lnTo>
                    <a:pt x="397" y="1647"/>
                  </a:lnTo>
                  <a:lnTo>
                    <a:pt x="406" y="1651"/>
                  </a:lnTo>
                  <a:lnTo>
                    <a:pt x="416" y="1653"/>
                  </a:lnTo>
                  <a:lnTo>
                    <a:pt x="417" y="1654"/>
                  </a:lnTo>
                  <a:lnTo>
                    <a:pt x="419" y="1655"/>
                  </a:lnTo>
                  <a:lnTo>
                    <a:pt x="449" y="1663"/>
                  </a:lnTo>
                  <a:lnTo>
                    <a:pt x="480" y="1667"/>
                  </a:lnTo>
                  <a:lnTo>
                    <a:pt x="464" y="1667"/>
                  </a:lnTo>
                  <a:lnTo>
                    <a:pt x="443" y="1663"/>
                  </a:lnTo>
                  <a:lnTo>
                    <a:pt x="422" y="1658"/>
                  </a:lnTo>
                  <a:lnTo>
                    <a:pt x="421" y="1657"/>
                  </a:lnTo>
                  <a:lnTo>
                    <a:pt x="419" y="1657"/>
                  </a:lnTo>
                  <a:lnTo>
                    <a:pt x="418" y="1656"/>
                  </a:lnTo>
                  <a:lnTo>
                    <a:pt x="406" y="1653"/>
                  </a:lnTo>
                  <a:lnTo>
                    <a:pt x="395" y="1648"/>
                  </a:lnTo>
                  <a:lnTo>
                    <a:pt x="394" y="1647"/>
                  </a:lnTo>
                  <a:lnTo>
                    <a:pt x="393" y="1647"/>
                  </a:lnTo>
                  <a:lnTo>
                    <a:pt x="368" y="1635"/>
                  </a:lnTo>
                  <a:lnTo>
                    <a:pt x="343" y="1620"/>
                  </a:lnTo>
                  <a:lnTo>
                    <a:pt x="339" y="1617"/>
                  </a:lnTo>
                  <a:lnTo>
                    <a:pt x="313" y="1598"/>
                  </a:lnTo>
                  <a:lnTo>
                    <a:pt x="288" y="1577"/>
                  </a:lnTo>
                  <a:lnTo>
                    <a:pt x="265" y="1555"/>
                  </a:lnTo>
                  <a:lnTo>
                    <a:pt x="243" y="1533"/>
                  </a:lnTo>
                  <a:lnTo>
                    <a:pt x="239" y="1529"/>
                  </a:lnTo>
                  <a:lnTo>
                    <a:pt x="216" y="1502"/>
                  </a:lnTo>
                  <a:lnTo>
                    <a:pt x="196" y="1477"/>
                  </a:lnTo>
                  <a:lnTo>
                    <a:pt x="194" y="1476"/>
                  </a:lnTo>
                  <a:lnTo>
                    <a:pt x="186" y="1464"/>
                  </a:lnTo>
                  <a:lnTo>
                    <a:pt x="178" y="1454"/>
                  </a:lnTo>
                  <a:lnTo>
                    <a:pt x="167" y="1441"/>
                  </a:lnTo>
                  <a:lnTo>
                    <a:pt x="159" y="1431"/>
                  </a:lnTo>
                  <a:lnTo>
                    <a:pt x="152" y="1422"/>
                  </a:lnTo>
                  <a:lnTo>
                    <a:pt x="146" y="1417"/>
                  </a:lnTo>
                  <a:lnTo>
                    <a:pt x="143" y="1415"/>
                  </a:lnTo>
                  <a:lnTo>
                    <a:pt x="142" y="1415"/>
                  </a:lnTo>
                  <a:lnTo>
                    <a:pt x="147" y="1437"/>
                  </a:lnTo>
                  <a:lnTo>
                    <a:pt x="154" y="1461"/>
                  </a:lnTo>
                  <a:lnTo>
                    <a:pt x="162" y="1487"/>
                  </a:lnTo>
                  <a:lnTo>
                    <a:pt x="171" y="1514"/>
                  </a:lnTo>
                  <a:lnTo>
                    <a:pt x="183" y="1542"/>
                  </a:lnTo>
                  <a:lnTo>
                    <a:pt x="183" y="1544"/>
                  </a:lnTo>
                  <a:lnTo>
                    <a:pt x="183" y="1544"/>
                  </a:lnTo>
                  <a:lnTo>
                    <a:pt x="198" y="1578"/>
                  </a:lnTo>
                  <a:lnTo>
                    <a:pt x="215" y="1612"/>
                  </a:lnTo>
                  <a:lnTo>
                    <a:pt x="216" y="1615"/>
                  </a:lnTo>
                  <a:lnTo>
                    <a:pt x="217" y="1618"/>
                  </a:lnTo>
                  <a:lnTo>
                    <a:pt x="244" y="1667"/>
                  </a:lnTo>
                  <a:lnTo>
                    <a:pt x="242" y="1667"/>
                  </a:lnTo>
                  <a:lnTo>
                    <a:pt x="227" y="1640"/>
                  </a:lnTo>
                  <a:lnTo>
                    <a:pt x="213" y="1613"/>
                  </a:lnTo>
                  <a:lnTo>
                    <a:pt x="212" y="1611"/>
                  </a:lnTo>
                  <a:lnTo>
                    <a:pt x="212" y="1610"/>
                  </a:lnTo>
                  <a:lnTo>
                    <a:pt x="210" y="1608"/>
                  </a:lnTo>
                  <a:lnTo>
                    <a:pt x="196" y="1577"/>
                  </a:lnTo>
                  <a:lnTo>
                    <a:pt x="183" y="1547"/>
                  </a:lnTo>
                  <a:lnTo>
                    <a:pt x="183" y="1547"/>
                  </a:lnTo>
                  <a:lnTo>
                    <a:pt x="182" y="1545"/>
                  </a:lnTo>
                  <a:lnTo>
                    <a:pt x="170" y="1516"/>
                  </a:lnTo>
                  <a:lnTo>
                    <a:pt x="160" y="1488"/>
                  </a:lnTo>
                  <a:lnTo>
                    <a:pt x="152" y="1462"/>
                  </a:lnTo>
                  <a:lnTo>
                    <a:pt x="146" y="1438"/>
                  </a:lnTo>
                  <a:lnTo>
                    <a:pt x="141" y="1415"/>
                  </a:lnTo>
                  <a:lnTo>
                    <a:pt x="140" y="1415"/>
                  </a:lnTo>
                  <a:lnTo>
                    <a:pt x="143" y="1414"/>
                  </a:lnTo>
                  <a:close/>
                  <a:moveTo>
                    <a:pt x="720" y="587"/>
                  </a:moveTo>
                  <a:lnTo>
                    <a:pt x="722" y="587"/>
                  </a:lnTo>
                  <a:lnTo>
                    <a:pt x="754" y="615"/>
                  </a:lnTo>
                  <a:lnTo>
                    <a:pt x="781" y="645"/>
                  </a:lnTo>
                  <a:lnTo>
                    <a:pt x="805" y="676"/>
                  </a:lnTo>
                  <a:lnTo>
                    <a:pt x="805" y="680"/>
                  </a:lnTo>
                  <a:lnTo>
                    <a:pt x="787" y="655"/>
                  </a:lnTo>
                  <a:lnTo>
                    <a:pt x="767" y="631"/>
                  </a:lnTo>
                  <a:lnTo>
                    <a:pt x="744" y="608"/>
                  </a:lnTo>
                  <a:lnTo>
                    <a:pt x="720" y="587"/>
                  </a:lnTo>
                  <a:close/>
                  <a:moveTo>
                    <a:pt x="488" y="467"/>
                  </a:moveTo>
                  <a:lnTo>
                    <a:pt x="494" y="467"/>
                  </a:lnTo>
                  <a:lnTo>
                    <a:pt x="520" y="477"/>
                  </a:lnTo>
                  <a:lnTo>
                    <a:pt x="547" y="488"/>
                  </a:lnTo>
                  <a:lnTo>
                    <a:pt x="576" y="500"/>
                  </a:lnTo>
                  <a:lnTo>
                    <a:pt x="605" y="513"/>
                  </a:lnTo>
                  <a:lnTo>
                    <a:pt x="637" y="529"/>
                  </a:lnTo>
                  <a:lnTo>
                    <a:pt x="667" y="547"/>
                  </a:lnTo>
                  <a:lnTo>
                    <a:pt x="695" y="566"/>
                  </a:lnTo>
                  <a:lnTo>
                    <a:pt x="720" y="585"/>
                  </a:lnTo>
                  <a:lnTo>
                    <a:pt x="718" y="585"/>
                  </a:lnTo>
                  <a:lnTo>
                    <a:pt x="693" y="566"/>
                  </a:lnTo>
                  <a:lnTo>
                    <a:pt x="665" y="547"/>
                  </a:lnTo>
                  <a:lnTo>
                    <a:pt x="636" y="531"/>
                  </a:lnTo>
                  <a:lnTo>
                    <a:pt x="604" y="515"/>
                  </a:lnTo>
                  <a:lnTo>
                    <a:pt x="573" y="501"/>
                  </a:lnTo>
                  <a:lnTo>
                    <a:pt x="544" y="489"/>
                  </a:lnTo>
                  <a:lnTo>
                    <a:pt x="516" y="478"/>
                  </a:lnTo>
                  <a:lnTo>
                    <a:pt x="488" y="467"/>
                  </a:lnTo>
                  <a:close/>
                  <a:moveTo>
                    <a:pt x="241" y="366"/>
                  </a:moveTo>
                  <a:lnTo>
                    <a:pt x="244" y="366"/>
                  </a:lnTo>
                  <a:lnTo>
                    <a:pt x="281" y="383"/>
                  </a:lnTo>
                  <a:lnTo>
                    <a:pt x="314" y="397"/>
                  </a:lnTo>
                  <a:lnTo>
                    <a:pt x="346" y="410"/>
                  </a:lnTo>
                  <a:lnTo>
                    <a:pt x="375" y="422"/>
                  </a:lnTo>
                  <a:lnTo>
                    <a:pt x="403" y="433"/>
                  </a:lnTo>
                  <a:lnTo>
                    <a:pt x="429" y="442"/>
                  </a:lnTo>
                  <a:lnTo>
                    <a:pt x="454" y="452"/>
                  </a:lnTo>
                  <a:lnTo>
                    <a:pt x="489" y="465"/>
                  </a:lnTo>
                  <a:lnTo>
                    <a:pt x="484" y="465"/>
                  </a:lnTo>
                  <a:lnTo>
                    <a:pt x="454" y="454"/>
                  </a:lnTo>
                  <a:lnTo>
                    <a:pt x="428" y="444"/>
                  </a:lnTo>
                  <a:lnTo>
                    <a:pt x="401" y="434"/>
                  </a:lnTo>
                  <a:lnTo>
                    <a:pt x="374" y="423"/>
                  </a:lnTo>
                  <a:lnTo>
                    <a:pt x="344" y="412"/>
                  </a:lnTo>
                  <a:lnTo>
                    <a:pt x="312" y="398"/>
                  </a:lnTo>
                  <a:lnTo>
                    <a:pt x="278" y="383"/>
                  </a:lnTo>
                  <a:lnTo>
                    <a:pt x="241" y="366"/>
                  </a:lnTo>
                  <a:close/>
                  <a:moveTo>
                    <a:pt x="111" y="255"/>
                  </a:moveTo>
                  <a:lnTo>
                    <a:pt x="113" y="255"/>
                  </a:lnTo>
                  <a:lnTo>
                    <a:pt x="128" y="276"/>
                  </a:lnTo>
                  <a:lnTo>
                    <a:pt x="144" y="295"/>
                  </a:lnTo>
                  <a:lnTo>
                    <a:pt x="162" y="313"/>
                  </a:lnTo>
                  <a:lnTo>
                    <a:pt x="181" y="329"/>
                  </a:lnTo>
                  <a:lnTo>
                    <a:pt x="203" y="343"/>
                  </a:lnTo>
                  <a:lnTo>
                    <a:pt x="226" y="357"/>
                  </a:lnTo>
                  <a:lnTo>
                    <a:pt x="241" y="364"/>
                  </a:lnTo>
                  <a:lnTo>
                    <a:pt x="237" y="364"/>
                  </a:lnTo>
                  <a:lnTo>
                    <a:pt x="226" y="358"/>
                  </a:lnTo>
                  <a:lnTo>
                    <a:pt x="197" y="342"/>
                  </a:lnTo>
                  <a:lnTo>
                    <a:pt x="173" y="324"/>
                  </a:lnTo>
                  <a:lnTo>
                    <a:pt x="149" y="303"/>
                  </a:lnTo>
                  <a:lnTo>
                    <a:pt x="129" y="280"/>
                  </a:lnTo>
                  <a:lnTo>
                    <a:pt x="111" y="255"/>
                  </a:lnTo>
                  <a:close/>
                  <a:moveTo>
                    <a:pt x="50" y="132"/>
                  </a:moveTo>
                  <a:lnTo>
                    <a:pt x="51" y="132"/>
                  </a:lnTo>
                  <a:lnTo>
                    <a:pt x="65" y="165"/>
                  </a:lnTo>
                  <a:lnTo>
                    <a:pt x="80" y="196"/>
                  </a:lnTo>
                  <a:lnTo>
                    <a:pt x="95" y="226"/>
                  </a:lnTo>
                  <a:lnTo>
                    <a:pt x="111" y="253"/>
                  </a:lnTo>
                  <a:lnTo>
                    <a:pt x="110" y="253"/>
                  </a:lnTo>
                  <a:lnTo>
                    <a:pt x="93" y="226"/>
                  </a:lnTo>
                  <a:lnTo>
                    <a:pt x="78" y="196"/>
                  </a:lnTo>
                  <a:lnTo>
                    <a:pt x="64" y="165"/>
                  </a:lnTo>
                  <a:lnTo>
                    <a:pt x="50" y="132"/>
                  </a:lnTo>
                  <a:close/>
                  <a:moveTo>
                    <a:pt x="1" y="0"/>
                  </a:moveTo>
                  <a:lnTo>
                    <a:pt x="2" y="0"/>
                  </a:lnTo>
                  <a:lnTo>
                    <a:pt x="2" y="1"/>
                  </a:lnTo>
                  <a:lnTo>
                    <a:pt x="3" y="1"/>
                  </a:lnTo>
                  <a:lnTo>
                    <a:pt x="3" y="3"/>
                  </a:lnTo>
                  <a:lnTo>
                    <a:pt x="4" y="6"/>
                  </a:lnTo>
                  <a:lnTo>
                    <a:pt x="18" y="44"/>
                  </a:lnTo>
                  <a:lnTo>
                    <a:pt x="34" y="88"/>
                  </a:lnTo>
                  <a:lnTo>
                    <a:pt x="50" y="130"/>
                  </a:lnTo>
                  <a:lnTo>
                    <a:pt x="49" y="130"/>
                  </a:lnTo>
                  <a:lnTo>
                    <a:pt x="33" y="88"/>
                  </a:lnTo>
                  <a:lnTo>
                    <a:pt x="16" y="44"/>
                  </a:lnTo>
                  <a:lnTo>
                    <a:pt x="4" y="12"/>
                  </a:lnTo>
                  <a:lnTo>
                    <a:pt x="3" y="7"/>
                  </a:lnTo>
                  <a:lnTo>
                    <a:pt x="1" y="3"/>
                  </a:lnTo>
                  <a:lnTo>
                    <a:pt x="0" y="1"/>
                  </a:lnTo>
                  <a:lnTo>
                    <a:pt x="0" y="1"/>
                  </a:lnTo>
                  <a:lnTo>
                    <a:pt x="1" y="0"/>
                  </a:lnTo>
                  <a:close/>
                </a:path>
              </a:pathLst>
            </a:custGeom>
            <a:grpFill/>
            <a:ln w="0">
              <a:solidFill>
                <a:srgbClr val="FF9966">
                  <a:alpha val="47000"/>
                </a:srgbClr>
              </a:solidFill>
              <a:prstDash val="solid"/>
              <a:round/>
              <a:headEnd/>
              <a:tailEnd/>
            </a:ln>
          </p:spPr>
          <p:txBody>
            <a:bodyPr/>
            <a:lstStyle/>
            <a:p>
              <a:pPr fontAlgn="auto">
                <a:spcBef>
                  <a:spcPts val="0"/>
                </a:spcBef>
                <a:spcAft>
                  <a:spcPts val="0"/>
                </a:spcAft>
                <a:defRPr/>
              </a:pPr>
              <a:endParaRPr lang="en-US">
                <a:latin typeface="+mn-lt"/>
                <a:cs typeface="+mn-cs"/>
              </a:endParaRPr>
            </a:p>
          </p:txBody>
        </p:sp>
        <p:sp>
          <p:nvSpPr>
            <p:cNvPr id="21" name="Rectangle 17"/>
            <p:cNvSpPr>
              <a:spLocks noChangeArrowheads="1"/>
            </p:cNvSpPr>
            <p:nvPr/>
          </p:nvSpPr>
          <p:spPr bwMode="auto">
            <a:xfrm>
              <a:off x="2860675" y="4171951"/>
              <a:ext cx="3605213"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2" name="Rectangle 18"/>
            <p:cNvSpPr>
              <a:spLocks noChangeArrowheads="1"/>
            </p:cNvSpPr>
            <p:nvPr/>
          </p:nvSpPr>
          <p:spPr bwMode="auto">
            <a:xfrm>
              <a:off x="2668588" y="3659188"/>
              <a:ext cx="37973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3" name="Rectangle 19"/>
            <p:cNvSpPr>
              <a:spLocks noChangeArrowheads="1"/>
            </p:cNvSpPr>
            <p:nvPr/>
          </p:nvSpPr>
          <p:spPr bwMode="auto">
            <a:xfrm>
              <a:off x="2790825" y="3208338"/>
              <a:ext cx="3675063"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4" name="Rectangle 20"/>
            <p:cNvSpPr>
              <a:spLocks noChangeArrowheads="1"/>
            </p:cNvSpPr>
            <p:nvPr/>
          </p:nvSpPr>
          <p:spPr bwMode="auto">
            <a:xfrm>
              <a:off x="3201988" y="2863851"/>
              <a:ext cx="32639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5" name="Rectangle 21"/>
            <p:cNvSpPr>
              <a:spLocks noChangeArrowheads="1"/>
            </p:cNvSpPr>
            <p:nvPr/>
          </p:nvSpPr>
          <p:spPr bwMode="auto">
            <a:xfrm>
              <a:off x="3836988" y="2673351"/>
              <a:ext cx="26289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6" name="Rectangle 22"/>
            <p:cNvSpPr>
              <a:spLocks noChangeArrowheads="1"/>
            </p:cNvSpPr>
            <p:nvPr/>
          </p:nvSpPr>
          <p:spPr bwMode="auto">
            <a:xfrm>
              <a:off x="4514850" y="2513013"/>
              <a:ext cx="1358900"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7" name="Rectangle 23"/>
            <p:cNvSpPr>
              <a:spLocks noChangeArrowheads="1"/>
            </p:cNvSpPr>
            <p:nvPr/>
          </p:nvSpPr>
          <p:spPr bwMode="auto">
            <a:xfrm>
              <a:off x="4875213" y="2336801"/>
              <a:ext cx="636588"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8" name="Rectangle 24"/>
            <p:cNvSpPr>
              <a:spLocks noChangeArrowheads="1"/>
            </p:cNvSpPr>
            <p:nvPr/>
          </p:nvSpPr>
          <p:spPr bwMode="auto">
            <a:xfrm>
              <a:off x="5046663" y="2141538"/>
              <a:ext cx="296863"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29" name="Rectangle 25"/>
            <p:cNvSpPr>
              <a:spLocks noChangeArrowheads="1"/>
            </p:cNvSpPr>
            <p:nvPr/>
          </p:nvSpPr>
          <p:spPr bwMode="auto">
            <a:xfrm>
              <a:off x="3802063" y="4581526"/>
              <a:ext cx="2663825" cy="3175"/>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0" name="Rectangle 26"/>
            <p:cNvSpPr>
              <a:spLocks noChangeArrowheads="1"/>
            </p:cNvSpPr>
            <p:nvPr/>
          </p:nvSpPr>
          <p:spPr bwMode="auto">
            <a:xfrm>
              <a:off x="4306888" y="4745038"/>
              <a:ext cx="1765300" cy="4763"/>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sp>
          <p:nvSpPr>
            <p:cNvPr id="31" name="Rectangle 27"/>
            <p:cNvSpPr>
              <a:spLocks noChangeArrowheads="1"/>
            </p:cNvSpPr>
            <p:nvPr/>
          </p:nvSpPr>
          <p:spPr bwMode="auto">
            <a:xfrm>
              <a:off x="3929063" y="4945063"/>
              <a:ext cx="2522538" cy="1588"/>
            </a:xfrm>
            <a:prstGeom prst="rect">
              <a:avLst/>
            </a:prstGeom>
            <a:grpFill/>
            <a:ln w="0">
              <a:solidFill>
                <a:srgbClr val="FF9966">
                  <a:alpha val="47000"/>
                </a:srgbClr>
              </a:solidFill>
              <a:prstDash val="solid"/>
              <a:miter lim="800000"/>
              <a:headEnd/>
              <a:tailEnd/>
            </a:ln>
          </p:spPr>
          <p:txBody>
            <a:bodyPr/>
            <a:lstStyle/>
            <a:p>
              <a:pPr fontAlgn="auto">
                <a:spcBef>
                  <a:spcPts val="0"/>
                </a:spcBef>
                <a:spcAft>
                  <a:spcPts val="0"/>
                </a:spcAft>
                <a:defRPr/>
              </a:pPr>
              <a:endParaRPr lang="en-US">
                <a:latin typeface="+mn-lt"/>
                <a:cs typeface="+mn-cs"/>
              </a:endParaRPr>
            </a:p>
          </p:txBody>
        </p:sp>
      </p:grpSp>
      <p:grpSp>
        <p:nvGrpSpPr>
          <p:cNvPr id="32" name="Group 2149"/>
          <p:cNvGrpSpPr>
            <a:grpSpLocks/>
          </p:cNvGrpSpPr>
          <p:nvPr userDrawn="1"/>
        </p:nvGrpSpPr>
        <p:grpSpPr bwMode="auto">
          <a:xfrm>
            <a:off x="5981700" y="260350"/>
            <a:ext cx="2906713" cy="677863"/>
            <a:chOff x="457200" y="534988"/>
            <a:chExt cx="1689100" cy="393700"/>
          </a:xfrm>
        </p:grpSpPr>
        <p:sp>
          <p:nvSpPr>
            <p:cNvPr id="33" name="Rectangle 20"/>
            <p:cNvSpPr>
              <a:spLocks noChangeArrowheads="1"/>
            </p:cNvSpPr>
            <p:nvPr userDrawn="1"/>
          </p:nvSpPr>
          <p:spPr bwMode="auto">
            <a:xfrm>
              <a:off x="457200" y="534988"/>
              <a:ext cx="1689100" cy="393700"/>
            </a:xfrm>
            <a:prstGeom prst="rect">
              <a:avLst/>
            </a:prstGeom>
            <a:solidFill>
              <a:srgbClr val="FFFFFF"/>
            </a:solidFill>
            <a:ln w="0">
              <a:noFill/>
              <a:miter lim="800000"/>
              <a:headEnd/>
              <a:tailEnd/>
            </a:ln>
          </p:spPr>
          <p:txBody>
            <a:bodyPr/>
            <a:lstStyle/>
            <a:p>
              <a:pPr>
                <a:defRPr/>
              </a:pPr>
              <a:endParaRPr lang="en-US"/>
            </a:p>
          </p:txBody>
        </p:sp>
        <p:sp>
          <p:nvSpPr>
            <p:cNvPr id="34" name="Rectangle 21"/>
            <p:cNvSpPr>
              <a:spLocks noChangeArrowheads="1"/>
            </p:cNvSpPr>
            <p:nvPr userDrawn="1"/>
          </p:nvSpPr>
          <p:spPr bwMode="auto">
            <a:xfrm>
              <a:off x="468270" y="546052"/>
              <a:ext cx="1666960" cy="371572"/>
            </a:xfrm>
            <a:prstGeom prst="rect">
              <a:avLst/>
            </a:prstGeom>
            <a:solidFill>
              <a:srgbClr val="F35D2F"/>
            </a:solidFill>
            <a:ln w="0">
              <a:solidFill>
                <a:srgbClr val="FF3617"/>
              </a:solidFill>
              <a:miter lim="800000"/>
              <a:headEnd/>
              <a:tailEnd/>
            </a:ln>
          </p:spPr>
          <p:txBody>
            <a:bodyPr/>
            <a:lstStyle/>
            <a:p>
              <a:pPr>
                <a:defRPr/>
              </a:pPr>
              <a:endParaRPr lang="en-US"/>
            </a:p>
          </p:txBody>
        </p:sp>
        <p:sp>
          <p:nvSpPr>
            <p:cNvPr id="35" name="Rectangle 22"/>
            <p:cNvSpPr>
              <a:spLocks noChangeArrowheads="1"/>
            </p:cNvSpPr>
            <p:nvPr userDrawn="1"/>
          </p:nvSpPr>
          <p:spPr bwMode="auto">
            <a:xfrm>
              <a:off x="479340" y="557116"/>
              <a:ext cx="539663" cy="349443"/>
            </a:xfrm>
            <a:prstGeom prst="rect">
              <a:avLst/>
            </a:prstGeom>
            <a:solidFill>
              <a:srgbClr val="FFFFFF"/>
            </a:solidFill>
            <a:ln w="0">
              <a:solidFill>
                <a:srgbClr val="FFFFFF"/>
              </a:solidFill>
              <a:miter lim="800000"/>
              <a:headEnd/>
              <a:tailEnd/>
            </a:ln>
          </p:spPr>
          <p:txBody>
            <a:bodyPr/>
            <a:lstStyle/>
            <a:p>
              <a:pPr>
                <a:defRPr/>
              </a:pPr>
              <a:endParaRPr lang="en-US"/>
            </a:p>
          </p:txBody>
        </p:sp>
        <p:sp>
          <p:nvSpPr>
            <p:cNvPr id="36" name="Freeform 23"/>
            <p:cNvSpPr>
              <a:spLocks/>
            </p:cNvSpPr>
            <p:nvPr userDrawn="1"/>
          </p:nvSpPr>
          <p:spPr bwMode="auto">
            <a:xfrm>
              <a:off x="503325" y="574635"/>
              <a:ext cx="491693" cy="307952"/>
            </a:xfrm>
            <a:custGeom>
              <a:avLst/>
              <a:gdLst>
                <a:gd name="T0" fmla="*/ 2147483647 w 310"/>
                <a:gd name="T1" fmla="*/ 2147483647 h 194"/>
                <a:gd name="T2" fmla="*/ 2147483647 w 310"/>
                <a:gd name="T3" fmla="*/ 2147483647 h 194"/>
                <a:gd name="T4" fmla="*/ 2147483647 w 310"/>
                <a:gd name="T5" fmla="*/ 2147483647 h 194"/>
                <a:gd name="T6" fmla="*/ 2147483647 w 310"/>
                <a:gd name="T7" fmla="*/ 2147483647 h 194"/>
                <a:gd name="T8" fmla="*/ 2147483647 w 310"/>
                <a:gd name="T9" fmla="*/ 2147483647 h 194"/>
                <a:gd name="T10" fmla="*/ 2147483647 w 310"/>
                <a:gd name="T11" fmla="*/ 2147483647 h 194"/>
                <a:gd name="T12" fmla="*/ 2147483647 w 310"/>
                <a:gd name="T13" fmla="*/ 2147483647 h 194"/>
                <a:gd name="T14" fmla="*/ 2147483647 w 310"/>
                <a:gd name="T15" fmla="*/ 2147483647 h 194"/>
                <a:gd name="T16" fmla="*/ 2147483647 w 310"/>
                <a:gd name="T17" fmla="*/ 2147483647 h 194"/>
                <a:gd name="T18" fmla="*/ 2147483647 w 310"/>
                <a:gd name="T19" fmla="*/ 2147483647 h 194"/>
                <a:gd name="T20" fmla="*/ 2147483647 w 310"/>
                <a:gd name="T21" fmla="*/ 2147483647 h 194"/>
                <a:gd name="T22" fmla="*/ 2147483647 w 310"/>
                <a:gd name="T23" fmla="*/ 2147483647 h 194"/>
                <a:gd name="T24" fmla="*/ 2147483647 w 310"/>
                <a:gd name="T25" fmla="*/ 2147483647 h 194"/>
                <a:gd name="T26" fmla="*/ 2147483647 w 310"/>
                <a:gd name="T27" fmla="*/ 2147483647 h 194"/>
                <a:gd name="T28" fmla="*/ 2147483647 w 310"/>
                <a:gd name="T29" fmla="*/ 2147483647 h 194"/>
                <a:gd name="T30" fmla="*/ 2147483647 w 310"/>
                <a:gd name="T31" fmla="*/ 2147483647 h 194"/>
                <a:gd name="T32" fmla="*/ 2147483647 w 310"/>
                <a:gd name="T33" fmla="*/ 2147483647 h 194"/>
                <a:gd name="T34" fmla="*/ 2147483647 w 310"/>
                <a:gd name="T35" fmla="*/ 2147483647 h 194"/>
                <a:gd name="T36" fmla="*/ 2147483647 w 310"/>
                <a:gd name="T37" fmla="*/ 2147483647 h 194"/>
                <a:gd name="T38" fmla="*/ 2147483647 w 310"/>
                <a:gd name="T39" fmla="*/ 2147483647 h 194"/>
                <a:gd name="T40" fmla="*/ 2147483647 w 310"/>
                <a:gd name="T41" fmla="*/ 2147483647 h 194"/>
                <a:gd name="T42" fmla="*/ 2147483647 w 310"/>
                <a:gd name="T43" fmla="*/ 2147483647 h 194"/>
                <a:gd name="T44" fmla="*/ 2147483647 w 310"/>
                <a:gd name="T45" fmla="*/ 2147483647 h 194"/>
                <a:gd name="T46" fmla="*/ 2147483647 w 310"/>
                <a:gd name="T47" fmla="*/ 2147483647 h 194"/>
                <a:gd name="T48" fmla="*/ 2147483647 w 310"/>
                <a:gd name="T49" fmla="*/ 2147483647 h 194"/>
                <a:gd name="T50" fmla="*/ 2147483647 w 310"/>
                <a:gd name="T51" fmla="*/ 2147483647 h 194"/>
                <a:gd name="T52" fmla="*/ 2147483647 w 310"/>
                <a:gd name="T53" fmla="*/ 2147483647 h 194"/>
                <a:gd name="T54" fmla="*/ 2147483647 w 310"/>
                <a:gd name="T55" fmla="*/ 2147483647 h 194"/>
                <a:gd name="T56" fmla="*/ 2147483647 w 310"/>
                <a:gd name="T57" fmla="*/ 2147483647 h 194"/>
                <a:gd name="T58" fmla="*/ 2147483647 w 310"/>
                <a:gd name="T59" fmla="*/ 2147483647 h 194"/>
                <a:gd name="T60" fmla="*/ 2147483647 w 310"/>
                <a:gd name="T61" fmla="*/ 2147483647 h 194"/>
                <a:gd name="T62" fmla="*/ 2147483647 w 310"/>
                <a:gd name="T63" fmla="*/ 2147483647 h 194"/>
                <a:gd name="T64" fmla="*/ 2147483647 w 310"/>
                <a:gd name="T65" fmla="*/ 2147483647 h 194"/>
                <a:gd name="T66" fmla="*/ 2147483647 w 310"/>
                <a:gd name="T67" fmla="*/ 2147483647 h 194"/>
                <a:gd name="T68" fmla="*/ 2147483647 w 310"/>
                <a:gd name="T69" fmla="*/ 2147483647 h 194"/>
                <a:gd name="T70" fmla="*/ 2147483647 w 310"/>
                <a:gd name="T71" fmla="*/ 2147483647 h 194"/>
                <a:gd name="T72" fmla="*/ 2147483647 w 310"/>
                <a:gd name="T73" fmla="*/ 2147483647 h 194"/>
                <a:gd name="T74" fmla="*/ 2147483647 w 310"/>
                <a:gd name="T75" fmla="*/ 2147483647 h 194"/>
                <a:gd name="T76" fmla="*/ 2147483647 w 310"/>
                <a:gd name="T77" fmla="*/ 2147483647 h 194"/>
                <a:gd name="T78" fmla="*/ 2147483647 w 310"/>
                <a:gd name="T79" fmla="*/ 2147483647 h 194"/>
                <a:gd name="T80" fmla="*/ 2147483647 w 310"/>
                <a:gd name="T81" fmla="*/ 2147483647 h 194"/>
                <a:gd name="T82" fmla="*/ 2147483647 w 310"/>
                <a:gd name="T83" fmla="*/ 2147483647 h 194"/>
                <a:gd name="T84" fmla="*/ 2147483647 w 310"/>
                <a:gd name="T85" fmla="*/ 2147483647 h 194"/>
                <a:gd name="T86" fmla="*/ 2147483647 w 310"/>
                <a:gd name="T87" fmla="*/ 2147483647 h 194"/>
                <a:gd name="T88" fmla="*/ 2147483647 w 310"/>
                <a:gd name="T89" fmla="*/ 2147483647 h 194"/>
                <a:gd name="T90" fmla="*/ 2147483647 w 310"/>
                <a:gd name="T91" fmla="*/ 2147483647 h 194"/>
                <a:gd name="T92" fmla="*/ 0 w 310"/>
                <a:gd name="T93" fmla="*/ 2147483647 h 194"/>
                <a:gd name="T94" fmla="*/ 2147483647 w 310"/>
                <a:gd name="T95" fmla="*/ 2147483647 h 194"/>
                <a:gd name="T96" fmla="*/ 2147483647 w 310"/>
                <a:gd name="T97" fmla="*/ 2147483647 h 194"/>
                <a:gd name="T98" fmla="*/ 2147483647 w 310"/>
                <a:gd name="T99" fmla="*/ 2147483647 h 194"/>
                <a:gd name="T100" fmla="*/ 2147483647 w 310"/>
                <a:gd name="T101" fmla="*/ 2147483647 h 194"/>
                <a:gd name="T102" fmla="*/ 2147483647 w 310"/>
                <a:gd name="T103" fmla="*/ 2147483647 h 194"/>
                <a:gd name="T104" fmla="*/ 2147483647 w 310"/>
                <a:gd name="T105" fmla="*/ 2147483647 h 194"/>
                <a:gd name="T106" fmla="*/ 2147483647 w 310"/>
                <a:gd name="T107" fmla="*/ 2147483647 h 194"/>
                <a:gd name="T108" fmla="*/ 2147483647 w 310"/>
                <a:gd name="T109" fmla="*/ 2147483647 h 194"/>
                <a:gd name="T110" fmla="*/ 2147483647 w 310"/>
                <a:gd name="T111" fmla="*/ 2147483647 h 194"/>
                <a:gd name="T112" fmla="*/ 2147483647 w 310"/>
                <a:gd name="T113" fmla="*/ 2147483647 h 194"/>
                <a:gd name="T114" fmla="*/ 2147483647 w 310"/>
                <a:gd name="T115" fmla="*/ 2147483647 h 1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0" h="194">
                  <a:moveTo>
                    <a:pt x="155" y="0"/>
                  </a:moveTo>
                  <a:lnTo>
                    <a:pt x="160" y="9"/>
                  </a:lnTo>
                  <a:lnTo>
                    <a:pt x="165" y="16"/>
                  </a:lnTo>
                  <a:lnTo>
                    <a:pt x="170" y="22"/>
                  </a:lnTo>
                  <a:lnTo>
                    <a:pt x="175" y="27"/>
                  </a:lnTo>
                  <a:lnTo>
                    <a:pt x="180" y="31"/>
                  </a:lnTo>
                  <a:lnTo>
                    <a:pt x="185" y="34"/>
                  </a:lnTo>
                  <a:lnTo>
                    <a:pt x="192" y="37"/>
                  </a:lnTo>
                  <a:lnTo>
                    <a:pt x="199" y="39"/>
                  </a:lnTo>
                  <a:lnTo>
                    <a:pt x="207" y="41"/>
                  </a:lnTo>
                  <a:lnTo>
                    <a:pt x="217" y="43"/>
                  </a:lnTo>
                  <a:lnTo>
                    <a:pt x="228" y="46"/>
                  </a:lnTo>
                  <a:lnTo>
                    <a:pt x="227" y="46"/>
                  </a:lnTo>
                  <a:lnTo>
                    <a:pt x="240" y="48"/>
                  </a:lnTo>
                  <a:lnTo>
                    <a:pt x="253" y="51"/>
                  </a:lnTo>
                  <a:lnTo>
                    <a:pt x="262" y="54"/>
                  </a:lnTo>
                  <a:lnTo>
                    <a:pt x="270" y="57"/>
                  </a:lnTo>
                  <a:lnTo>
                    <a:pt x="278" y="60"/>
                  </a:lnTo>
                  <a:lnTo>
                    <a:pt x="287" y="65"/>
                  </a:lnTo>
                  <a:lnTo>
                    <a:pt x="294" y="71"/>
                  </a:lnTo>
                  <a:lnTo>
                    <a:pt x="300" y="77"/>
                  </a:lnTo>
                  <a:lnTo>
                    <a:pt x="304" y="84"/>
                  </a:lnTo>
                  <a:lnTo>
                    <a:pt x="307" y="92"/>
                  </a:lnTo>
                  <a:lnTo>
                    <a:pt x="310" y="100"/>
                  </a:lnTo>
                  <a:lnTo>
                    <a:pt x="310" y="109"/>
                  </a:lnTo>
                  <a:lnTo>
                    <a:pt x="309" y="117"/>
                  </a:lnTo>
                  <a:lnTo>
                    <a:pt x="307" y="126"/>
                  </a:lnTo>
                  <a:lnTo>
                    <a:pt x="304" y="133"/>
                  </a:lnTo>
                  <a:lnTo>
                    <a:pt x="300" y="140"/>
                  </a:lnTo>
                  <a:lnTo>
                    <a:pt x="295" y="146"/>
                  </a:lnTo>
                  <a:lnTo>
                    <a:pt x="289" y="152"/>
                  </a:lnTo>
                  <a:lnTo>
                    <a:pt x="283" y="156"/>
                  </a:lnTo>
                  <a:lnTo>
                    <a:pt x="276" y="160"/>
                  </a:lnTo>
                  <a:lnTo>
                    <a:pt x="268" y="163"/>
                  </a:lnTo>
                  <a:lnTo>
                    <a:pt x="257" y="166"/>
                  </a:lnTo>
                  <a:lnTo>
                    <a:pt x="245" y="168"/>
                  </a:lnTo>
                  <a:lnTo>
                    <a:pt x="233" y="167"/>
                  </a:lnTo>
                  <a:lnTo>
                    <a:pt x="228" y="167"/>
                  </a:lnTo>
                  <a:lnTo>
                    <a:pt x="224" y="166"/>
                  </a:lnTo>
                  <a:lnTo>
                    <a:pt x="220" y="165"/>
                  </a:lnTo>
                  <a:lnTo>
                    <a:pt x="216" y="164"/>
                  </a:lnTo>
                  <a:lnTo>
                    <a:pt x="211" y="162"/>
                  </a:lnTo>
                  <a:lnTo>
                    <a:pt x="207" y="160"/>
                  </a:lnTo>
                  <a:lnTo>
                    <a:pt x="201" y="157"/>
                  </a:lnTo>
                  <a:lnTo>
                    <a:pt x="195" y="153"/>
                  </a:lnTo>
                  <a:lnTo>
                    <a:pt x="188" y="148"/>
                  </a:lnTo>
                  <a:lnTo>
                    <a:pt x="180" y="143"/>
                  </a:lnTo>
                  <a:lnTo>
                    <a:pt x="179" y="144"/>
                  </a:lnTo>
                  <a:lnTo>
                    <a:pt x="186" y="155"/>
                  </a:lnTo>
                  <a:lnTo>
                    <a:pt x="194" y="165"/>
                  </a:lnTo>
                  <a:lnTo>
                    <a:pt x="202" y="174"/>
                  </a:lnTo>
                  <a:lnTo>
                    <a:pt x="212" y="181"/>
                  </a:lnTo>
                  <a:lnTo>
                    <a:pt x="221" y="186"/>
                  </a:lnTo>
                  <a:lnTo>
                    <a:pt x="232" y="190"/>
                  </a:lnTo>
                  <a:lnTo>
                    <a:pt x="233" y="191"/>
                  </a:lnTo>
                  <a:lnTo>
                    <a:pt x="233" y="192"/>
                  </a:lnTo>
                  <a:lnTo>
                    <a:pt x="233" y="193"/>
                  </a:lnTo>
                  <a:lnTo>
                    <a:pt x="233" y="194"/>
                  </a:lnTo>
                  <a:lnTo>
                    <a:pt x="77" y="194"/>
                  </a:lnTo>
                  <a:lnTo>
                    <a:pt x="77" y="193"/>
                  </a:lnTo>
                  <a:lnTo>
                    <a:pt x="77" y="192"/>
                  </a:lnTo>
                  <a:lnTo>
                    <a:pt x="77" y="191"/>
                  </a:lnTo>
                  <a:lnTo>
                    <a:pt x="78" y="190"/>
                  </a:lnTo>
                  <a:lnTo>
                    <a:pt x="89" y="186"/>
                  </a:lnTo>
                  <a:lnTo>
                    <a:pt x="98" y="181"/>
                  </a:lnTo>
                  <a:lnTo>
                    <a:pt x="108" y="174"/>
                  </a:lnTo>
                  <a:lnTo>
                    <a:pt x="116" y="165"/>
                  </a:lnTo>
                  <a:lnTo>
                    <a:pt x="124" y="155"/>
                  </a:lnTo>
                  <a:lnTo>
                    <a:pt x="131" y="144"/>
                  </a:lnTo>
                  <a:lnTo>
                    <a:pt x="130" y="143"/>
                  </a:lnTo>
                  <a:lnTo>
                    <a:pt x="122" y="148"/>
                  </a:lnTo>
                  <a:lnTo>
                    <a:pt x="115" y="153"/>
                  </a:lnTo>
                  <a:lnTo>
                    <a:pt x="109" y="157"/>
                  </a:lnTo>
                  <a:lnTo>
                    <a:pt x="103" y="160"/>
                  </a:lnTo>
                  <a:lnTo>
                    <a:pt x="99" y="162"/>
                  </a:lnTo>
                  <a:lnTo>
                    <a:pt x="94" y="164"/>
                  </a:lnTo>
                  <a:lnTo>
                    <a:pt x="90" y="165"/>
                  </a:lnTo>
                  <a:lnTo>
                    <a:pt x="86" y="166"/>
                  </a:lnTo>
                  <a:lnTo>
                    <a:pt x="82" y="167"/>
                  </a:lnTo>
                  <a:lnTo>
                    <a:pt x="77" y="167"/>
                  </a:lnTo>
                  <a:lnTo>
                    <a:pt x="65" y="168"/>
                  </a:lnTo>
                  <a:lnTo>
                    <a:pt x="54" y="166"/>
                  </a:lnTo>
                  <a:lnTo>
                    <a:pt x="42" y="163"/>
                  </a:lnTo>
                  <a:lnTo>
                    <a:pt x="34" y="160"/>
                  </a:lnTo>
                  <a:lnTo>
                    <a:pt x="27" y="156"/>
                  </a:lnTo>
                  <a:lnTo>
                    <a:pt x="21" y="152"/>
                  </a:lnTo>
                  <a:lnTo>
                    <a:pt x="15" y="146"/>
                  </a:lnTo>
                  <a:lnTo>
                    <a:pt x="10" y="140"/>
                  </a:lnTo>
                  <a:lnTo>
                    <a:pt x="6" y="133"/>
                  </a:lnTo>
                  <a:lnTo>
                    <a:pt x="3" y="126"/>
                  </a:lnTo>
                  <a:lnTo>
                    <a:pt x="1" y="117"/>
                  </a:lnTo>
                  <a:lnTo>
                    <a:pt x="0" y="109"/>
                  </a:lnTo>
                  <a:lnTo>
                    <a:pt x="1" y="100"/>
                  </a:lnTo>
                  <a:lnTo>
                    <a:pt x="3" y="92"/>
                  </a:lnTo>
                  <a:lnTo>
                    <a:pt x="6" y="84"/>
                  </a:lnTo>
                  <a:lnTo>
                    <a:pt x="11" y="77"/>
                  </a:lnTo>
                  <a:lnTo>
                    <a:pt x="16" y="71"/>
                  </a:lnTo>
                  <a:lnTo>
                    <a:pt x="24" y="65"/>
                  </a:lnTo>
                  <a:lnTo>
                    <a:pt x="32" y="60"/>
                  </a:lnTo>
                  <a:lnTo>
                    <a:pt x="40" y="57"/>
                  </a:lnTo>
                  <a:lnTo>
                    <a:pt x="49" y="54"/>
                  </a:lnTo>
                  <a:lnTo>
                    <a:pt x="57" y="51"/>
                  </a:lnTo>
                  <a:lnTo>
                    <a:pt x="70" y="48"/>
                  </a:lnTo>
                  <a:lnTo>
                    <a:pt x="83" y="46"/>
                  </a:lnTo>
                  <a:lnTo>
                    <a:pt x="94" y="43"/>
                  </a:lnTo>
                  <a:lnTo>
                    <a:pt x="103" y="41"/>
                  </a:lnTo>
                  <a:lnTo>
                    <a:pt x="111" y="39"/>
                  </a:lnTo>
                  <a:lnTo>
                    <a:pt x="118" y="37"/>
                  </a:lnTo>
                  <a:lnTo>
                    <a:pt x="125" y="34"/>
                  </a:lnTo>
                  <a:lnTo>
                    <a:pt x="130" y="31"/>
                  </a:lnTo>
                  <a:lnTo>
                    <a:pt x="135" y="27"/>
                  </a:lnTo>
                  <a:lnTo>
                    <a:pt x="140" y="22"/>
                  </a:lnTo>
                  <a:lnTo>
                    <a:pt x="145" y="16"/>
                  </a:lnTo>
                  <a:lnTo>
                    <a:pt x="150" y="9"/>
                  </a:lnTo>
                  <a:lnTo>
                    <a:pt x="155" y="0"/>
                  </a:lnTo>
                  <a:close/>
                </a:path>
              </a:pathLst>
            </a:custGeom>
            <a:solidFill>
              <a:srgbClr val="F35D2F"/>
            </a:solidFill>
            <a:ln w="0">
              <a:solidFill>
                <a:srgbClr val="FF3617"/>
              </a:solidFill>
              <a:prstDash val="solid"/>
              <a:round/>
              <a:headEnd/>
              <a:tailEnd/>
            </a:ln>
          </p:spPr>
          <p:txBody>
            <a:bodyPr/>
            <a:lstStyle/>
            <a:p>
              <a:pPr>
                <a:defRPr/>
              </a:pPr>
              <a:endParaRPr lang="en-US"/>
            </a:p>
          </p:txBody>
        </p:sp>
        <p:sp>
          <p:nvSpPr>
            <p:cNvPr id="37" name="Freeform 24"/>
            <p:cNvSpPr>
              <a:spLocks/>
            </p:cNvSpPr>
            <p:nvPr userDrawn="1"/>
          </p:nvSpPr>
          <p:spPr bwMode="auto">
            <a:xfrm>
              <a:off x="1173061" y="638253"/>
              <a:ext cx="123615" cy="176105"/>
            </a:xfrm>
            <a:custGeom>
              <a:avLst/>
              <a:gdLst>
                <a:gd name="T0" fmla="*/ 2147483647 w 78"/>
                <a:gd name="T1" fmla="*/ 2147483647 h 111"/>
                <a:gd name="T2" fmla="*/ 2147483647 w 78"/>
                <a:gd name="T3" fmla="*/ 2147483647 h 111"/>
                <a:gd name="T4" fmla="*/ 2147483647 w 78"/>
                <a:gd name="T5" fmla="*/ 2147483647 h 111"/>
                <a:gd name="T6" fmla="*/ 2147483647 w 78"/>
                <a:gd name="T7" fmla="*/ 2147483647 h 111"/>
                <a:gd name="T8" fmla="*/ 2147483647 w 78"/>
                <a:gd name="T9" fmla="*/ 2147483647 h 111"/>
                <a:gd name="T10" fmla="*/ 2147483647 w 78"/>
                <a:gd name="T11" fmla="*/ 2147483647 h 111"/>
                <a:gd name="T12" fmla="*/ 2147483647 w 78"/>
                <a:gd name="T13" fmla="*/ 2147483647 h 111"/>
                <a:gd name="T14" fmla="*/ 2147483647 w 78"/>
                <a:gd name="T15" fmla="*/ 2147483647 h 111"/>
                <a:gd name="T16" fmla="*/ 2147483647 w 78"/>
                <a:gd name="T17" fmla="*/ 2147483647 h 111"/>
                <a:gd name="T18" fmla="*/ 2147483647 w 78"/>
                <a:gd name="T19" fmla="*/ 2147483647 h 111"/>
                <a:gd name="T20" fmla="*/ 2147483647 w 78"/>
                <a:gd name="T21" fmla="*/ 2147483647 h 111"/>
                <a:gd name="T22" fmla="*/ 2147483647 w 78"/>
                <a:gd name="T23" fmla="*/ 2147483647 h 111"/>
                <a:gd name="T24" fmla="*/ 2147483647 w 78"/>
                <a:gd name="T25" fmla="*/ 2147483647 h 111"/>
                <a:gd name="T26" fmla="*/ 2147483647 w 78"/>
                <a:gd name="T27" fmla="*/ 2147483647 h 111"/>
                <a:gd name="T28" fmla="*/ 2147483647 w 78"/>
                <a:gd name="T29" fmla="*/ 2147483647 h 111"/>
                <a:gd name="T30" fmla="*/ 2147483647 w 78"/>
                <a:gd name="T31" fmla="*/ 2147483647 h 111"/>
                <a:gd name="T32" fmla="*/ 2147483647 w 78"/>
                <a:gd name="T33" fmla="*/ 2147483647 h 111"/>
                <a:gd name="T34" fmla="*/ 2147483647 w 78"/>
                <a:gd name="T35" fmla="*/ 2147483647 h 111"/>
                <a:gd name="T36" fmla="*/ 2147483647 w 78"/>
                <a:gd name="T37" fmla="*/ 2147483647 h 111"/>
                <a:gd name="T38" fmla="*/ 2147483647 w 78"/>
                <a:gd name="T39" fmla="*/ 2147483647 h 111"/>
                <a:gd name="T40" fmla="*/ 2147483647 w 78"/>
                <a:gd name="T41" fmla="*/ 2147483647 h 111"/>
                <a:gd name="T42" fmla="*/ 2147483647 w 78"/>
                <a:gd name="T43" fmla="*/ 2147483647 h 111"/>
                <a:gd name="T44" fmla="*/ 2147483647 w 78"/>
                <a:gd name="T45" fmla="*/ 2147483647 h 111"/>
                <a:gd name="T46" fmla="*/ 2147483647 w 78"/>
                <a:gd name="T47" fmla="*/ 2147483647 h 111"/>
                <a:gd name="T48" fmla="*/ 0 w 78"/>
                <a:gd name="T49" fmla="*/ 2147483647 h 111"/>
                <a:gd name="T50" fmla="*/ 2147483647 w 78"/>
                <a:gd name="T51" fmla="*/ 2147483647 h 111"/>
                <a:gd name="T52" fmla="*/ 2147483647 w 78"/>
                <a:gd name="T53" fmla="*/ 2147483647 h 111"/>
                <a:gd name="T54" fmla="*/ 2147483647 w 78"/>
                <a:gd name="T55" fmla="*/ 2147483647 h 111"/>
                <a:gd name="T56" fmla="*/ 2147483647 w 78"/>
                <a:gd name="T57" fmla="*/ 2147483647 h 111"/>
                <a:gd name="T58" fmla="*/ 2147483647 w 78"/>
                <a:gd name="T59" fmla="*/ 2147483647 h 111"/>
                <a:gd name="T60" fmla="*/ 2147483647 w 78"/>
                <a:gd name="T61" fmla="*/ 2147483647 h 111"/>
                <a:gd name="T62" fmla="*/ 2147483647 w 78"/>
                <a:gd name="T63" fmla="*/ 2147483647 h 111"/>
                <a:gd name="T64" fmla="*/ 2147483647 w 78"/>
                <a:gd name="T65" fmla="*/ 2147483647 h 111"/>
                <a:gd name="T66" fmla="*/ 2147483647 w 78"/>
                <a:gd name="T67" fmla="*/ 2147483647 h 111"/>
                <a:gd name="T68" fmla="*/ 2147483647 w 78"/>
                <a:gd name="T69" fmla="*/ 2147483647 h 111"/>
                <a:gd name="T70" fmla="*/ 2147483647 w 78"/>
                <a:gd name="T71" fmla="*/ 2147483647 h 111"/>
                <a:gd name="T72" fmla="*/ 2147483647 w 78"/>
                <a:gd name="T73" fmla="*/ 2147483647 h 111"/>
                <a:gd name="T74" fmla="*/ 2147483647 w 78"/>
                <a:gd name="T75" fmla="*/ 2147483647 h 111"/>
                <a:gd name="T76" fmla="*/ 2147483647 w 78"/>
                <a:gd name="T77" fmla="*/ 2147483647 h 111"/>
                <a:gd name="T78" fmla="*/ 0 w 78"/>
                <a:gd name="T79" fmla="*/ 2147483647 h 111"/>
                <a:gd name="T80" fmla="*/ 2147483647 w 78"/>
                <a:gd name="T81" fmla="*/ 2147483647 h 111"/>
                <a:gd name="T82" fmla="*/ 2147483647 w 78"/>
                <a:gd name="T83" fmla="*/ 2147483647 h 111"/>
                <a:gd name="T84" fmla="*/ 2147483647 w 78"/>
                <a:gd name="T85" fmla="*/ 2147483647 h 111"/>
                <a:gd name="T86" fmla="*/ 2147483647 w 78"/>
                <a:gd name="T87" fmla="*/ 2147483647 h 111"/>
                <a:gd name="T88" fmla="*/ 2147483647 w 78"/>
                <a:gd name="T89" fmla="*/ 0 h 1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8" h="111">
                  <a:moveTo>
                    <a:pt x="41" y="0"/>
                  </a:moveTo>
                  <a:lnTo>
                    <a:pt x="48" y="1"/>
                  </a:lnTo>
                  <a:lnTo>
                    <a:pt x="56" y="2"/>
                  </a:lnTo>
                  <a:lnTo>
                    <a:pt x="64" y="3"/>
                  </a:lnTo>
                  <a:lnTo>
                    <a:pt x="73" y="5"/>
                  </a:lnTo>
                  <a:lnTo>
                    <a:pt x="73" y="29"/>
                  </a:lnTo>
                  <a:lnTo>
                    <a:pt x="62" y="29"/>
                  </a:lnTo>
                  <a:lnTo>
                    <a:pt x="61" y="24"/>
                  </a:lnTo>
                  <a:lnTo>
                    <a:pt x="60" y="19"/>
                  </a:lnTo>
                  <a:lnTo>
                    <a:pt x="58" y="15"/>
                  </a:lnTo>
                  <a:lnTo>
                    <a:pt x="55" y="12"/>
                  </a:lnTo>
                  <a:lnTo>
                    <a:pt x="52" y="9"/>
                  </a:lnTo>
                  <a:lnTo>
                    <a:pt x="47" y="8"/>
                  </a:lnTo>
                  <a:lnTo>
                    <a:pt x="41" y="7"/>
                  </a:lnTo>
                  <a:lnTo>
                    <a:pt x="36" y="7"/>
                  </a:lnTo>
                  <a:lnTo>
                    <a:pt x="31" y="9"/>
                  </a:lnTo>
                  <a:lnTo>
                    <a:pt x="27" y="11"/>
                  </a:lnTo>
                  <a:lnTo>
                    <a:pt x="24" y="15"/>
                  </a:lnTo>
                  <a:lnTo>
                    <a:pt x="22" y="19"/>
                  </a:lnTo>
                  <a:lnTo>
                    <a:pt x="21" y="25"/>
                  </a:lnTo>
                  <a:lnTo>
                    <a:pt x="22" y="30"/>
                  </a:lnTo>
                  <a:lnTo>
                    <a:pt x="24" y="34"/>
                  </a:lnTo>
                  <a:lnTo>
                    <a:pt x="27" y="37"/>
                  </a:lnTo>
                  <a:lnTo>
                    <a:pt x="30" y="39"/>
                  </a:lnTo>
                  <a:lnTo>
                    <a:pt x="34" y="41"/>
                  </a:lnTo>
                  <a:lnTo>
                    <a:pt x="39" y="43"/>
                  </a:lnTo>
                  <a:lnTo>
                    <a:pt x="43" y="44"/>
                  </a:lnTo>
                  <a:lnTo>
                    <a:pt x="47" y="45"/>
                  </a:lnTo>
                  <a:lnTo>
                    <a:pt x="51" y="46"/>
                  </a:lnTo>
                  <a:lnTo>
                    <a:pt x="57" y="48"/>
                  </a:lnTo>
                  <a:lnTo>
                    <a:pt x="62" y="50"/>
                  </a:lnTo>
                  <a:lnTo>
                    <a:pt x="67" y="52"/>
                  </a:lnTo>
                  <a:lnTo>
                    <a:pt x="71" y="55"/>
                  </a:lnTo>
                  <a:lnTo>
                    <a:pt x="74" y="59"/>
                  </a:lnTo>
                  <a:lnTo>
                    <a:pt x="76" y="64"/>
                  </a:lnTo>
                  <a:lnTo>
                    <a:pt x="78" y="69"/>
                  </a:lnTo>
                  <a:lnTo>
                    <a:pt x="78" y="76"/>
                  </a:lnTo>
                  <a:lnTo>
                    <a:pt x="77" y="84"/>
                  </a:lnTo>
                  <a:lnTo>
                    <a:pt x="75" y="90"/>
                  </a:lnTo>
                  <a:lnTo>
                    <a:pt x="73" y="95"/>
                  </a:lnTo>
                  <a:lnTo>
                    <a:pt x="69" y="100"/>
                  </a:lnTo>
                  <a:lnTo>
                    <a:pt x="64" y="103"/>
                  </a:lnTo>
                  <a:lnTo>
                    <a:pt x="59" y="106"/>
                  </a:lnTo>
                  <a:lnTo>
                    <a:pt x="53" y="108"/>
                  </a:lnTo>
                  <a:lnTo>
                    <a:pt x="47" y="110"/>
                  </a:lnTo>
                  <a:lnTo>
                    <a:pt x="40" y="110"/>
                  </a:lnTo>
                  <a:lnTo>
                    <a:pt x="33" y="111"/>
                  </a:lnTo>
                  <a:lnTo>
                    <a:pt x="22" y="110"/>
                  </a:lnTo>
                  <a:lnTo>
                    <a:pt x="11" y="108"/>
                  </a:lnTo>
                  <a:lnTo>
                    <a:pt x="0" y="105"/>
                  </a:lnTo>
                  <a:lnTo>
                    <a:pt x="0" y="78"/>
                  </a:lnTo>
                  <a:lnTo>
                    <a:pt x="11" y="78"/>
                  </a:lnTo>
                  <a:lnTo>
                    <a:pt x="12" y="84"/>
                  </a:lnTo>
                  <a:lnTo>
                    <a:pt x="13" y="89"/>
                  </a:lnTo>
                  <a:lnTo>
                    <a:pt x="15" y="94"/>
                  </a:lnTo>
                  <a:lnTo>
                    <a:pt x="16" y="98"/>
                  </a:lnTo>
                  <a:lnTo>
                    <a:pt x="19" y="101"/>
                  </a:lnTo>
                  <a:lnTo>
                    <a:pt x="23" y="103"/>
                  </a:lnTo>
                  <a:lnTo>
                    <a:pt x="28" y="104"/>
                  </a:lnTo>
                  <a:lnTo>
                    <a:pt x="35" y="104"/>
                  </a:lnTo>
                  <a:lnTo>
                    <a:pt x="40" y="104"/>
                  </a:lnTo>
                  <a:lnTo>
                    <a:pt x="46" y="102"/>
                  </a:lnTo>
                  <a:lnTo>
                    <a:pt x="50" y="99"/>
                  </a:lnTo>
                  <a:lnTo>
                    <a:pt x="53" y="95"/>
                  </a:lnTo>
                  <a:lnTo>
                    <a:pt x="55" y="90"/>
                  </a:lnTo>
                  <a:lnTo>
                    <a:pt x="56" y="84"/>
                  </a:lnTo>
                  <a:lnTo>
                    <a:pt x="55" y="79"/>
                  </a:lnTo>
                  <a:lnTo>
                    <a:pt x="53" y="74"/>
                  </a:lnTo>
                  <a:lnTo>
                    <a:pt x="50" y="70"/>
                  </a:lnTo>
                  <a:lnTo>
                    <a:pt x="45" y="67"/>
                  </a:lnTo>
                  <a:lnTo>
                    <a:pt x="34" y="64"/>
                  </a:lnTo>
                  <a:lnTo>
                    <a:pt x="28" y="62"/>
                  </a:lnTo>
                  <a:lnTo>
                    <a:pt x="23" y="60"/>
                  </a:lnTo>
                  <a:lnTo>
                    <a:pt x="17" y="58"/>
                  </a:lnTo>
                  <a:lnTo>
                    <a:pt x="13" y="56"/>
                  </a:lnTo>
                  <a:lnTo>
                    <a:pt x="8" y="53"/>
                  </a:lnTo>
                  <a:lnTo>
                    <a:pt x="5" y="49"/>
                  </a:lnTo>
                  <a:lnTo>
                    <a:pt x="2" y="44"/>
                  </a:lnTo>
                  <a:lnTo>
                    <a:pt x="0" y="39"/>
                  </a:lnTo>
                  <a:lnTo>
                    <a:pt x="0" y="32"/>
                  </a:lnTo>
                  <a:lnTo>
                    <a:pt x="0" y="25"/>
                  </a:lnTo>
                  <a:lnTo>
                    <a:pt x="2" y="19"/>
                  </a:lnTo>
                  <a:lnTo>
                    <a:pt x="5" y="15"/>
                  </a:lnTo>
                  <a:lnTo>
                    <a:pt x="8" y="11"/>
                  </a:lnTo>
                  <a:lnTo>
                    <a:pt x="13" y="7"/>
                  </a:lnTo>
                  <a:lnTo>
                    <a:pt x="18" y="5"/>
                  </a:lnTo>
                  <a:lnTo>
                    <a:pt x="23" y="3"/>
                  </a:lnTo>
                  <a:lnTo>
                    <a:pt x="29" y="1"/>
                  </a:lnTo>
                  <a:lnTo>
                    <a:pt x="35" y="1"/>
                  </a:lnTo>
                  <a:lnTo>
                    <a:pt x="4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8" name="Freeform 25"/>
            <p:cNvSpPr>
              <a:spLocks/>
            </p:cNvSpPr>
            <p:nvPr userDrawn="1"/>
          </p:nvSpPr>
          <p:spPr bwMode="auto">
            <a:xfrm>
              <a:off x="1489479" y="666836"/>
              <a:ext cx="142065" cy="147522"/>
            </a:xfrm>
            <a:custGeom>
              <a:avLst/>
              <a:gdLst>
                <a:gd name="T0" fmla="*/ 2147483647 w 90"/>
                <a:gd name="T1" fmla="*/ 0 h 93"/>
                <a:gd name="T2" fmla="*/ 2147483647 w 90"/>
                <a:gd name="T3" fmla="*/ 2147483647 h 93"/>
                <a:gd name="T4" fmla="*/ 2147483647 w 90"/>
                <a:gd name="T5" fmla="*/ 2147483647 h 93"/>
                <a:gd name="T6" fmla="*/ 2147483647 w 90"/>
                <a:gd name="T7" fmla="*/ 2147483647 h 93"/>
                <a:gd name="T8" fmla="*/ 2147483647 w 90"/>
                <a:gd name="T9" fmla="*/ 2147483647 h 93"/>
                <a:gd name="T10" fmla="*/ 2147483647 w 90"/>
                <a:gd name="T11" fmla="*/ 2147483647 h 93"/>
                <a:gd name="T12" fmla="*/ 2147483647 w 90"/>
                <a:gd name="T13" fmla="*/ 2147483647 h 93"/>
                <a:gd name="T14" fmla="*/ 2147483647 w 90"/>
                <a:gd name="T15" fmla="*/ 2147483647 h 93"/>
                <a:gd name="T16" fmla="*/ 2147483647 w 90"/>
                <a:gd name="T17" fmla="*/ 2147483647 h 93"/>
                <a:gd name="T18" fmla="*/ 2147483647 w 90"/>
                <a:gd name="T19" fmla="*/ 2147483647 h 93"/>
                <a:gd name="T20" fmla="*/ 2147483647 w 90"/>
                <a:gd name="T21" fmla="*/ 2147483647 h 93"/>
                <a:gd name="T22" fmla="*/ 2147483647 w 90"/>
                <a:gd name="T23" fmla="*/ 2147483647 h 93"/>
                <a:gd name="T24" fmla="*/ 2147483647 w 90"/>
                <a:gd name="T25" fmla="*/ 2147483647 h 93"/>
                <a:gd name="T26" fmla="*/ 2147483647 w 90"/>
                <a:gd name="T27" fmla="*/ 2147483647 h 93"/>
                <a:gd name="T28" fmla="*/ 2147483647 w 90"/>
                <a:gd name="T29" fmla="*/ 2147483647 h 93"/>
                <a:gd name="T30" fmla="*/ 2147483647 w 90"/>
                <a:gd name="T31" fmla="*/ 2147483647 h 93"/>
                <a:gd name="T32" fmla="*/ 2147483647 w 90"/>
                <a:gd name="T33" fmla="*/ 2147483647 h 93"/>
                <a:gd name="T34" fmla="*/ 2147483647 w 90"/>
                <a:gd name="T35" fmla="*/ 2147483647 h 93"/>
                <a:gd name="T36" fmla="*/ 2147483647 w 90"/>
                <a:gd name="T37" fmla="*/ 2147483647 h 93"/>
                <a:gd name="T38" fmla="*/ 2147483647 w 90"/>
                <a:gd name="T39" fmla="*/ 2147483647 h 93"/>
                <a:gd name="T40" fmla="*/ 2147483647 w 90"/>
                <a:gd name="T41" fmla="*/ 2147483647 h 93"/>
                <a:gd name="T42" fmla="*/ 2147483647 w 90"/>
                <a:gd name="T43" fmla="*/ 2147483647 h 93"/>
                <a:gd name="T44" fmla="*/ 2147483647 w 90"/>
                <a:gd name="T45" fmla="*/ 2147483647 h 93"/>
                <a:gd name="T46" fmla="*/ 2147483647 w 90"/>
                <a:gd name="T47" fmla="*/ 2147483647 h 93"/>
                <a:gd name="T48" fmla="*/ 2147483647 w 90"/>
                <a:gd name="T49" fmla="*/ 2147483647 h 93"/>
                <a:gd name="T50" fmla="*/ 2147483647 w 90"/>
                <a:gd name="T51" fmla="*/ 2147483647 h 93"/>
                <a:gd name="T52" fmla="*/ 2147483647 w 90"/>
                <a:gd name="T53" fmla="*/ 2147483647 h 93"/>
                <a:gd name="T54" fmla="*/ 2147483647 w 90"/>
                <a:gd name="T55" fmla="*/ 2147483647 h 93"/>
                <a:gd name="T56" fmla="*/ 2147483647 w 90"/>
                <a:gd name="T57" fmla="*/ 2147483647 h 93"/>
                <a:gd name="T58" fmla="*/ 2147483647 w 90"/>
                <a:gd name="T59" fmla="*/ 2147483647 h 93"/>
                <a:gd name="T60" fmla="*/ 2147483647 w 90"/>
                <a:gd name="T61" fmla="*/ 2147483647 h 93"/>
                <a:gd name="T62" fmla="*/ 2147483647 w 90"/>
                <a:gd name="T63" fmla="*/ 2147483647 h 93"/>
                <a:gd name="T64" fmla="*/ 2147483647 w 90"/>
                <a:gd name="T65" fmla="*/ 2147483647 h 93"/>
                <a:gd name="T66" fmla="*/ 2147483647 w 90"/>
                <a:gd name="T67" fmla="*/ 2147483647 h 93"/>
                <a:gd name="T68" fmla="*/ 0 w 90"/>
                <a:gd name="T69" fmla="*/ 2147483647 h 93"/>
                <a:gd name="T70" fmla="*/ 2147483647 w 90"/>
                <a:gd name="T71" fmla="*/ 2147483647 h 93"/>
                <a:gd name="T72" fmla="*/ 2147483647 w 90"/>
                <a:gd name="T73" fmla="*/ 2147483647 h 93"/>
                <a:gd name="T74" fmla="*/ 2147483647 w 90"/>
                <a:gd name="T75" fmla="*/ 2147483647 h 93"/>
                <a:gd name="T76" fmla="*/ 2147483647 w 90"/>
                <a:gd name="T77" fmla="*/ 0 h 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0" h="93">
                  <a:moveTo>
                    <a:pt x="47" y="0"/>
                  </a:moveTo>
                  <a:lnTo>
                    <a:pt x="55" y="0"/>
                  </a:lnTo>
                  <a:lnTo>
                    <a:pt x="63" y="0"/>
                  </a:lnTo>
                  <a:lnTo>
                    <a:pt x="71" y="1"/>
                  </a:lnTo>
                  <a:lnTo>
                    <a:pt x="78" y="3"/>
                  </a:lnTo>
                  <a:lnTo>
                    <a:pt x="78" y="26"/>
                  </a:lnTo>
                  <a:lnTo>
                    <a:pt x="69" y="26"/>
                  </a:lnTo>
                  <a:lnTo>
                    <a:pt x="68" y="19"/>
                  </a:lnTo>
                  <a:lnTo>
                    <a:pt x="67" y="14"/>
                  </a:lnTo>
                  <a:lnTo>
                    <a:pt x="65" y="10"/>
                  </a:lnTo>
                  <a:lnTo>
                    <a:pt x="63" y="8"/>
                  </a:lnTo>
                  <a:lnTo>
                    <a:pt x="59" y="6"/>
                  </a:lnTo>
                  <a:lnTo>
                    <a:pt x="54" y="5"/>
                  </a:lnTo>
                  <a:lnTo>
                    <a:pt x="47" y="5"/>
                  </a:lnTo>
                  <a:lnTo>
                    <a:pt x="41" y="5"/>
                  </a:lnTo>
                  <a:lnTo>
                    <a:pt x="36" y="7"/>
                  </a:lnTo>
                  <a:lnTo>
                    <a:pt x="32" y="9"/>
                  </a:lnTo>
                  <a:lnTo>
                    <a:pt x="28" y="13"/>
                  </a:lnTo>
                  <a:lnTo>
                    <a:pt x="25" y="17"/>
                  </a:lnTo>
                  <a:lnTo>
                    <a:pt x="24" y="21"/>
                  </a:lnTo>
                  <a:lnTo>
                    <a:pt x="22" y="26"/>
                  </a:lnTo>
                  <a:lnTo>
                    <a:pt x="21" y="32"/>
                  </a:lnTo>
                  <a:lnTo>
                    <a:pt x="20" y="37"/>
                  </a:lnTo>
                  <a:lnTo>
                    <a:pt x="20" y="42"/>
                  </a:lnTo>
                  <a:lnTo>
                    <a:pt x="20" y="53"/>
                  </a:lnTo>
                  <a:lnTo>
                    <a:pt x="21" y="65"/>
                  </a:lnTo>
                  <a:lnTo>
                    <a:pt x="25" y="74"/>
                  </a:lnTo>
                  <a:lnTo>
                    <a:pt x="27" y="79"/>
                  </a:lnTo>
                  <a:lnTo>
                    <a:pt x="30" y="82"/>
                  </a:lnTo>
                  <a:lnTo>
                    <a:pt x="35" y="85"/>
                  </a:lnTo>
                  <a:lnTo>
                    <a:pt x="40" y="87"/>
                  </a:lnTo>
                  <a:lnTo>
                    <a:pt x="46" y="87"/>
                  </a:lnTo>
                  <a:lnTo>
                    <a:pt x="49" y="87"/>
                  </a:lnTo>
                  <a:lnTo>
                    <a:pt x="52" y="86"/>
                  </a:lnTo>
                  <a:lnTo>
                    <a:pt x="56" y="85"/>
                  </a:lnTo>
                  <a:lnTo>
                    <a:pt x="59" y="84"/>
                  </a:lnTo>
                  <a:lnTo>
                    <a:pt x="61" y="81"/>
                  </a:lnTo>
                  <a:lnTo>
                    <a:pt x="62" y="79"/>
                  </a:lnTo>
                  <a:lnTo>
                    <a:pt x="62" y="77"/>
                  </a:lnTo>
                  <a:lnTo>
                    <a:pt x="62" y="61"/>
                  </a:lnTo>
                  <a:lnTo>
                    <a:pt x="62" y="59"/>
                  </a:lnTo>
                  <a:lnTo>
                    <a:pt x="61" y="58"/>
                  </a:lnTo>
                  <a:lnTo>
                    <a:pt x="59" y="57"/>
                  </a:lnTo>
                  <a:lnTo>
                    <a:pt x="56" y="56"/>
                  </a:lnTo>
                  <a:lnTo>
                    <a:pt x="52" y="56"/>
                  </a:lnTo>
                  <a:lnTo>
                    <a:pt x="47" y="56"/>
                  </a:lnTo>
                  <a:lnTo>
                    <a:pt x="47" y="50"/>
                  </a:lnTo>
                  <a:lnTo>
                    <a:pt x="90" y="50"/>
                  </a:lnTo>
                  <a:lnTo>
                    <a:pt x="90" y="56"/>
                  </a:lnTo>
                  <a:lnTo>
                    <a:pt x="86" y="56"/>
                  </a:lnTo>
                  <a:lnTo>
                    <a:pt x="83" y="57"/>
                  </a:lnTo>
                  <a:lnTo>
                    <a:pt x="82" y="58"/>
                  </a:lnTo>
                  <a:lnTo>
                    <a:pt x="81" y="60"/>
                  </a:lnTo>
                  <a:lnTo>
                    <a:pt x="81" y="62"/>
                  </a:lnTo>
                  <a:lnTo>
                    <a:pt x="81" y="87"/>
                  </a:lnTo>
                  <a:lnTo>
                    <a:pt x="74" y="87"/>
                  </a:lnTo>
                  <a:lnTo>
                    <a:pt x="68" y="89"/>
                  </a:lnTo>
                  <a:lnTo>
                    <a:pt x="55" y="92"/>
                  </a:lnTo>
                  <a:lnTo>
                    <a:pt x="49" y="93"/>
                  </a:lnTo>
                  <a:lnTo>
                    <a:pt x="43" y="93"/>
                  </a:lnTo>
                  <a:lnTo>
                    <a:pt x="34" y="92"/>
                  </a:lnTo>
                  <a:lnTo>
                    <a:pt x="26" y="90"/>
                  </a:lnTo>
                  <a:lnTo>
                    <a:pt x="19" y="88"/>
                  </a:lnTo>
                  <a:lnTo>
                    <a:pt x="13" y="84"/>
                  </a:lnTo>
                  <a:lnTo>
                    <a:pt x="8" y="79"/>
                  </a:lnTo>
                  <a:lnTo>
                    <a:pt x="4" y="73"/>
                  </a:lnTo>
                  <a:lnTo>
                    <a:pt x="2" y="66"/>
                  </a:lnTo>
                  <a:lnTo>
                    <a:pt x="1" y="57"/>
                  </a:lnTo>
                  <a:lnTo>
                    <a:pt x="0" y="48"/>
                  </a:lnTo>
                  <a:lnTo>
                    <a:pt x="1" y="37"/>
                  </a:lnTo>
                  <a:lnTo>
                    <a:pt x="2" y="28"/>
                  </a:lnTo>
                  <a:lnTo>
                    <a:pt x="5" y="20"/>
                  </a:lnTo>
                  <a:lnTo>
                    <a:pt x="9" y="14"/>
                  </a:lnTo>
                  <a:lnTo>
                    <a:pt x="14" y="8"/>
                  </a:lnTo>
                  <a:lnTo>
                    <a:pt x="20" y="4"/>
                  </a:lnTo>
                  <a:lnTo>
                    <a:pt x="28" y="2"/>
                  </a:lnTo>
                  <a:lnTo>
                    <a:pt x="37" y="0"/>
                  </a:lnTo>
                  <a:lnTo>
                    <a:pt x="4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 name="Freeform 26"/>
            <p:cNvSpPr>
              <a:spLocks/>
            </p:cNvSpPr>
            <p:nvPr userDrawn="1"/>
          </p:nvSpPr>
          <p:spPr bwMode="auto">
            <a:xfrm>
              <a:off x="1648149" y="668680"/>
              <a:ext cx="110700" cy="143834"/>
            </a:xfrm>
            <a:custGeom>
              <a:avLst/>
              <a:gdLst>
                <a:gd name="T0" fmla="*/ 0 w 70"/>
                <a:gd name="T1" fmla="*/ 0 h 91"/>
                <a:gd name="T2" fmla="*/ 2147483647 w 70"/>
                <a:gd name="T3" fmla="*/ 0 h 91"/>
                <a:gd name="T4" fmla="*/ 2147483647 w 70"/>
                <a:gd name="T5" fmla="*/ 2147483647 h 91"/>
                <a:gd name="T6" fmla="*/ 2147483647 w 70"/>
                <a:gd name="T7" fmla="*/ 2147483647 h 91"/>
                <a:gd name="T8" fmla="*/ 2147483647 w 70"/>
                <a:gd name="T9" fmla="*/ 2147483647 h 91"/>
                <a:gd name="T10" fmla="*/ 2147483647 w 70"/>
                <a:gd name="T11" fmla="*/ 2147483647 h 91"/>
                <a:gd name="T12" fmla="*/ 2147483647 w 70"/>
                <a:gd name="T13" fmla="*/ 2147483647 h 91"/>
                <a:gd name="T14" fmla="*/ 2147483647 w 70"/>
                <a:gd name="T15" fmla="*/ 2147483647 h 91"/>
                <a:gd name="T16" fmla="*/ 2147483647 w 70"/>
                <a:gd name="T17" fmla="*/ 2147483647 h 91"/>
                <a:gd name="T18" fmla="*/ 2147483647 w 70"/>
                <a:gd name="T19" fmla="*/ 2147483647 h 91"/>
                <a:gd name="T20" fmla="*/ 2147483647 w 70"/>
                <a:gd name="T21" fmla="*/ 2147483647 h 91"/>
                <a:gd name="T22" fmla="*/ 2147483647 w 70"/>
                <a:gd name="T23" fmla="*/ 2147483647 h 91"/>
                <a:gd name="T24" fmla="*/ 2147483647 w 70"/>
                <a:gd name="T25" fmla="*/ 2147483647 h 91"/>
                <a:gd name="T26" fmla="*/ 2147483647 w 70"/>
                <a:gd name="T27" fmla="*/ 2147483647 h 91"/>
                <a:gd name="T28" fmla="*/ 2147483647 w 70"/>
                <a:gd name="T29" fmla="*/ 2147483647 h 91"/>
                <a:gd name="T30" fmla="*/ 2147483647 w 70"/>
                <a:gd name="T31" fmla="*/ 2147483647 h 91"/>
                <a:gd name="T32" fmla="*/ 2147483647 w 70"/>
                <a:gd name="T33" fmla="*/ 2147483647 h 91"/>
                <a:gd name="T34" fmla="*/ 2147483647 w 70"/>
                <a:gd name="T35" fmla="*/ 2147483647 h 91"/>
                <a:gd name="T36" fmla="*/ 2147483647 w 70"/>
                <a:gd name="T37" fmla="*/ 2147483647 h 91"/>
                <a:gd name="T38" fmla="*/ 2147483647 w 70"/>
                <a:gd name="T39" fmla="*/ 2147483647 h 91"/>
                <a:gd name="T40" fmla="*/ 2147483647 w 70"/>
                <a:gd name="T41" fmla="*/ 2147483647 h 91"/>
                <a:gd name="T42" fmla="*/ 2147483647 w 70"/>
                <a:gd name="T43" fmla="*/ 2147483647 h 91"/>
                <a:gd name="T44" fmla="*/ 2147483647 w 70"/>
                <a:gd name="T45" fmla="*/ 2147483647 h 91"/>
                <a:gd name="T46" fmla="*/ 2147483647 w 70"/>
                <a:gd name="T47" fmla="*/ 2147483647 h 91"/>
                <a:gd name="T48" fmla="*/ 2147483647 w 70"/>
                <a:gd name="T49" fmla="*/ 2147483647 h 91"/>
                <a:gd name="T50" fmla="*/ 2147483647 w 70"/>
                <a:gd name="T51" fmla="*/ 2147483647 h 91"/>
                <a:gd name="T52" fmla="*/ 2147483647 w 70"/>
                <a:gd name="T53" fmla="*/ 2147483647 h 91"/>
                <a:gd name="T54" fmla="*/ 2147483647 w 70"/>
                <a:gd name="T55" fmla="*/ 2147483647 h 91"/>
                <a:gd name="T56" fmla="*/ 2147483647 w 70"/>
                <a:gd name="T57" fmla="*/ 2147483647 h 91"/>
                <a:gd name="T58" fmla="*/ 2147483647 w 70"/>
                <a:gd name="T59" fmla="*/ 2147483647 h 91"/>
                <a:gd name="T60" fmla="*/ 2147483647 w 70"/>
                <a:gd name="T61" fmla="*/ 2147483647 h 91"/>
                <a:gd name="T62" fmla="*/ 2147483647 w 70"/>
                <a:gd name="T63" fmla="*/ 2147483647 h 91"/>
                <a:gd name="T64" fmla="*/ 2147483647 w 70"/>
                <a:gd name="T65" fmla="*/ 2147483647 h 91"/>
                <a:gd name="T66" fmla="*/ 2147483647 w 70"/>
                <a:gd name="T67" fmla="*/ 2147483647 h 91"/>
                <a:gd name="T68" fmla="*/ 2147483647 w 70"/>
                <a:gd name="T69" fmla="*/ 2147483647 h 91"/>
                <a:gd name="T70" fmla="*/ 2147483647 w 70"/>
                <a:gd name="T71" fmla="*/ 2147483647 h 91"/>
                <a:gd name="T72" fmla="*/ 2147483647 w 70"/>
                <a:gd name="T73" fmla="*/ 2147483647 h 91"/>
                <a:gd name="T74" fmla="*/ 2147483647 w 70"/>
                <a:gd name="T75" fmla="*/ 2147483647 h 91"/>
                <a:gd name="T76" fmla="*/ 2147483647 w 70"/>
                <a:gd name="T77" fmla="*/ 2147483647 h 91"/>
                <a:gd name="T78" fmla="*/ 2147483647 w 70"/>
                <a:gd name="T79" fmla="*/ 2147483647 h 91"/>
                <a:gd name="T80" fmla="*/ 2147483647 w 70"/>
                <a:gd name="T81" fmla="*/ 2147483647 h 91"/>
                <a:gd name="T82" fmla="*/ 2147483647 w 70"/>
                <a:gd name="T83" fmla="*/ 2147483647 h 91"/>
                <a:gd name="T84" fmla="*/ 0 w 70"/>
                <a:gd name="T85" fmla="*/ 2147483647 h 91"/>
                <a:gd name="T86" fmla="*/ 0 w 70"/>
                <a:gd name="T87" fmla="*/ 2147483647 h 91"/>
                <a:gd name="T88" fmla="*/ 2147483647 w 70"/>
                <a:gd name="T89" fmla="*/ 2147483647 h 91"/>
                <a:gd name="T90" fmla="*/ 2147483647 w 70"/>
                <a:gd name="T91" fmla="*/ 2147483647 h 91"/>
                <a:gd name="T92" fmla="*/ 2147483647 w 70"/>
                <a:gd name="T93" fmla="*/ 2147483647 h 91"/>
                <a:gd name="T94" fmla="*/ 2147483647 w 70"/>
                <a:gd name="T95" fmla="*/ 2147483647 h 91"/>
                <a:gd name="T96" fmla="*/ 2147483647 w 70"/>
                <a:gd name="T97" fmla="*/ 2147483647 h 91"/>
                <a:gd name="T98" fmla="*/ 2147483647 w 70"/>
                <a:gd name="T99" fmla="*/ 2147483647 h 91"/>
                <a:gd name="T100" fmla="*/ 2147483647 w 70"/>
                <a:gd name="T101" fmla="*/ 2147483647 h 91"/>
                <a:gd name="T102" fmla="*/ 2147483647 w 70"/>
                <a:gd name="T103" fmla="*/ 2147483647 h 91"/>
                <a:gd name="T104" fmla="*/ 2147483647 w 70"/>
                <a:gd name="T105" fmla="*/ 2147483647 h 91"/>
                <a:gd name="T106" fmla="*/ 2147483647 w 70"/>
                <a:gd name="T107" fmla="*/ 2147483647 h 91"/>
                <a:gd name="T108" fmla="*/ 0 w 70"/>
                <a:gd name="T109" fmla="*/ 2147483647 h 91"/>
                <a:gd name="T110" fmla="*/ 0 w 70"/>
                <a:gd name="T111" fmla="*/ 0 h 9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0" h="91">
                  <a:moveTo>
                    <a:pt x="0" y="0"/>
                  </a:moveTo>
                  <a:lnTo>
                    <a:pt x="70" y="0"/>
                  </a:lnTo>
                  <a:lnTo>
                    <a:pt x="70" y="22"/>
                  </a:lnTo>
                  <a:lnTo>
                    <a:pt x="61" y="22"/>
                  </a:lnTo>
                  <a:lnTo>
                    <a:pt x="60" y="16"/>
                  </a:lnTo>
                  <a:lnTo>
                    <a:pt x="59" y="12"/>
                  </a:lnTo>
                  <a:lnTo>
                    <a:pt x="58" y="10"/>
                  </a:lnTo>
                  <a:lnTo>
                    <a:pt x="56" y="8"/>
                  </a:lnTo>
                  <a:lnTo>
                    <a:pt x="53" y="7"/>
                  </a:lnTo>
                  <a:lnTo>
                    <a:pt x="48" y="6"/>
                  </a:lnTo>
                  <a:lnTo>
                    <a:pt x="29" y="6"/>
                  </a:lnTo>
                  <a:lnTo>
                    <a:pt x="29" y="39"/>
                  </a:lnTo>
                  <a:lnTo>
                    <a:pt x="37" y="39"/>
                  </a:lnTo>
                  <a:lnTo>
                    <a:pt x="40" y="39"/>
                  </a:lnTo>
                  <a:lnTo>
                    <a:pt x="43" y="38"/>
                  </a:lnTo>
                  <a:lnTo>
                    <a:pt x="45" y="36"/>
                  </a:lnTo>
                  <a:lnTo>
                    <a:pt x="46" y="33"/>
                  </a:lnTo>
                  <a:lnTo>
                    <a:pt x="46" y="30"/>
                  </a:lnTo>
                  <a:lnTo>
                    <a:pt x="47" y="27"/>
                  </a:lnTo>
                  <a:lnTo>
                    <a:pt x="54" y="27"/>
                  </a:lnTo>
                  <a:lnTo>
                    <a:pt x="53" y="34"/>
                  </a:lnTo>
                  <a:lnTo>
                    <a:pt x="53" y="50"/>
                  </a:lnTo>
                  <a:lnTo>
                    <a:pt x="54" y="58"/>
                  </a:lnTo>
                  <a:lnTo>
                    <a:pt x="47" y="58"/>
                  </a:lnTo>
                  <a:lnTo>
                    <a:pt x="46" y="54"/>
                  </a:lnTo>
                  <a:lnTo>
                    <a:pt x="46" y="51"/>
                  </a:lnTo>
                  <a:lnTo>
                    <a:pt x="45" y="49"/>
                  </a:lnTo>
                  <a:lnTo>
                    <a:pt x="43" y="47"/>
                  </a:lnTo>
                  <a:lnTo>
                    <a:pt x="41" y="46"/>
                  </a:lnTo>
                  <a:lnTo>
                    <a:pt x="37" y="45"/>
                  </a:lnTo>
                  <a:lnTo>
                    <a:pt x="29" y="45"/>
                  </a:lnTo>
                  <a:lnTo>
                    <a:pt x="29" y="85"/>
                  </a:lnTo>
                  <a:lnTo>
                    <a:pt x="43" y="85"/>
                  </a:lnTo>
                  <a:lnTo>
                    <a:pt x="49" y="84"/>
                  </a:lnTo>
                  <a:lnTo>
                    <a:pt x="53" y="83"/>
                  </a:lnTo>
                  <a:lnTo>
                    <a:pt x="56" y="82"/>
                  </a:lnTo>
                  <a:lnTo>
                    <a:pt x="58" y="79"/>
                  </a:lnTo>
                  <a:lnTo>
                    <a:pt x="59" y="76"/>
                  </a:lnTo>
                  <a:lnTo>
                    <a:pt x="60" y="71"/>
                  </a:lnTo>
                  <a:lnTo>
                    <a:pt x="61" y="66"/>
                  </a:lnTo>
                  <a:lnTo>
                    <a:pt x="70" y="66"/>
                  </a:lnTo>
                  <a:lnTo>
                    <a:pt x="70" y="91"/>
                  </a:lnTo>
                  <a:lnTo>
                    <a:pt x="0" y="91"/>
                  </a:lnTo>
                  <a:lnTo>
                    <a:pt x="0" y="85"/>
                  </a:lnTo>
                  <a:lnTo>
                    <a:pt x="5" y="85"/>
                  </a:lnTo>
                  <a:lnTo>
                    <a:pt x="7" y="85"/>
                  </a:lnTo>
                  <a:lnTo>
                    <a:pt x="9" y="83"/>
                  </a:lnTo>
                  <a:lnTo>
                    <a:pt x="10" y="82"/>
                  </a:lnTo>
                  <a:lnTo>
                    <a:pt x="11" y="80"/>
                  </a:lnTo>
                  <a:lnTo>
                    <a:pt x="11" y="11"/>
                  </a:lnTo>
                  <a:lnTo>
                    <a:pt x="10" y="9"/>
                  </a:lnTo>
                  <a:lnTo>
                    <a:pt x="9" y="7"/>
                  </a:lnTo>
                  <a:lnTo>
                    <a:pt x="7" y="6"/>
                  </a:lnTo>
                  <a:lnTo>
                    <a:pt x="5" y="6"/>
                  </a:lnTo>
                  <a:lnTo>
                    <a:pt x="0" y="5"/>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40" name="Freeform 27"/>
            <p:cNvSpPr>
              <a:spLocks/>
            </p:cNvSpPr>
            <p:nvPr userDrawn="1"/>
          </p:nvSpPr>
          <p:spPr bwMode="auto">
            <a:xfrm>
              <a:off x="1776377" y="668680"/>
              <a:ext cx="128228" cy="143834"/>
            </a:xfrm>
            <a:custGeom>
              <a:avLst/>
              <a:gdLst>
                <a:gd name="T0" fmla="*/ 0 w 81"/>
                <a:gd name="T1" fmla="*/ 0 h 91"/>
                <a:gd name="T2" fmla="*/ 2147483647 w 81"/>
                <a:gd name="T3" fmla="*/ 0 h 91"/>
                <a:gd name="T4" fmla="*/ 2147483647 w 81"/>
                <a:gd name="T5" fmla="*/ 2147483647 h 91"/>
                <a:gd name="T6" fmla="*/ 2147483647 w 81"/>
                <a:gd name="T7" fmla="*/ 2147483647 h 91"/>
                <a:gd name="T8" fmla="*/ 2147483647 w 81"/>
                <a:gd name="T9" fmla="*/ 2147483647 h 91"/>
                <a:gd name="T10" fmla="*/ 2147483647 w 81"/>
                <a:gd name="T11" fmla="*/ 2147483647 h 91"/>
                <a:gd name="T12" fmla="*/ 2147483647 w 81"/>
                <a:gd name="T13" fmla="*/ 2147483647 h 91"/>
                <a:gd name="T14" fmla="*/ 2147483647 w 81"/>
                <a:gd name="T15" fmla="*/ 2147483647 h 91"/>
                <a:gd name="T16" fmla="*/ 2147483647 w 81"/>
                <a:gd name="T17" fmla="*/ 2147483647 h 91"/>
                <a:gd name="T18" fmla="*/ 2147483647 w 81"/>
                <a:gd name="T19" fmla="*/ 2147483647 h 91"/>
                <a:gd name="T20" fmla="*/ 2147483647 w 81"/>
                <a:gd name="T21" fmla="*/ 2147483647 h 91"/>
                <a:gd name="T22" fmla="*/ 2147483647 w 81"/>
                <a:gd name="T23" fmla="*/ 2147483647 h 91"/>
                <a:gd name="T24" fmla="*/ 2147483647 w 81"/>
                <a:gd name="T25" fmla="*/ 2147483647 h 91"/>
                <a:gd name="T26" fmla="*/ 2147483647 w 81"/>
                <a:gd name="T27" fmla="*/ 2147483647 h 91"/>
                <a:gd name="T28" fmla="*/ 2147483647 w 81"/>
                <a:gd name="T29" fmla="*/ 2147483647 h 91"/>
                <a:gd name="T30" fmla="*/ 2147483647 w 81"/>
                <a:gd name="T31" fmla="*/ 2147483647 h 91"/>
                <a:gd name="T32" fmla="*/ 2147483647 w 81"/>
                <a:gd name="T33" fmla="*/ 2147483647 h 91"/>
                <a:gd name="T34" fmla="*/ 2147483647 w 81"/>
                <a:gd name="T35" fmla="*/ 2147483647 h 91"/>
                <a:gd name="T36" fmla="*/ 2147483647 w 81"/>
                <a:gd name="T37" fmla="*/ 2147483647 h 91"/>
                <a:gd name="T38" fmla="*/ 2147483647 w 81"/>
                <a:gd name="T39" fmla="*/ 2147483647 h 91"/>
                <a:gd name="T40" fmla="*/ 2147483647 w 81"/>
                <a:gd name="T41" fmla="*/ 2147483647 h 91"/>
                <a:gd name="T42" fmla="*/ 2147483647 w 81"/>
                <a:gd name="T43" fmla="*/ 2147483647 h 91"/>
                <a:gd name="T44" fmla="*/ 2147483647 w 81"/>
                <a:gd name="T45" fmla="*/ 2147483647 h 91"/>
                <a:gd name="T46" fmla="*/ 2147483647 w 81"/>
                <a:gd name="T47" fmla="*/ 2147483647 h 91"/>
                <a:gd name="T48" fmla="*/ 2147483647 w 81"/>
                <a:gd name="T49" fmla="*/ 2147483647 h 91"/>
                <a:gd name="T50" fmla="*/ 2147483647 w 81"/>
                <a:gd name="T51" fmla="*/ 2147483647 h 91"/>
                <a:gd name="T52" fmla="*/ 2147483647 w 81"/>
                <a:gd name="T53" fmla="*/ 2147483647 h 91"/>
                <a:gd name="T54" fmla="*/ 2147483647 w 81"/>
                <a:gd name="T55" fmla="*/ 2147483647 h 91"/>
                <a:gd name="T56" fmla="*/ 2147483647 w 81"/>
                <a:gd name="T57" fmla="*/ 2147483647 h 91"/>
                <a:gd name="T58" fmla="*/ 2147483647 w 81"/>
                <a:gd name="T59" fmla="*/ 2147483647 h 91"/>
                <a:gd name="T60" fmla="*/ 2147483647 w 81"/>
                <a:gd name="T61" fmla="*/ 2147483647 h 91"/>
                <a:gd name="T62" fmla="*/ 2147483647 w 81"/>
                <a:gd name="T63" fmla="*/ 2147483647 h 91"/>
                <a:gd name="T64" fmla="*/ 2147483647 w 81"/>
                <a:gd name="T65" fmla="*/ 2147483647 h 91"/>
                <a:gd name="T66" fmla="*/ 2147483647 w 81"/>
                <a:gd name="T67" fmla="*/ 2147483647 h 91"/>
                <a:gd name="T68" fmla="*/ 2147483647 w 81"/>
                <a:gd name="T69" fmla="*/ 2147483647 h 91"/>
                <a:gd name="T70" fmla="*/ 0 w 81"/>
                <a:gd name="T71" fmla="*/ 2147483647 h 91"/>
                <a:gd name="T72" fmla="*/ 0 w 81"/>
                <a:gd name="T73" fmla="*/ 0 h 9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 h="91">
                  <a:moveTo>
                    <a:pt x="0" y="0"/>
                  </a:moveTo>
                  <a:lnTo>
                    <a:pt x="81" y="0"/>
                  </a:lnTo>
                  <a:lnTo>
                    <a:pt x="81" y="24"/>
                  </a:lnTo>
                  <a:lnTo>
                    <a:pt x="72" y="24"/>
                  </a:lnTo>
                  <a:lnTo>
                    <a:pt x="71" y="18"/>
                  </a:lnTo>
                  <a:lnTo>
                    <a:pt x="70" y="14"/>
                  </a:lnTo>
                  <a:lnTo>
                    <a:pt x="69" y="11"/>
                  </a:lnTo>
                  <a:lnTo>
                    <a:pt x="67" y="8"/>
                  </a:lnTo>
                  <a:lnTo>
                    <a:pt x="64" y="7"/>
                  </a:lnTo>
                  <a:lnTo>
                    <a:pt x="61" y="6"/>
                  </a:lnTo>
                  <a:lnTo>
                    <a:pt x="55" y="6"/>
                  </a:lnTo>
                  <a:lnTo>
                    <a:pt x="50" y="6"/>
                  </a:lnTo>
                  <a:lnTo>
                    <a:pt x="50" y="81"/>
                  </a:lnTo>
                  <a:lnTo>
                    <a:pt x="51" y="83"/>
                  </a:lnTo>
                  <a:lnTo>
                    <a:pt x="52" y="84"/>
                  </a:lnTo>
                  <a:lnTo>
                    <a:pt x="54" y="85"/>
                  </a:lnTo>
                  <a:lnTo>
                    <a:pt x="58" y="85"/>
                  </a:lnTo>
                  <a:lnTo>
                    <a:pt x="63" y="85"/>
                  </a:lnTo>
                  <a:lnTo>
                    <a:pt x="63" y="91"/>
                  </a:lnTo>
                  <a:lnTo>
                    <a:pt x="18" y="91"/>
                  </a:lnTo>
                  <a:lnTo>
                    <a:pt x="18" y="85"/>
                  </a:lnTo>
                  <a:lnTo>
                    <a:pt x="23" y="85"/>
                  </a:lnTo>
                  <a:lnTo>
                    <a:pt x="27" y="85"/>
                  </a:lnTo>
                  <a:lnTo>
                    <a:pt x="29" y="84"/>
                  </a:lnTo>
                  <a:lnTo>
                    <a:pt x="30" y="83"/>
                  </a:lnTo>
                  <a:lnTo>
                    <a:pt x="31" y="81"/>
                  </a:lnTo>
                  <a:lnTo>
                    <a:pt x="31" y="6"/>
                  </a:lnTo>
                  <a:lnTo>
                    <a:pt x="26" y="6"/>
                  </a:lnTo>
                  <a:lnTo>
                    <a:pt x="20" y="6"/>
                  </a:lnTo>
                  <a:lnTo>
                    <a:pt x="17" y="7"/>
                  </a:lnTo>
                  <a:lnTo>
                    <a:pt x="14" y="8"/>
                  </a:lnTo>
                  <a:lnTo>
                    <a:pt x="12" y="11"/>
                  </a:lnTo>
                  <a:lnTo>
                    <a:pt x="11" y="14"/>
                  </a:lnTo>
                  <a:lnTo>
                    <a:pt x="10" y="18"/>
                  </a:lnTo>
                  <a:lnTo>
                    <a:pt x="9" y="24"/>
                  </a:lnTo>
                  <a:lnTo>
                    <a:pt x="0" y="24"/>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41" name="Freeform 28"/>
            <p:cNvSpPr>
              <a:spLocks/>
            </p:cNvSpPr>
            <p:nvPr userDrawn="1"/>
          </p:nvSpPr>
          <p:spPr bwMode="auto">
            <a:xfrm>
              <a:off x="1919365" y="668680"/>
              <a:ext cx="68265" cy="143834"/>
            </a:xfrm>
            <a:custGeom>
              <a:avLst/>
              <a:gdLst>
                <a:gd name="T0" fmla="*/ 0 w 43"/>
                <a:gd name="T1" fmla="*/ 0 h 91"/>
                <a:gd name="T2" fmla="*/ 2147483647 w 43"/>
                <a:gd name="T3" fmla="*/ 0 h 91"/>
                <a:gd name="T4" fmla="*/ 2147483647 w 43"/>
                <a:gd name="T5" fmla="*/ 2147483647 h 91"/>
                <a:gd name="T6" fmla="*/ 2147483647 w 43"/>
                <a:gd name="T7" fmla="*/ 2147483647 h 91"/>
                <a:gd name="T8" fmla="*/ 2147483647 w 43"/>
                <a:gd name="T9" fmla="*/ 2147483647 h 91"/>
                <a:gd name="T10" fmla="*/ 2147483647 w 43"/>
                <a:gd name="T11" fmla="*/ 2147483647 h 91"/>
                <a:gd name="T12" fmla="*/ 2147483647 w 43"/>
                <a:gd name="T13" fmla="*/ 2147483647 h 91"/>
                <a:gd name="T14" fmla="*/ 2147483647 w 43"/>
                <a:gd name="T15" fmla="*/ 2147483647 h 91"/>
                <a:gd name="T16" fmla="*/ 2147483647 w 43"/>
                <a:gd name="T17" fmla="*/ 2147483647 h 91"/>
                <a:gd name="T18" fmla="*/ 2147483647 w 43"/>
                <a:gd name="T19" fmla="*/ 2147483647 h 91"/>
                <a:gd name="T20" fmla="*/ 2147483647 w 43"/>
                <a:gd name="T21" fmla="*/ 2147483647 h 91"/>
                <a:gd name="T22" fmla="*/ 2147483647 w 43"/>
                <a:gd name="T23" fmla="*/ 2147483647 h 91"/>
                <a:gd name="T24" fmla="*/ 2147483647 w 43"/>
                <a:gd name="T25" fmla="*/ 2147483647 h 91"/>
                <a:gd name="T26" fmla="*/ 2147483647 w 43"/>
                <a:gd name="T27" fmla="*/ 2147483647 h 91"/>
                <a:gd name="T28" fmla="*/ 2147483647 w 43"/>
                <a:gd name="T29" fmla="*/ 2147483647 h 91"/>
                <a:gd name="T30" fmla="*/ 0 w 43"/>
                <a:gd name="T31" fmla="*/ 2147483647 h 91"/>
                <a:gd name="T32" fmla="*/ 0 w 43"/>
                <a:gd name="T33" fmla="*/ 2147483647 h 91"/>
                <a:gd name="T34" fmla="*/ 2147483647 w 43"/>
                <a:gd name="T35" fmla="*/ 2147483647 h 91"/>
                <a:gd name="T36" fmla="*/ 2147483647 w 43"/>
                <a:gd name="T37" fmla="*/ 2147483647 h 91"/>
                <a:gd name="T38" fmla="*/ 2147483647 w 43"/>
                <a:gd name="T39" fmla="*/ 2147483647 h 91"/>
                <a:gd name="T40" fmla="*/ 2147483647 w 43"/>
                <a:gd name="T41" fmla="*/ 2147483647 h 91"/>
                <a:gd name="T42" fmla="*/ 2147483647 w 43"/>
                <a:gd name="T43" fmla="*/ 2147483647 h 91"/>
                <a:gd name="T44" fmla="*/ 2147483647 w 43"/>
                <a:gd name="T45" fmla="*/ 2147483647 h 91"/>
                <a:gd name="T46" fmla="*/ 2147483647 w 43"/>
                <a:gd name="T47" fmla="*/ 2147483647 h 91"/>
                <a:gd name="T48" fmla="*/ 2147483647 w 43"/>
                <a:gd name="T49" fmla="*/ 2147483647 h 91"/>
                <a:gd name="T50" fmla="*/ 2147483647 w 43"/>
                <a:gd name="T51" fmla="*/ 2147483647 h 91"/>
                <a:gd name="T52" fmla="*/ 2147483647 w 43"/>
                <a:gd name="T53" fmla="*/ 2147483647 h 91"/>
                <a:gd name="T54" fmla="*/ 0 w 43"/>
                <a:gd name="T55" fmla="*/ 2147483647 h 91"/>
                <a:gd name="T56" fmla="*/ 0 w 43"/>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 h="91">
                  <a:moveTo>
                    <a:pt x="0" y="0"/>
                  </a:moveTo>
                  <a:lnTo>
                    <a:pt x="43" y="0"/>
                  </a:lnTo>
                  <a:lnTo>
                    <a:pt x="43" y="5"/>
                  </a:lnTo>
                  <a:lnTo>
                    <a:pt x="38" y="5"/>
                  </a:lnTo>
                  <a:lnTo>
                    <a:pt x="35" y="6"/>
                  </a:lnTo>
                  <a:lnTo>
                    <a:pt x="33" y="7"/>
                  </a:lnTo>
                  <a:lnTo>
                    <a:pt x="32" y="8"/>
                  </a:lnTo>
                  <a:lnTo>
                    <a:pt x="31" y="10"/>
                  </a:lnTo>
                  <a:lnTo>
                    <a:pt x="31" y="81"/>
                  </a:lnTo>
                  <a:lnTo>
                    <a:pt x="32" y="83"/>
                  </a:lnTo>
                  <a:lnTo>
                    <a:pt x="33" y="84"/>
                  </a:lnTo>
                  <a:lnTo>
                    <a:pt x="35" y="85"/>
                  </a:lnTo>
                  <a:lnTo>
                    <a:pt x="38" y="85"/>
                  </a:lnTo>
                  <a:lnTo>
                    <a:pt x="43" y="85"/>
                  </a:lnTo>
                  <a:lnTo>
                    <a:pt x="43" y="91"/>
                  </a:lnTo>
                  <a:lnTo>
                    <a:pt x="0" y="91"/>
                  </a:lnTo>
                  <a:lnTo>
                    <a:pt x="0" y="85"/>
                  </a:lnTo>
                  <a:lnTo>
                    <a:pt x="5" y="85"/>
                  </a:lnTo>
                  <a:lnTo>
                    <a:pt x="9" y="85"/>
                  </a:lnTo>
                  <a:lnTo>
                    <a:pt x="11" y="84"/>
                  </a:lnTo>
                  <a:lnTo>
                    <a:pt x="12" y="83"/>
                  </a:lnTo>
                  <a:lnTo>
                    <a:pt x="12" y="81"/>
                  </a:lnTo>
                  <a:lnTo>
                    <a:pt x="12" y="10"/>
                  </a:lnTo>
                  <a:lnTo>
                    <a:pt x="12" y="8"/>
                  </a:lnTo>
                  <a:lnTo>
                    <a:pt x="11" y="7"/>
                  </a:lnTo>
                  <a:lnTo>
                    <a:pt x="9" y="6"/>
                  </a:lnTo>
                  <a:lnTo>
                    <a:pt x="5" y="5"/>
                  </a:lnTo>
                  <a:lnTo>
                    <a:pt x="0" y="5"/>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42" name="Freeform 29"/>
            <p:cNvSpPr>
              <a:spLocks noEditPoints="1"/>
            </p:cNvSpPr>
            <p:nvPr userDrawn="1"/>
          </p:nvSpPr>
          <p:spPr bwMode="auto">
            <a:xfrm>
              <a:off x="1320661" y="666836"/>
              <a:ext cx="142988" cy="147522"/>
            </a:xfrm>
            <a:custGeom>
              <a:avLst/>
              <a:gdLst>
                <a:gd name="T0" fmla="*/ 2147483647 w 90"/>
                <a:gd name="T1" fmla="*/ 2147483647 h 93"/>
                <a:gd name="T2" fmla="*/ 2147483647 w 90"/>
                <a:gd name="T3" fmla="*/ 2147483647 h 93"/>
                <a:gd name="T4" fmla="*/ 2147483647 w 90"/>
                <a:gd name="T5" fmla="*/ 2147483647 h 93"/>
                <a:gd name="T6" fmla="*/ 2147483647 w 90"/>
                <a:gd name="T7" fmla="*/ 2147483647 h 93"/>
                <a:gd name="T8" fmla="*/ 2147483647 w 90"/>
                <a:gd name="T9" fmla="*/ 2147483647 h 93"/>
                <a:gd name="T10" fmla="*/ 2147483647 w 90"/>
                <a:gd name="T11" fmla="*/ 2147483647 h 93"/>
                <a:gd name="T12" fmla="*/ 2147483647 w 90"/>
                <a:gd name="T13" fmla="*/ 2147483647 h 93"/>
                <a:gd name="T14" fmla="*/ 2147483647 w 90"/>
                <a:gd name="T15" fmla="*/ 2147483647 h 93"/>
                <a:gd name="T16" fmla="*/ 2147483647 w 90"/>
                <a:gd name="T17" fmla="*/ 2147483647 h 93"/>
                <a:gd name="T18" fmla="*/ 2147483647 w 90"/>
                <a:gd name="T19" fmla="*/ 2147483647 h 93"/>
                <a:gd name="T20" fmla="*/ 2147483647 w 90"/>
                <a:gd name="T21" fmla="*/ 2147483647 h 93"/>
                <a:gd name="T22" fmla="*/ 2147483647 w 90"/>
                <a:gd name="T23" fmla="*/ 2147483647 h 93"/>
                <a:gd name="T24" fmla="*/ 2147483647 w 90"/>
                <a:gd name="T25" fmla="*/ 2147483647 h 93"/>
                <a:gd name="T26" fmla="*/ 2147483647 w 90"/>
                <a:gd name="T27" fmla="*/ 2147483647 h 93"/>
                <a:gd name="T28" fmla="*/ 2147483647 w 90"/>
                <a:gd name="T29" fmla="*/ 2147483647 h 93"/>
                <a:gd name="T30" fmla="*/ 2147483647 w 90"/>
                <a:gd name="T31" fmla="*/ 2147483647 h 93"/>
                <a:gd name="T32" fmla="*/ 2147483647 w 90"/>
                <a:gd name="T33" fmla="*/ 2147483647 h 93"/>
                <a:gd name="T34" fmla="*/ 2147483647 w 90"/>
                <a:gd name="T35" fmla="*/ 0 h 93"/>
                <a:gd name="T36" fmla="*/ 2147483647 w 90"/>
                <a:gd name="T37" fmla="*/ 2147483647 h 93"/>
                <a:gd name="T38" fmla="*/ 2147483647 w 90"/>
                <a:gd name="T39" fmla="*/ 2147483647 h 93"/>
                <a:gd name="T40" fmla="*/ 2147483647 w 90"/>
                <a:gd name="T41" fmla="*/ 2147483647 h 93"/>
                <a:gd name="T42" fmla="*/ 2147483647 w 90"/>
                <a:gd name="T43" fmla="*/ 2147483647 h 93"/>
                <a:gd name="T44" fmla="*/ 2147483647 w 90"/>
                <a:gd name="T45" fmla="*/ 2147483647 h 93"/>
                <a:gd name="T46" fmla="*/ 2147483647 w 90"/>
                <a:gd name="T47" fmla="*/ 2147483647 h 93"/>
                <a:gd name="T48" fmla="*/ 2147483647 w 90"/>
                <a:gd name="T49" fmla="*/ 2147483647 h 93"/>
                <a:gd name="T50" fmla="*/ 2147483647 w 90"/>
                <a:gd name="T51" fmla="*/ 2147483647 h 93"/>
                <a:gd name="T52" fmla="*/ 2147483647 w 90"/>
                <a:gd name="T53" fmla="*/ 2147483647 h 93"/>
                <a:gd name="T54" fmla="*/ 2147483647 w 90"/>
                <a:gd name="T55" fmla="*/ 2147483647 h 93"/>
                <a:gd name="T56" fmla="*/ 2147483647 w 90"/>
                <a:gd name="T57" fmla="*/ 2147483647 h 93"/>
                <a:gd name="T58" fmla="*/ 2147483647 w 90"/>
                <a:gd name="T59" fmla="*/ 2147483647 h 93"/>
                <a:gd name="T60" fmla="*/ 2147483647 w 90"/>
                <a:gd name="T61" fmla="*/ 2147483647 h 93"/>
                <a:gd name="T62" fmla="*/ 2147483647 w 90"/>
                <a:gd name="T63" fmla="*/ 2147483647 h 93"/>
                <a:gd name="T64" fmla="*/ 2147483647 w 90"/>
                <a:gd name="T65" fmla="*/ 2147483647 h 93"/>
                <a:gd name="T66" fmla="*/ 2147483647 w 90"/>
                <a:gd name="T67" fmla="*/ 2147483647 h 93"/>
                <a:gd name="T68" fmla="*/ 2147483647 w 90"/>
                <a:gd name="T69" fmla="*/ 2147483647 h 93"/>
                <a:gd name="T70" fmla="*/ 2147483647 w 90"/>
                <a:gd name="T71" fmla="*/ 0 h 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0" h="93">
                  <a:moveTo>
                    <a:pt x="45" y="5"/>
                  </a:moveTo>
                  <a:lnTo>
                    <a:pt x="39" y="5"/>
                  </a:lnTo>
                  <a:lnTo>
                    <a:pt x="34" y="7"/>
                  </a:lnTo>
                  <a:lnTo>
                    <a:pt x="30" y="10"/>
                  </a:lnTo>
                  <a:lnTo>
                    <a:pt x="27" y="14"/>
                  </a:lnTo>
                  <a:lnTo>
                    <a:pt x="24" y="19"/>
                  </a:lnTo>
                  <a:lnTo>
                    <a:pt x="23" y="25"/>
                  </a:lnTo>
                  <a:lnTo>
                    <a:pt x="22" y="31"/>
                  </a:lnTo>
                  <a:lnTo>
                    <a:pt x="21" y="38"/>
                  </a:lnTo>
                  <a:lnTo>
                    <a:pt x="21" y="54"/>
                  </a:lnTo>
                  <a:lnTo>
                    <a:pt x="22" y="61"/>
                  </a:lnTo>
                  <a:lnTo>
                    <a:pt x="23" y="67"/>
                  </a:lnTo>
                  <a:lnTo>
                    <a:pt x="24" y="73"/>
                  </a:lnTo>
                  <a:lnTo>
                    <a:pt x="27" y="78"/>
                  </a:lnTo>
                  <a:lnTo>
                    <a:pt x="30" y="82"/>
                  </a:lnTo>
                  <a:lnTo>
                    <a:pt x="34" y="85"/>
                  </a:lnTo>
                  <a:lnTo>
                    <a:pt x="39" y="86"/>
                  </a:lnTo>
                  <a:lnTo>
                    <a:pt x="45" y="87"/>
                  </a:lnTo>
                  <a:lnTo>
                    <a:pt x="51" y="86"/>
                  </a:lnTo>
                  <a:lnTo>
                    <a:pt x="56" y="85"/>
                  </a:lnTo>
                  <a:lnTo>
                    <a:pt x="60" y="82"/>
                  </a:lnTo>
                  <a:lnTo>
                    <a:pt x="63" y="78"/>
                  </a:lnTo>
                  <a:lnTo>
                    <a:pt x="66" y="73"/>
                  </a:lnTo>
                  <a:lnTo>
                    <a:pt x="67" y="67"/>
                  </a:lnTo>
                  <a:lnTo>
                    <a:pt x="68" y="61"/>
                  </a:lnTo>
                  <a:lnTo>
                    <a:pt x="69" y="54"/>
                  </a:lnTo>
                  <a:lnTo>
                    <a:pt x="69" y="38"/>
                  </a:lnTo>
                  <a:lnTo>
                    <a:pt x="68" y="31"/>
                  </a:lnTo>
                  <a:lnTo>
                    <a:pt x="67" y="25"/>
                  </a:lnTo>
                  <a:lnTo>
                    <a:pt x="66" y="19"/>
                  </a:lnTo>
                  <a:lnTo>
                    <a:pt x="63" y="14"/>
                  </a:lnTo>
                  <a:lnTo>
                    <a:pt x="60" y="10"/>
                  </a:lnTo>
                  <a:lnTo>
                    <a:pt x="56" y="7"/>
                  </a:lnTo>
                  <a:lnTo>
                    <a:pt x="51" y="5"/>
                  </a:lnTo>
                  <a:lnTo>
                    <a:pt x="45" y="5"/>
                  </a:lnTo>
                  <a:close/>
                  <a:moveTo>
                    <a:pt x="45" y="0"/>
                  </a:moveTo>
                  <a:lnTo>
                    <a:pt x="55" y="0"/>
                  </a:lnTo>
                  <a:lnTo>
                    <a:pt x="63" y="2"/>
                  </a:lnTo>
                  <a:lnTo>
                    <a:pt x="71" y="4"/>
                  </a:lnTo>
                  <a:lnTo>
                    <a:pt x="76" y="8"/>
                  </a:lnTo>
                  <a:lnTo>
                    <a:pt x="81" y="14"/>
                  </a:lnTo>
                  <a:lnTo>
                    <a:pt x="85" y="20"/>
                  </a:lnTo>
                  <a:lnTo>
                    <a:pt x="87" y="27"/>
                  </a:lnTo>
                  <a:lnTo>
                    <a:pt x="89" y="36"/>
                  </a:lnTo>
                  <a:lnTo>
                    <a:pt x="90" y="46"/>
                  </a:lnTo>
                  <a:lnTo>
                    <a:pt x="89" y="56"/>
                  </a:lnTo>
                  <a:lnTo>
                    <a:pt x="87" y="65"/>
                  </a:lnTo>
                  <a:lnTo>
                    <a:pt x="85" y="72"/>
                  </a:lnTo>
                  <a:lnTo>
                    <a:pt x="81" y="78"/>
                  </a:lnTo>
                  <a:lnTo>
                    <a:pt x="77" y="84"/>
                  </a:lnTo>
                  <a:lnTo>
                    <a:pt x="71" y="88"/>
                  </a:lnTo>
                  <a:lnTo>
                    <a:pt x="63" y="90"/>
                  </a:lnTo>
                  <a:lnTo>
                    <a:pt x="55" y="92"/>
                  </a:lnTo>
                  <a:lnTo>
                    <a:pt x="45" y="93"/>
                  </a:lnTo>
                  <a:lnTo>
                    <a:pt x="35" y="92"/>
                  </a:lnTo>
                  <a:lnTo>
                    <a:pt x="27" y="90"/>
                  </a:lnTo>
                  <a:lnTo>
                    <a:pt x="19" y="88"/>
                  </a:lnTo>
                  <a:lnTo>
                    <a:pt x="13" y="84"/>
                  </a:lnTo>
                  <a:lnTo>
                    <a:pt x="9" y="78"/>
                  </a:lnTo>
                  <a:lnTo>
                    <a:pt x="5" y="72"/>
                  </a:lnTo>
                  <a:lnTo>
                    <a:pt x="3" y="65"/>
                  </a:lnTo>
                  <a:lnTo>
                    <a:pt x="1" y="56"/>
                  </a:lnTo>
                  <a:lnTo>
                    <a:pt x="0" y="46"/>
                  </a:lnTo>
                  <a:lnTo>
                    <a:pt x="1" y="36"/>
                  </a:lnTo>
                  <a:lnTo>
                    <a:pt x="3" y="27"/>
                  </a:lnTo>
                  <a:lnTo>
                    <a:pt x="5" y="20"/>
                  </a:lnTo>
                  <a:lnTo>
                    <a:pt x="9" y="14"/>
                  </a:lnTo>
                  <a:lnTo>
                    <a:pt x="13" y="8"/>
                  </a:lnTo>
                  <a:lnTo>
                    <a:pt x="19" y="4"/>
                  </a:lnTo>
                  <a:lnTo>
                    <a:pt x="27" y="2"/>
                  </a:lnTo>
                  <a:lnTo>
                    <a:pt x="35" y="0"/>
                  </a:lnTo>
                  <a:lnTo>
                    <a:pt x="45"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43" name="Rectangle 71"/>
          <p:cNvSpPr>
            <a:spLocks noChangeArrowheads="1"/>
          </p:cNvSpPr>
          <p:nvPr userDrawn="1"/>
        </p:nvSpPr>
        <p:spPr bwMode="auto">
          <a:xfrm>
            <a:off x="5902325" y="957263"/>
            <a:ext cx="3065463" cy="369887"/>
          </a:xfrm>
          <a:prstGeom prst="rect">
            <a:avLst/>
          </a:prstGeom>
          <a:noFill/>
          <a:ln w="9525">
            <a:noFill/>
            <a:miter lim="800000"/>
            <a:headEnd/>
            <a:tailEnd/>
          </a:ln>
        </p:spPr>
        <p:txBody>
          <a:bodyPr wrap="none">
            <a:spAutoFit/>
          </a:bodyPr>
          <a:lstStyle/>
          <a:p>
            <a:pPr>
              <a:defRPr/>
            </a:pPr>
            <a:r>
              <a:rPr lang="en-US" i="1"/>
              <a:t>Local Touch – Global Reach</a:t>
            </a:r>
          </a:p>
        </p:txBody>
      </p:sp>
      <p:sp>
        <p:nvSpPr>
          <p:cNvPr id="44" name="Text Box 9"/>
          <p:cNvSpPr txBox="1">
            <a:spLocks noChangeArrowheads="1"/>
          </p:cNvSpPr>
          <p:nvPr userDrawn="1"/>
        </p:nvSpPr>
        <p:spPr bwMode="gray">
          <a:xfrm>
            <a:off x="7432675" y="6484938"/>
            <a:ext cx="1225550" cy="2095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lnSpc>
                <a:spcPct val="85000"/>
              </a:lnSpc>
              <a:defRPr/>
            </a:pPr>
            <a:r>
              <a:rPr lang="en-US" sz="900" smtClean="0">
                <a:solidFill>
                  <a:srgbClr val="F1652E"/>
                </a:solidFill>
                <a:cs typeface="Arial" pitchFamily="34" charset="0"/>
              </a:rPr>
              <a:t>www.us.sogeti.com</a:t>
            </a:r>
          </a:p>
        </p:txBody>
      </p:sp>
      <p:sp>
        <p:nvSpPr>
          <p:cNvPr id="8195" name="Rectangle 3"/>
          <p:cNvSpPr>
            <a:spLocks noGrp="1" noChangeArrowheads="1"/>
          </p:cNvSpPr>
          <p:nvPr>
            <p:ph type="ctrTitle"/>
          </p:nvPr>
        </p:nvSpPr>
        <p:spPr>
          <a:xfrm>
            <a:off x="609600" y="3733800"/>
            <a:ext cx="7772400" cy="1196975"/>
          </a:xfrm>
        </p:spPr>
        <p:txBody>
          <a:bodyPr/>
          <a:lstStyle>
            <a:lvl1pPr fontAlgn="t">
              <a:spcAft>
                <a:spcPct val="25000"/>
              </a:spcAft>
              <a:defRPr sz="2800">
                <a:solidFill>
                  <a:schemeClr val="bg1"/>
                </a:solidFill>
              </a:defRPr>
            </a:lvl1pPr>
          </a:lstStyle>
          <a:p>
            <a:r>
              <a:rPr lang="en-US" dirty="0"/>
              <a:t>Click to edit Master title style</a:t>
            </a:r>
          </a:p>
        </p:txBody>
      </p:sp>
      <p:sp>
        <p:nvSpPr>
          <p:cNvPr id="8196" name="Rectangle 4"/>
          <p:cNvSpPr>
            <a:spLocks noGrp="1" noChangeArrowheads="1"/>
          </p:cNvSpPr>
          <p:nvPr>
            <p:ph type="subTitle" idx="1"/>
          </p:nvPr>
        </p:nvSpPr>
        <p:spPr>
          <a:xfrm>
            <a:off x="609600" y="5087938"/>
            <a:ext cx="6005512" cy="831850"/>
          </a:xfrm>
        </p:spPr>
        <p:txBody>
          <a:bodyPr/>
          <a:lstStyle>
            <a:lvl1pPr fontAlgn="t">
              <a:spcAft>
                <a:spcPct val="0"/>
              </a:spcAft>
              <a:buClrTx/>
              <a:buFontTx/>
              <a:buNone/>
              <a:defRPr b="0">
                <a:solidFill>
                  <a:schemeClr val="bg1"/>
                </a:solidFill>
              </a:defRPr>
            </a:lvl1pPr>
          </a:lstStyle>
          <a:p>
            <a:r>
              <a:rPr lang="en-US" dirty="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3050" y="1185149"/>
            <a:ext cx="8675688" cy="15097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35D2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3050" y="1126426"/>
            <a:ext cx="4260850"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6300" y="1126426"/>
            <a:ext cx="4262438" cy="150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F35D2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solidFill>
                  <a:srgbClr val="F35D2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3050" y="1118037"/>
            <a:ext cx="8675688" cy="1417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solidFill>
                  <a:srgbClr val="F35D2F"/>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0"/>
            <a:ext cx="2168525" cy="2560638"/>
          </a:xfrm>
        </p:spPr>
        <p:txBody>
          <a:bodyPr vert="eaVert"/>
          <a:lstStyle>
            <a:lvl1pPr>
              <a:defRPr>
                <a:solidFill>
                  <a:srgbClr val="F35D2F"/>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73050" y="0"/>
            <a:ext cx="6354763" cy="2560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35D2F"/>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95250" y="6403975"/>
            <a:ext cx="1636713" cy="354013"/>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3050" y="1118037"/>
            <a:ext cx="4260850" cy="1417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18037"/>
            <a:ext cx="4262438" cy="1417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rgbClr val="F1652E"/>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6"/>
          <p:cNvSpPr>
            <a:spLocks/>
          </p:cNvSpPr>
          <p:nvPr/>
        </p:nvSpPr>
        <p:spPr bwMode="auto">
          <a:xfrm>
            <a:off x="-4763" y="0"/>
            <a:ext cx="9156701" cy="914400"/>
          </a:xfrm>
          <a:custGeom>
            <a:avLst/>
            <a:gdLst>
              <a:gd name="T0" fmla="*/ 2147483647 w 5740"/>
              <a:gd name="T1" fmla="*/ 2147483647 h 574"/>
              <a:gd name="T2" fmla="*/ 2147483647 w 5740"/>
              <a:gd name="T3" fmla="*/ 0 h 574"/>
              <a:gd name="T4" fmla="*/ 2147483647 w 5740"/>
              <a:gd name="T5" fmla="*/ 0 h 574"/>
              <a:gd name="T6" fmla="*/ 2147483647 w 5740"/>
              <a:gd name="T7" fmla="*/ 2147483647 h 574"/>
              <a:gd name="T8" fmla="*/ 2147483647 w 5740"/>
              <a:gd name="T9" fmla="*/ 2147483647 h 574"/>
              <a:gd name="T10" fmla="*/ 2147483647 w 5740"/>
              <a:gd name="T11" fmla="*/ 2147483647 h 574"/>
              <a:gd name="T12" fmla="*/ 2147483647 w 5740"/>
              <a:gd name="T13" fmla="*/ 2147483647 h 574"/>
              <a:gd name="T14" fmla="*/ 2147483647 w 5740"/>
              <a:gd name="T15" fmla="*/ 2147483647 h 574"/>
              <a:gd name="T16" fmla="*/ 2147483647 w 5740"/>
              <a:gd name="T17" fmla="*/ 2147483647 h 574"/>
              <a:gd name="T18" fmla="*/ 2147483647 w 5740"/>
              <a:gd name="T19" fmla="*/ 2147483647 h 574"/>
              <a:gd name="T20" fmla="*/ 2147483647 w 5740"/>
              <a:gd name="T21" fmla="*/ 2147483647 h 574"/>
              <a:gd name="T22" fmla="*/ 2147483647 w 5740"/>
              <a:gd name="T23" fmla="*/ 2147483647 h 574"/>
              <a:gd name="T24" fmla="*/ 2147483647 w 5740"/>
              <a:gd name="T25" fmla="*/ 2147483647 h 574"/>
              <a:gd name="T26" fmla="*/ 2147483647 w 5740"/>
              <a:gd name="T27" fmla="*/ 2147483647 h 574"/>
              <a:gd name="T28" fmla="*/ 2147483647 w 5740"/>
              <a:gd name="T29" fmla="*/ 2147483647 h 574"/>
              <a:gd name="T30" fmla="*/ 2147483647 w 5740"/>
              <a:gd name="T31" fmla="*/ 2147483647 h 574"/>
              <a:gd name="T32" fmla="*/ 2147483647 w 5740"/>
              <a:gd name="T33" fmla="*/ 2147483647 h 574"/>
              <a:gd name="T34" fmla="*/ 2147483647 w 5740"/>
              <a:gd name="T35" fmla="*/ 2147483647 h 574"/>
              <a:gd name="T36" fmla="*/ 2147483647 w 5740"/>
              <a:gd name="T37" fmla="*/ 2147483647 h 574"/>
              <a:gd name="T38" fmla="*/ 2147483647 w 5740"/>
              <a:gd name="T39" fmla="*/ 2147483647 h 574"/>
              <a:gd name="T40" fmla="*/ 2147483647 w 5740"/>
              <a:gd name="T41" fmla="*/ 2147483647 h 574"/>
              <a:gd name="T42" fmla="*/ 2147483647 w 5740"/>
              <a:gd name="T43" fmla="*/ 2147483647 h 574"/>
              <a:gd name="T44" fmla="*/ 2147483647 w 5740"/>
              <a:gd name="T45" fmla="*/ 2147483647 h 574"/>
              <a:gd name="T46" fmla="*/ 2147483647 w 5740"/>
              <a:gd name="T47" fmla="*/ 2147483647 h 574"/>
              <a:gd name="T48" fmla="*/ 2147483647 w 5740"/>
              <a:gd name="T49" fmla="*/ 2147483647 h 574"/>
              <a:gd name="T50" fmla="*/ 2147483647 w 5740"/>
              <a:gd name="T51" fmla="*/ 2147483647 h 574"/>
              <a:gd name="T52" fmla="*/ 2147483647 w 5740"/>
              <a:gd name="T53" fmla="*/ 2147483647 h 574"/>
              <a:gd name="T54" fmla="*/ 2147483647 w 5740"/>
              <a:gd name="T55" fmla="*/ 2147483647 h 574"/>
              <a:gd name="T56" fmla="*/ 2147483647 w 5740"/>
              <a:gd name="T57" fmla="*/ 2147483647 h 574"/>
              <a:gd name="T58" fmla="*/ 2147483647 w 5740"/>
              <a:gd name="T59" fmla="*/ 2147483647 h 574"/>
              <a:gd name="T60" fmla="*/ 2147483647 w 5740"/>
              <a:gd name="T61" fmla="*/ 2147483647 h 574"/>
              <a:gd name="T62" fmla="*/ 2147483647 w 5740"/>
              <a:gd name="T63" fmla="*/ 2147483647 h 574"/>
              <a:gd name="T64" fmla="*/ 2147483647 w 5740"/>
              <a:gd name="T65" fmla="*/ 2147483647 h 574"/>
              <a:gd name="T66" fmla="*/ 2147483647 w 5740"/>
              <a:gd name="T67" fmla="*/ 2147483647 h 574"/>
              <a:gd name="T68" fmla="*/ 2147483647 w 5740"/>
              <a:gd name="T69" fmla="*/ 2147483647 h 574"/>
              <a:gd name="T70" fmla="*/ 2147483647 w 5740"/>
              <a:gd name="T71" fmla="*/ 2147483647 h 574"/>
              <a:gd name="T72" fmla="*/ 2147483647 w 5740"/>
              <a:gd name="T73" fmla="*/ 2147483647 h 574"/>
              <a:gd name="T74" fmla="*/ 2147483647 w 5740"/>
              <a:gd name="T75" fmla="*/ 2147483647 h 574"/>
              <a:gd name="T76" fmla="*/ 2147483647 w 5740"/>
              <a:gd name="T77" fmla="*/ 2147483647 h 574"/>
              <a:gd name="T78" fmla="*/ 2147483647 w 5740"/>
              <a:gd name="T79" fmla="*/ 2147483647 h 574"/>
              <a:gd name="T80" fmla="*/ 2147483647 w 5740"/>
              <a:gd name="T81" fmla="*/ 2147483647 h 574"/>
              <a:gd name="T82" fmla="*/ 2147483647 w 5740"/>
              <a:gd name="T83" fmla="*/ 2147483647 h 574"/>
              <a:gd name="T84" fmla="*/ 2147483647 w 5740"/>
              <a:gd name="T85" fmla="*/ 2147483647 h 574"/>
              <a:gd name="T86" fmla="*/ 2147483647 w 5740"/>
              <a:gd name="T87" fmla="*/ 2147483647 h 574"/>
              <a:gd name="T88" fmla="*/ 2147483647 w 5740"/>
              <a:gd name="T89" fmla="*/ 2147483647 h 574"/>
              <a:gd name="T90" fmla="*/ 2147483647 w 5740"/>
              <a:gd name="T91" fmla="*/ 2147483647 h 5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740" h="574">
                <a:moveTo>
                  <a:pt x="3" y="569"/>
                </a:moveTo>
                <a:cubicBezTo>
                  <a:pt x="0" y="493"/>
                  <a:pt x="3" y="190"/>
                  <a:pt x="3" y="0"/>
                </a:cubicBezTo>
                <a:lnTo>
                  <a:pt x="4621" y="0"/>
                </a:lnTo>
                <a:lnTo>
                  <a:pt x="4621" y="4"/>
                </a:lnTo>
                <a:cubicBezTo>
                  <a:pt x="4622" y="7"/>
                  <a:pt x="4622" y="10"/>
                  <a:pt x="4623" y="13"/>
                </a:cubicBezTo>
                <a:lnTo>
                  <a:pt x="4626" y="28"/>
                </a:lnTo>
                <a:cubicBezTo>
                  <a:pt x="4628" y="34"/>
                  <a:pt x="4629" y="41"/>
                  <a:pt x="4631" y="47"/>
                </a:cubicBezTo>
                <a:lnTo>
                  <a:pt x="4640" y="68"/>
                </a:lnTo>
                <a:cubicBezTo>
                  <a:pt x="4645" y="76"/>
                  <a:pt x="4649" y="84"/>
                  <a:pt x="4654" y="92"/>
                </a:cubicBezTo>
                <a:cubicBezTo>
                  <a:pt x="4661" y="100"/>
                  <a:pt x="4667" y="109"/>
                  <a:pt x="4674" y="117"/>
                </a:cubicBezTo>
                <a:lnTo>
                  <a:pt x="4687" y="130"/>
                </a:lnTo>
                <a:cubicBezTo>
                  <a:pt x="4693" y="135"/>
                  <a:pt x="4698" y="140"/>
                  <a:pt x="4704" y="145"/>
                </a:cubicBezTo>
                <a:cubicBezTo>
                  <a:pt x="4711" y="150"/>
                  <a:pt x="4717" y="155"/>
                  <a:pt x="4724" y="160"/>
                </a:cubicBezTo>
                <a:cubicBezTo>
                  <a:pt x="4732" y="166"/>
                  <a:pt x="4739" y="171"/>
                  <a:pt x="4747" y="177"/>
                </a:cubicBezTo>
                <a:cubicBezTo>
                  <a:pt x="4756" y="182"/>
                  <a:pt x="4765" y="188"/>
                  <a:pt x="4774" y="193"/>
                </a:cubicBezTo>
                <a:cubicBezTo>
                  <a:pt x="4785" y="199"/>
                  <a:pt x="4795" y="204"/>
                  <a:pt x="4806" y="210"/>
                </a:cubicBezTo>
                <a:cubicBezTo>
                  <a:pt x="4818" y="215"/>
                  <a:pt x="4829" y="220"/>
                  <a:pt x="4841" y="225"/>
                </a:cubicBezTo>
                <a:cubicBezTo>
                  <a:pt x="4855" y="230"/>
                  <a:pt x="4868" y="234"/>
                  <a:pt x="4882" y="239"/>
                </a:cubicBezTo>
                <a:lnTo>
                  <a:pt x="4926" y="251"/>
                </a:lnTo>
                <a:lnTo>
                  <a:pt x="4967" y="260"/>
                </a:lnTo>
                <a:cubicBezTo>
                  <a:pt x="4979" y="262"/>
                  <a:pt x="4990" y="265"/>
                  <a:pt x="5002" y="267"/>
                </a:cubicBezTo>
                <a:cubicBezTo>
                  <a:pt x="5013" y="269"/>
                  <a:pt x="5023" y="272"/>
                  <a:pt x="5034" y="274"/>
                </a:cubicBezTo>
                <a:cubicBezTo>
                  <a:pt x="5044" y="276"/>
                  <a:pt x="5054" y="279"/>
                  <a:pt x="5064" y="281"/>
                </a:cubicBezTo>
                <a:cubicBezTo>
                  <a:pt x="5073" y="282"/>
                  <a:pt x="5082" y="284"/>
                  <a:pt x="5091" y="285"/>
                </a:cubicBezTo>
                <a:cubicBezTo>
                  <a:pt x="5100" y="287"/>
                  <a:pt x="5108" y="290"/>
                  <a:pt x="5117" y="292"/>
                </a:cubicBezTo>
                <a:cubicBezTo>
                  <a:pt x="5126" y="294"/>
                  <a:pt x="5136" y="295"/>
                  <a:pt x="5145" y="297"/>
                </a:cubicBezTo>
                <a:cubicBezTo>
                  <a:pt x="5155" y="299"/>
                  <a:pt x="5164" y="302"/>
                  <a:pt x="5174" y="304"/>
                </a:cubicBezTo>
                <a:lnTo>
                  <a:pt x="5203" y="310"/>
                </a:lnTo>
                <a:cubicBezTo>
                  <a:pt x="5214" y="313"/>
                  <a:pt x="5226" y="315"/>
                  <a:pt x="5237" y="318"/>
                </a:cubicBezTo>
                <a:lnTo>
                  <a:pt x="5276" y="327"/>
                </a:lnTo>
                <a:cubicBezTo>
                  <a:pt x="5290" y="331"/>
                  <a:pt x="5305" y="334"/>
                  <a:pt x="5319" y="338"/>
                </a:cubicBezTo>
                <a:lnTo>
                  <a:pt x="5384" y="356"/>
                </a:lnTo>
                <a:cubicBezTo>
                  <a:pt x="5403" y="363"/>
                  <a:pt x="5423" y="369"/>
                  <a:pt x="5442" y="376"/>
                </a:cubicBezTo>
                <a:cubicBezTo>
                  <a:pt x="5460" y="382"/>
                  <a:pt x="5477" y="389"/>
                  <a:pt x="5495" y="395"/>
                </a:cubicBezTo>
                <a:cubicBezTo>
                  <a:pt x="5510" y="402"/>
                  <a:pt x="5526" y="408"/>
                  <a:pt x="5541" y="415"/>
                </a:cubicBezTo>
                <a:cubicBezTo>
                  <a:pt x="5555" y="422"/>
                  <a:pt x="5568" y="428"/>
                  <a:pt x="5582" y="435"/>
                </a:cubicBezTo>
                <a:cubicBezTo>
                  <a:pt x="5595" y="442"/>
                  <a:pt x="5607" y="450"/>
                  <a:pt x="5620" y="457"/>
                </a:cubicBezTo>
                <a:cubicBezTo>
                  <a:pt x="5630" y="464"/>
                  <a:pt x="5641" y="471"/>
                  <a:pt x="5651" y="478"/>
                </a:cubicBezTo>
                <a:lnTo>
                  <a:pt x="5677" y="498"/>
                </a:lnTo>
                <a:cubicBezTo>
                  <a:pt x="5684" y="504"/>
                  <a:pt x="5690" y="510"/>
                  <a:pt x="5697" y="516"/>
                </a:cubicBezTo>
                <a:cubicBezTo>
                  <a:pt x="5702" y="521"/>
                  <a:pt x="5707" y="527"/>
                  <a:pt x="5712" y="532"/>
                </a:cubicBezTo>
                <a:cubicBezTo>
                  <a:pt x="5716" y="537"/>
                  <a:pt x="5721" y="542"/>
                  <a:pt x="5725" y="547"/>
                </a:cubicBezTo>
                <a:cubicBezTo>
                  <a:pt x="5727" y="551"/>
                  <a:pt x="5730" y="554"/>
                  <a:pt x="5732" y="558"/>
                </a:cubicBezTo>
                <a:cubicBezTo>
                  <a:pt x="5734" y="561"/>
                  <a:pt x="5735" y="564"/>
                  <a:pt x="5737" y="567"/>
                </a:cubicBezTo>
                <a:cubicBezTo>
                  <a:pt x="5738" y="569"/>
                  <a:pt x="5738" y="570"/>
                  <a:pt x="5739" y="572"/>
                </a:cubicBezTo>
                <a:cubicBezTo>
                  <a:pt x="5739" y="573"/>
                  <a:pt x="5740" y="573"/>
                  <a:pt x="5740" y="574"/>
                </a:cubicBezTo>
              </a:path>
            </a:pathLst>
          </a:custGeom>
          <a:gradFill rotWithShape="1">
            <a:gsLst>
              <a:gs pos="0">
                <a:srgbClr val="F1652E"/>
              </a:gs>
              <a:gs pos="100000">
                <a:srgbClr val="A32319"/>
              </a:gs>
            </a:gsLst>
            <a:lin ang="5400000"/>
          </a:gradFill>
          <a:ln w="0">
            <a:noFill/>
            <a:prstDash val="solid"/>
            <a:round/>
            <a:headEnd/>
            <a:tailEnd/>
          </a:ln>
        </p:spPr>
        <p:txBody>
          <a:bodyPr/>
          <a:lstStyle/>
          <a:p>
            <a:pPr>
              <a:defRPr/>
            </a:pPr>
            <a:endParaRPr lang="en-US"/>
          </a:p>
        </p:txBody>
      </p:sp>
      <p:sp>
        <p:nvSpPr>
          <p:cNvPr id="1027" name="Rectangle 2"/>
          <p:cNvSpPr>
            <a:spLocks noGrp="1" noChangeArrowheads="1"/>
          </p:cNvSpPr>
          <p:nvPr>
            <p:ph type="title"/>
          </p:nvPr>
        </p:nvSpPr>
        <p:spPr bwMode="gray">
          <a:xfrm>
            <a:off x="273050" y="0"/>
            <a:ext cx="8675688" cy="831850"/>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gray">
          <a:xfrm>
            <a:off x="273050" y="1050925"/>
            <a:ext cx="8675688" cy="1417638"/>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Line 7"/>
          <p:cNvSpPr>
            <a:spLocks noChangeShapeType="1"/>
          </p:cNvSpPr>
          <p:nvPr/>
        </p:nvSpPr>
        <p:spPr bwMode="gray">
          <a:xfrm>
            <a:off x="8691563" y="6500813"/>
            <a:ext cx="0" cy="239712"/>
          </a:xfrm>
          <a:prstGeom prst="line">
            <a:avLst/>
          </a:prstGeom>
          <a:noFill/>
          <a:ln w="9525">
            <a:solidFill>
              <a:srgbClr val="969696"/>
            </a:solidFill>
            <a:round/>
            <a:headEnd/>
            <a:tailEnd/>
          </a:ln>
        </p:spPr>
        <p:txBody>
          <a:bodyPr wrap="none" anchor="ctr"/>
          <a:lstStyle/>
          <a:p>
            <a:pPr>
              <a:defRPr/>
            </a:pPr>
            <a:endParaRPr lang="en-US"/>
          </a:p>
        </p:txBody>
      </p:sp>
      <p:sp>
        <p:nvSpPr>
          <p:cNvPr id="1030" name="Text Box 8"/>
          <p:cNvSpPr txBox="1">
            <a:spLocks noChangeArrowheads="1"/>
          </p:cNvSpPr>
          <p:nvPr/>
        </p:nvSpPr>
        <p:spPr bwMode="gray">
          <a:xfrm>
            <a:off x="8691563" y="6499225"/>
            <a:ext cx="452437" cy="242888"/>
          </a:xfrm>
          <a:prstGeom prst="rect">
            <a:avLst/>
          </a:prstGeom>
          <a:noFill/>
          <a:ln>
            <a:noFill/>
          </a:ln>
          <a:extLst/>
        </p:spPr>
        <p:txBody>
          <a:bodyPr anchor="ctr" anchorCtr="1"/>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5000"/>
              </a:lnSpc>
              <a:defRPr/>
            </a:pPr>
            <a:fld id="{D0D71BD1-6385-498C-8BB5-5A4773039A3A}" type="slidenum">
              <a:rPr lang="en-US" sz="800" smtClean="0">
                <a:solidFill>
                  <a:srgbClr val="969696"/>
                </a:solidFill>
                <a:latin typeface="Arial Narrow" pitchFamily="34" charset="0"/>
                <a:cs typeface="Arial" pitchFamily="34" charset="0"/>
              </a:rPr>
              <a:pPr>
                <a:lnSpc>
                  <a:spcPct val="85000"/>
                </a:lnSpc>
                <a:defRPr/>
              </a:pPr>
              <a:t>‹#›</a:t>
            </a:fld>
            <a:endParaRPr lang="en-US" sz="800" smtClean="0">
              <a:solidFill>
                <a:srgbClr val="969696"/>
              </a:solidFill>
              <a:latin typeface="Arial Narrow" pitchFamily="34" charset="0"/>
              <a:cs typeface="Arial" pitchFamily="34" charset="0"/>
            </a:endParaRPr>
          </a:p>
        </p:txBody>
      </p:sp>
      <p:sp>
        <p:nvSpPr>
          <p:cNvPr id="1031" name="Text Box 9"/>
          <p:cNvSpPr txBox="1">
            <a:spLocks noChangeArrowheads="1"/>
          </p:cNvSpPr>
          <p:nvPr/>
        </p:nvSpPr>
        <p:spPr bwMode="gray">
          <a:xfrm>
            <a:off x="7432675" y="6518275"/>
            <a:ext cx="1225550" cy="2095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lnSpc>
                <a:spcPct val="85000"/>
              </a:lnSpc>
              <a:defRPr/>
            </a:pPr>
            <a:r>
              <a:rPr lang="en-US" sz="900" smtClean="0">
                <a:solidFill>
                  <a:srgbClr val="F1652E"/>
                </a:solidFill>
                <a:cs typeface="Arial" pitchFamily="34" charset="0"/>
              </a:rPr>
              <a:t>www.us.sogeti.com</a:t>
            </a:r>
          </a:p>
        </p:txBody>
      </p:sp>
      <p:grpSp>
        <p:nvGrpSpPr>
          <p:cNvPr id="1032" name="Group 19"/>
          <p:cNvGrpSpPr>
            <a:grpSpLocks/>
          </p:cNvGrpSpPr>
          <p:nvPr/>
        </p:nvGrpSpPr>
        <p:grpSpPr bwMode="auto">
          <a:xfrm>
            <a:off x="7999413" y="66675"/>
            <a:ext cx="1063625" cy="252413"/>
            <a:chOff x="533400" y="5338763"/>
            <a:chExt cx="931863" cy="220663"/>
          </a:xfrm>
        </p:grpSpPr>
        <p:sp>
          <p:nvSpPr>
            <p:cNvPr id="1035" name="Rectangle 6"/>
            <p:cNvSpPr>
              <a:spLocks noChangeArrowheads="1"/>
            </p:cNvSpPr>
            <p:nvPr userDrawn="1"/>
          </p:nvSpPr>
          <p:spPr bwMode="auto">
            <a:xfrm>
              <a:off x="533400" y="5338763"/>
              <a:ext cx="931863" cy="220663"/>
            </a:xfrm>
            <a:prstGeom prst="rect">
              <a:avLst/>
            </a:prstGeom>
            <a:solidFill>
              <a:srgbClr val="FFFFFF"/>
            </a:solidFill>
            <a:ln w="0">
              <a:solidFill>
                <a:srgbClr val="FFFFFF"/>
              </a:solidFill>
              <a:miter lim="800000"/>
              <a:headEnd/>
              <a:tailEnd/>
            </a:ln>
          </p:spPr>
          <p:txBody>
            <a:bodyPr/>
            <a:lstStyle/>
            <a:p>
              <a:pPr>
                <a:defRPr/>
              </a:pPr>
              <a:endParaRPr lang="en-US"/>
            </a:p>
          </p:txBody>
        </p:sp>
        <p:sp>
          <p:nvSpPr>
            <p:cNvPr id="1036" name="Rectangle 7"/>
            <p:cNvSpPr>
              <a:spLocks noChangeArrowheads="1"/>
            </p:cNvSpPr>
            <p:nvPr userDrawn="1"/>
          </p:nvSpPr>
          <p:spPr bwMode="auto">
            <a:xfrm>
              <a:off x="540354" y="5345703"/>
              <a:ext cx="917955" cy="206784"/>
            </a:xfrm>
            <a:prstGeom prst="rect">
              <a:avLst/>
            </a:prstGeom>
            <a:solidFill>
              <a:srgbClr val="F35D2F"/>
            </a:solidFill>
            <a:ln w="0">
              <a:solidFill>
                <a:srgbClr val="FF3617"/>
              </a:solidFill>
              <a:miter lim="800000"/>
              <a:headEnd/>
              <a:tailEnd/>
            </a:ln>
          </p:spPr>
          <p:txBody>
            <a:bodyPr/>
            <a:lstStyle/>
            <a:p>
              <a:pPr>
                <a:defRPr/>
              </a:pPr>
              <a:endParaRPr lang="en-US"/>
            </a:p>
          </p:txBody>
        </p:sp>
        <p:sp>
          <p:nvSpPr>
            <p:cNvPr id="1037" name="Rectangle 8"/>
            <p:cNvSpPr>
              <a:spLocks noChangeArrowheads="1"/>
            </p:cNvSpPr>
            <p:nvPr userDrawn="1"/>
          </p:nvSpPr>
          <p:spPr bwMode="auto">
            <a:xfrm>
              <a:off x="544527" y="5351254"/>
              <a:ext cx="299030" cy="197070"/>
            </a:xfrm>
            <a:prstGeom prst="rect">
              <a:avLst/>
            </a:prstGeom>
            <a:solidFill>
              <a:srgbClr val="FFFFFF"/>
            </a:solidFill>
            <a:ln w="0">
              <a:solidFill>
                <a:srgbClr val="FFFFFF"/>
              </a:solidFill>
              <a:miter lim="800000"/>
              <a:headEnd/>
              <a:tailEnd/>
            </a:ln>
          </p:spPr>
          <p:txBody>
            <a:bodyPr/>
            <a:lstStyle/>
            <a:p>
              <a:pPr>
                <a:defRPr/>
              </a:pPr>
              <a:endParaRPr lang="en-US"/>
            </a:p>
          </p:txBody>
        </p:sp>
        <p:sp>
          <p:nvSpPr>
            <p:cNvPr id="1038" name="Freeform 9"/>
            <p:cNvSpPr>
              <a:spLocks/>
            </p:cNvSpPr>
            <p:nvPr userDrawn="1"/>
          </p:nvSpPr>
          <p:spPr bwMode="auto">
            <a:xfrm>
              <a:off x="558435" y="5360968"/>
              <a:ext cx="271213" cy="173477"/>
            </a:xfrm>
            <a:custGeom>
              <a:avLst/>
              <a:gdLst>
                <a:gd name="T0" fmla="*/ 2147483647 w 171"/>
                <a:gd name="T1" fmla="*/ 2147483647 h 109"/>
                <a:gd name="T2" fmla="*/ 2147483647 w 171"/>
                <a:gd name="T3" fmla="*/ 2147483647 h 109"/>
                <a:gd name="T4" fmla="*/ 2147483647 w 171"/>
                <a:gd name="T5" fmla="*/ 2147483647 h 109"/>
                <a:gd name="T6" fmla="*/ 2147483647 w 171"/>
                <a:gd name="T7" fmla="*/ 2147483647 h 109"/>
                <a:gd name="T8" fmla="*/ 2147483647 w 171"/>
                <a:gd name="T9" fmla="*/ 2147483647 h 109"/>
                <a:gd name="T10" fmla="*/ 2147483647 w 171"/>
                <a:gd name="T11" fmla="*/ 2147483647 h 109"/>
                <a:gd name="T12" fmla="*/ 2147483647 w 171"/>
                <a:gd name="T13" fmla="*/ 2147483647 h 109"/>
                <a:gd name="T14" fmla="*/ 2147483647 w 171"/>
                <a:gd name="T15" fmla="*/ 2147483647 h 109"/>
                <a:gd name="T16" fmla="*/ 2147483647 w 171"/>
                <a:gd name="T17" fmla="*/ 2147483647 h 109"/>
                <a:gd name="T18" fmla="*/ 2147483647 w 171"/>
                <a:gd name="T19" fmla="*/ 2147483647 h 109"/>
                <a:gd name="T20" fmla="*/ 2147483647 w 171"/>
                <a:gd name="T21" fmla="*/ 2147483647 h 109"/>
                <a:gd name="T22" fmla="*/ 2147483647 w 171"/>
                <a:gd name="T23" fmla="*/ 2147483647 h 109"/>
                <a:gd name="T24" fmla="*/ 2147483647 w 171"/>
                <a:gd name="T25" fmla="*/ 2147483647 h 109"/>
                <a:gd name="T26" fmla="*/ 2147483647 w 171"/>
                <a:gd name="T27" fmla="*/ 2147483647 h 109"/>
                <a:gd name="T28" fmla="*/ 2147483647 w 171"/>
                <a:gd name="T29" fmla="*/ 2147483647 h 109"/>
                <a:gd name="T30" fmla="*/ 2147483647 w 171"/>
                <a:gd name="T31" fmla="*/ 2147483647 h 109"/>
                <a:gd name="T32" fmla="*/ 2147483647 w 171"/>
                <a:gd name="T33" fmla="*/ 2147483647 h 109"/>
                <a:gd name="T34" fmla="*/ 2147483647 w 171"/>
                <a:gd name="T35" fmla="*/ 2147483647 h 109"/>
                <a:gd name="T36" fmla="*/ 2147483647 w 171"/>
                <a:gd name="T37" fmla="*/ 2147483647 h 109"/>
                <a:gd name="T38" fmla="*/ 2147483647 w 171"/>
                <a:gd name="T39" fmla="*/ 2147483647 h 109"/>
                <a:gd name="T40" fmla="*/ 2147483647 w 171"/>
                <a:gd name="T41" fmla="*/ 2147483647 h 109"/>
                <a:gd name="T42" fmla="*/ 2147483647 w 171"/>
                <a:gd name="T43" fmla="*/ 2147483647 h 109"/>
                <a:gd name="T44" fmla="*/ 2147483647 w 171"/>
                <a:gd name="T45" fmla="*/ 2147483647 h 109"/>
                <a:gd name="T46" fmla="*/ 2147483647 w 171"/>
                <a:gd name="T47" fmla="*/ 2147483647 h 109"/>
                <a:gd name="T48" fmla="*/ 2147483647 w 171"/>
                <a:gd name="T49" fmla="*/ 2147483647 h 109"/>
                <a:gd name="T50" fmla="*/ 2147483647 w 171"/>
                <a:gd name="T51" fmla="*/ 2147483647 h 109"/>
                <a:gd name="T52" fmla="*/ 2147483647 w 171"/>
                <a:gd name="T53" fmla="*/ 2147483647 h 109"/>
                <a:gd name="T54" fmla="*/ 2147483647 w 171"/>
                <a:gd name="T55" fmla="*/ 2147483647 h 109"/>
                <a:gd name="T56" fmla="*/ 2147483647 w 171"/>
                <a:gd name="T57" fmla="*/ 2147483647 h 109"/>
                <a:gd name="T58" fmla="*/ 2147483647 w 171"/>
                <a:gd name="T59" fmla="*/ 2147483647 h 109"/>
                <a:gd name="T60" fmla="*/ 2147483647 w 171"/>
                <a:gd name="T61" fmla="*/ 2147483647 h 109"/>
                <a:gd name="T62" fmla="*/ 2147483647 w 171"/>
                <a:gd name="T63" fmla="*/ 2147483647 h 109"/>
                <a:gd name="T64" fmla="*/ 2147483647 w 171"/>
                <a:gd name="T65" fmla="*/ 2147483647 h 109"/>
                <a:gd name="T66" fmla="*/ 2147483647 w 171"/>
                <a:gd name="T67" fmla="*/ 2147483647 h 109"/>
                <a:gd name="T68" fmla="*/ 2147483647 w 171"/>
                <a:gd name="T69" fmla="*/ 2147483647 h 109"/>
                <a:gd name="T70" fmla="*/ 2147483647 w 171"/>
                <a:gd name="T71" fmla="*/ 2147483647 h 109"/>
                <a:gd name="T72" fmla="*/ 2147483647 w 171"/>
                <a:gd name="T73" fmla="*/ 2147483647 h 109"/>
                <a:gd name="T74" fmla="*/ 2147483647 w 171"/>
                <a:gd name="T75" fmla="*/ 2147483647 h 109"/>
                <a:gd name="T76" fmla="*/ 2147483647 w 171"/>
                <a:gd name="T77" fmla="*/ 2147483647 h 109"/>
                <a:gd name="T78" fmla="*/ 2147483647 w 171"/>
                <a:gd name="T79" fmla="*/ 2147483647 h 109"/>
                <a:gd name="T80" fmla="*/ 2147483647 w 171"/>
                <a:gd name="T81" fmla="*/ 2147483647 h 109"/>
                <a:gd name="T82" fmla="*/ 2147483647 w 171"/>
                <a:gd name="T83" fmla="*/ 2147483647 h 109"/>
                <a:gd name="T84" fmla="*/ 2147483647 w 171"/>
                <a:gd name="T85" fmla="*/ 2147483647 h 109"/>
                <a:gd name="T86" fmla="*/ 2147483647 w 171"/>
                <a:gd name="T87" fmla="*/ 2147483647 h 109"/>
                <a:gd name="T88" fmla="*/ 2147483647 w 171"/>
                <a:gd name="T89" fmla="*/ 2147483647 h 109"/>
                <a:gd name="T90" fmla="*/ 2147483647 w 171"/>
                <a:gd name="T91" fmla="*/ 2147483647 h 109"/>
                <a:gd name="T92" fmla="*/ 2147483647 w 171"/>
                <a:gd name="T93" fmla="*/ 2147483647 h 109"/>
                <a:gd name="T94" fmla="*/ 2147483647 w 171"/>
                <a:gd name="T95" fmla="*/ 2147483647 h 109"/>
                <a:gd name="T96" fmla="*/ 0 w 171"/>
                <a:gd name="T97" fmla="*/ 2147483647 h 109"/>
                <a:gd name="T98" fmla="*/ 2147483647 w 171"/>
                <a:gd name="T99" fmla="*/ 2147483647 h 109"/>
                <a:gd name="T100" fmla="*/ 2147483647 w 171"/>
                <a:gd name="T101" fmla="*/ 2147483647 h 109"/>
                <a:gd name="T102" fmla="*/ 2147483647 w 171"/>
                <a:gd name="T103" fmla="*/ 2147483647 h 109"/>
                <a:gd name="T104" fmla="*/ 2147483647 w 171"/>
                <a:gd name="T105" fmla="*/ 2147483647 h 109"/>
                <a:gd name="T106" fmla="*/ 2147483647 w 171"/>
                <a:gd name="T107" fmla="*/ 2147483647 h 109"/>
                <a:gd name="T108" fmla="*/ 2147483647 w 171"/>
                <a:gd name="T109" fmla="*/ 2147483647 h 109"/>
                <a:gd name="T110" fmla="*/ 2147483647 w 171"/>
                <a:gd name="T111" fmla="*/ 2147483647 h 109"/>
                <a:gd name="T112" fmla="*/ 2147483647 w 171"/>
                <a:gd name="T113" fmla="*/ 2147483647 h 109"/>
                <a:gd name="T114" fmla="*/ 2147483647 w 171"/>
                <a:gd name="T115" fmla="*/ 2147483647 h 109"/>
                <a:gd name="T116" fmla="*/ 2147483647 w 171"/>
                <a:gd name="T117" fmla="*/ 2147483647 h 109"/>
                <a:gd name="T118" fmla="*/ 2147483647 w 171"/>
                <a:gd name="T119" fmla="*/ 2147483647 h 1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 h="109">
                  <a:moveTo>
                    <a:pt x="85" y="0"/>
                  </a:moveTo>
                  <a:lnTo>
                    <a:pt x="88" y="5"/>
                  </a:lnTo>
                  <a:lnTo>
                    <a:pt x="91" y="9"/>
                  </a:lnTo>
                  <a:lnTo>
                    <a:pt x="94" y="13"/>
                  </a:lnTo>
                  <a:lnTo>
                    <a:pt x="96" y="15"/>
                  </a:lnTo>
                  <a:lnTo>
                    <a:pt x="99" y="18"/>
                  </a:lnTo>
                  <a:lnTo>
                    <a:pt x="102" y="19"/>
                  </a:lnTo>
                  <a:lnTo>
                    <a:pt x="106" y="21"/>
                  </a:lnTo>
                  <a:lnTo>
                    <a:pt x="110" y="22"/>
                  </a:lnTo>
                  <a:lnTo>
                    <a:pt x="114" y="23"/>
                  </a:lnTo>
                  <a:lnTo>
                    <a:pt x="119" y="25"/>
                  </a:lnTo>
                  <a:lnTo>
                    <a:pt x="125" y="26"/>
                  </a:lnTo>
                  <a:lnTo>
                    <a:pt x="132" y="27"/>
                  </a:lnTo>
                  <a:lnTo>
                    <a:pt x="139" y="29"/>
                  </a:lnTo>
                  <a:lnTo>
                    <a:pt x="144" y="31"/>
                  </a:lnTo>
                  <a:lnTo>
                    <a:pt x="149" y="32"/>
                  </a:lnTo>
                  <a:lnTo>
                    <a:pt x="153" y="34"/>
                  </a:lnTo>
                  <a:lnTo>
                    <a:pt x="158" y="37"/>
                  </a:lnTo>
                  <a:lnTo>
                    <a:pt x="162" y="40"/>
                  </a:lnTo>
                  <a:lnTo>
                    <a:pt x="165" y="44"/>
                  </a:lnTo>
                  <a:lnTo>
                    <a:pt x="168" y="47"/>
                  </a:lnTo>
                  <a:lnTo>
                    <a:pt x="169" y="52"/>
                  </a:lnTo>
                  <a:lnTo>
                    <a:pt x="171" y="56"/>
                  </a:lnTo>
                  <a:lnTo>
                    <a:pt x="171" y="61"/>
                  </a:lnTo>
                  <a:lnTo>
                    <a:pt x="171" y="66"/>
                  </a:lnTo>
                  <a:lnTo>
                    <a:pt x="169" y="71"/>
                  </a:lnTo>
                  <a:lnTo>
                    <a:pt x="168" y="75"/>
                  </a:lnTo>
                  <a:lnTo>
                    <a:pt x="165" y="79"/>
                  </a:lnTo>
                  <a:lnTo>
                    <a:pt x="163" y="82"/>
                  </a:lnTo>
                  <a:lnTo>
                    <a:pt x="159" y="85"/>
                  </a:lnTo>
                  <a:lnTo>
                    <a:pt x="156" y="88"/>
                  </a:lnTo>
                  <a:lnTo>
                    <a:pt x="152" y="90"/>
                  </a:lnTo>
                  <a:lnTo>
                    <a:pt x="148" y="92"/>
                  </a:lnTo>
                  <a:lnTo>
                    <a:pt x="143" y="93"/>
                  </a:lnTo>
                  <a:lnTo>
                    <a:pt x="138" y="94"/>
                  </a:lnTo>
                  <a:lnTo>
                    <a:pt x="133" y="94"/>
                  </a:lnTo>
                  <a:lnTo>
                    <a:pt x="128" y="94"/>
                  </a:lnTo>
                  <a:lnTo>
                    <a:pt x="126" y="94"/>
                  </a:lnTo>
                  <a:lnTo>
                    <a:pt x="123" y="93"/>
                  </a:lnTo>
                  <a:lnTo>
                    <a:pt x="121" y="93"/>
                  </a:lnTo>
                  <a:lnTo>
                    <a:pt x="119" y="92"/>
                  </a:lnTo>
                  <a:lnTo>
                    <a:pt x="116" y="91"/>
                  </a:lnTo>
                  <a:lnTo>
                    <a:pt x="114" y="90"/>
                  </a:lnTo>
                  <a:lnTo>
                    <a:pt x="111" y="88"/>
                  </a:lnTo>
                  <a:lnTo>
                    <a:pt x="107" y="86"/>
                  </a:lnTo>
                  <a:lnTo>
                    <a:pt x="104" y="83"/>
                  </a:lnTo>
                  <a:lnTo>
                    <a:pt x="99" y="80"/>
                  </a:lnTo>
                  <a:lnTo>
                    <a:pt x="99" y="81"/>
                  </a:lnTo>
                  <a:lnTo>
                    <a:pt x="102" y="87"/>
                  </a:lnTo>
                  <a:lnTo>
                    <a:pt x="107" y="93"/>
                  </a:lnTo>
                  <a:lnTo>
                    <a:pt x="111" y="98"/>
                  </a:lnTo>
                  <a:lnTo>
                    <a:pt x="117" y="101"/>
                  </a:lnTo>
                  <a:lnTo>
                    <a:pt x="122" y="104"/>
                  </a:lnTo>
                  <a:lnTo>
                    <a:pt x="128" y="107"/>
                  </a:lnTo>
                  <a:lnTo>
                    <a:pt x="129" y="108"/>
                  </a:lnTo>
                  <a:lnTo>
                    <a:pt x="129" y="109"/>
                  </a:lnTo>
                  <a:lnTo>
                    <a:pt x="128" y="109"/>
                  </a:lnTo>
                  <a:lnTo>
                    <a:pt x="42" y="109"/>
                  </a:lnTo>
                  <a:lnTo>
                    <a:pt x="42" y="108"/>
                  </a:lnTo>
                  <a:lnTo>
                    <a:pt x="43" y="107"/>
                  </a:lnTo>
                  <a:lnTo>
                    <a:pt x="49" y="104"/>
                  </a:lnTo>
                  <a:lnTo>
                    <a:pt x="54" y="101"/>
                  </a:lnTo>
                  <a:lnTo>
                    <a:pt x="59" y="98"/>
                  </a:lnTo>
                  <a:lnTo>
                    <a:pt x="64" y="93"/>
                  </a:lnTo>
                  <a:lnTo>
                    <a:pt x="68" y="87"/>
                  </a:lnTo>
                  <a:lnTo>
                    <a:pt x="72" y="81"/>
                  </a:lnTo>
                  <a:lnTo>
                    <a:pt x="72" y="80"/>
                  </a:lnTo>
                  <a:lnTo>
                    <a:pt x="71" y="80"/>
                  </a:lnTo>
                  <a:lnTo>
                    <a:pt x="67" y="83"/>
                  </a:lnTo>
                  <a:lnTo>
                    <a:pt x="63" y="86"/>
                  </a:lnTo>
                  <a:lnTo>
                    <a:pt x="60" y="88"/>
                  </a:lnTo>
                  <a:lnTo>
                    <a:pt x="57" y="90"/>
                  </a:lnTo>
                  <a:lnTo>
                    <a:pt x="54" y="91"/>
                  </a:lnTo>
                  <a:lnTo>
                    <a:pt x="52" y="92"/>
                  </a:lnTo>
                  <a:lnTo>
                    <a:pt x="50" y="93"/>
                  </a:lnTo>
                  <a:lnTo>
                    <a:pt x="47" y="93"/>
                  </a:lnTo>
                  <a:lnTo>
                    <a:pt x="45" y="94"/>
                  </a:lnTo>
                  <a:lnTo>
                    <a:pt x="43" y="94"/>
                  </a:lnTo>
                  <a:lnTo>
                    <a:pt x="36" y="94"/>
                  </a:lnTo>
                  <a:lnTo>
                    <a:pt x="29" y="94"/>
                  </a:lnTo>
                  <a:lnTo>
                    <a:pt x="23" y="92"/>
                  </a:lnTo>
                  <a:lnTo>
                    <a:pt x="19" y="90"/>
                  </a:lnTo>
                  <a:lnTo>
                    <a:pt x="15" y="88"/>
                  </a:lnTo>
                  <a:lnTo>
                    <a:pt x="11" y="85"/>
                  </a:lnTo>
                  <a:lnTo>
                    <a:pt x="8" y="82"/>
                  </a:lnTo>
                  <a:lnTo>
                    <a:pt x="5" y="79"/>
                  </a:lnTo>
                  <a:lnTo>
                    <a:pt x="3" y="75"/>
                  </a:lnTo>
                  <a:lnTo>
                    <a:pt x="1" y="71"/>
                  </a:lnTo>
                  <a:lnTo>
                    <a:pt x="0" y="66"/>
                  </a:lnTo>
                  <a:lnTo>
                    <a:pt x="0" y="61"/>
                  </a:lnTo>
                  <a:lnTo>
                    <a:pt x="0" y="56"/>
                  </a:lnTo>
                  <a:lnTo>
                    <a:pt x="1" y="52"/>
                  </a:lnTo>
                  <a:lnTo>
                    <a:pt x="3" y="47"/>
                  </a:lnTo>
                  <a:lnTo>
                    <a:pt x="6" y="44"/>
                  </a:lnTo>
                  <a:lnTo>
                    <a:pt x="9" y="40"/>
                  </a:lnTo>
                  <a:lnTo>
                    <a:pt x="13" y="37"/>
                  </a:lnTo>
                  <a:lnTo>
                    <a:pt x="17" y="34"/>
                  </a:lnTo>
                  <a:lnTo>
                    <a:pt x="22" y="32"/>
                  </a:lnTo>
                  <a:lnTo>
                    <a:pt x="32" y="29"/>
                  </a:lnTo>
                  <a:lnTo>
                    <a:pt x="39" y="27"/>
                  </a:lnTo>
                  <a:lnTo>
                    <a:pt x="46" y="26"/>
                  </a:lnTo>
                  <a:lnTo>
                    <a:pt x="45" y="26"/>
                  </a:lnTo>
                  <a:lnTo>
                    <a:pt x="51" y="25"/>
                  </a:lnTo>
                  <a:lnTo>
                    <a:pt x="57" y="23"/>
                  </a:lnTo>
                  <a:lnTo>
                    <a:pt x="61" y="22"/>
                  </a:lnTo>
                  <a:lnTo>
                    <a:pt x="65" y="21"/>
                  </a:lnTo>
                  <a:lnTo>
                    <a:pt x="69" y="19"/>
                  </a:lnTo>
                  <a:lnTo>
                    <a:pt x="72" y="18"/>
                  </a:lnTo>
                  <a:lnTo>
                    <a:pt x="74" y="15"/>
                  </a:lnTo>
                  <a:lnTo>
                    <a:pt x="77" y="13"/>
                  </a:lnTo>
                  <a:lnTo>
                    <a:pt x="80" y="9"/>
                  </a:lnTo>
                  <a:lnTo>
                    <a:pt x="83" y="5"/>
                  </a:lnTo>
                  <a:lnTo>
                    <a:pt x="85" y="0"/>
                  </a:lnTo>
                  <a:close/>
                </a:path>
              </a:pathLst>
            </a:custGeom>
            <a:solidFill>
              <a:srgbClr val="F35D2F"/>
            </a:solidFill>
            <a:ln w="0">
              <a:solidFill>
                <a:srgbClr val="FF3617"/>
              </a:solidFill>
              <a:prstDash val="solid"/>
              <a:round/>
              <a:headEnd/>
              <a:tailEnd/>
            </a:ln>
          </p:spPr>
          <p:txBody>
            <a:bodyPr/>
            <a:lstStyle/>
            <a:p>
              <a:pPr>
                <a:defRPr/>
              </a:pPr>
              <a:endParaRPr lang="en-US"/>
            </a:p>
          </p:txBody>
        </p:sp>
        <p:sp>
          <p:nvSpPr>
            <p:cNvPr id="1039" name="Freeform 10"/>
            <p:cNvSpPr>
              <a:spLocks/>
            </p:cNvSpPr>
            <p:nvPr userDrawn="1"/>
          </p:nvSpPr>
          <p:spPr bwMode="auto">
            <a:xfrm>
              <a:off x="927007" y="5397051"/>
              <a:ext cx="69542" cy="98535"/>
            </a:xfrm>
            <a:custGeom>
              <a:avLst/>
              <a:gdLst>
                <a:gd name="T0" fmla="*/ 2147483647 w 44"/>
                <a:gd name="T1" fmla="*/ 0 h 62"/>
                <a:gd name="T2" fmla="*/ 2147483647 w 44"/>
                <a:gd name="T3" fmla="*/ 2147483647 h 62"/>
                <a:gd name="T4" fmla="*/ 2147483647 w 44"/>
                <a:gd name="T5" fmla="*/ 2147483647 h 62"/>
                <a:gd name="T6" fmla="*/ 2147483647 w 44"/>
                <a:gd name="T7" fmla="*/ 2147483647 h 62"/>
                <a:gd name="T8" fmla="*/ 2147483647 w 44"/>
                <a:gd name="T9" fmla="*/ 2147483647 h 62"/>
                <a:gd name="T10" fmla="*/ 2147483647 w 44"/>
                <a:gd name="T11" fmla="*/ 2147483647 h 62"/>
                <a:gd name="T12" fmla="*/ 2147483647 w 44"/>
                <a:gd name="T13" fmla="*/ 2147483647 h 62"/>
                <a:gd name="T14" fmla="*/ 2147483647 w 44"/>
                <a:gd name="T15" fmla="*/ 2147483647 h 62"/>
                <a:gd name="T16" fmla="*/ 2147483647 w 44"/>
                <a:gd name="T17" fmla="*/ 2147483647 h 62"/>
                <a:gd name="T18" fmla="*/ 2147483647 w 44"/>
                <a:gd name="T19" fmla="*/ 2147483647 h 62"/>
                <a:gd name="T20" fmla="*/ 2147483647 w 44"/>
                <a:gd name="T21" fmla="*/ 2147483647 h 62"/>
                <a:gd name="T22" fmla="*/ 2147483647 w 44"/>
                <a:gd name="T23" fmla="*/ 2147483647 h 62"/>
                <a:gd name="T24" fmla="*/ 2147483647 w 44"/>
                <a:gd name="T25" fmla="*/ 2147483647 h 62"/>
                <a:gd name="T26" fmla="*/ 2147483647 w 44"/>
                <a:gd name="T27" fmla="*/ 2147483647 h 62"/>
                <a:gd name="T28" fmla="*/ 2147483647 w 44"/>
                <a:gd name="T29" fmla="*/ 2147483647 h 62"/>
                <a:gd name="T30" fmla="*/ 2147483647 w 44"/>
                <a:gd name="T31" fmla="*/ 2147483647 h 62"/>
                <a:gd name="T32" fmla="*/ 2147483647 w 44"/>
                <a:gd name="T33" fmla="*/ 2147483647 h 62"/>
                <a:gd name="T34" fmla="*/ 2147483647 w 44"/>
                <a:gd name="T35" fmla="*/ 2147483647 h 62"/>
                <a:gd name="T36" fmla="*/ 2147483647 w 44"/>
                <a:gd name="T37" fmla="*/ 2147483647 h 62"/>
                <a:gd name="T38" fmla="*/ 2147483647 w 44"/>
                <a:gd name="T39" fmla="*/ 2147483647 h 62"/>
                <a:gd name="T40" fmla="*/ 2147483647 w 44"/>
                <a:gd name="T41" fmla="*/ 2147483647 h 62"/>
                <a:gd name="T42" fmla="*/ 2147483647 w 44"/>
                <a:gd name="T43" fmla="*/ 2147483647 h 62"/>
                <a:gd name="T44" fmla="*/ 2147483647 w 44"/>
                <a:gd name="T45" fmla="*/ 2147483647 h 62"/>
                <a:gd name="T46" fmla="*/ 2147483647 w 44"/>
                <a:gd name="T47" fmla="*/ 2147483647 h 62"/>
                <a:gd name="T48" fmla="*/ 2147483647 w 44"/>
                <a:gd name="T49" fmla="*/ 2147483647 h 62"/>
                <a:gd name="T50" fmla="*/ 0 w 44"/>
                <a:gd name="T51" fmla="*/ 2147483647 h 62"/>
                <a:gd name="T52" fmla="*/ 2147483647 w 44"/>
                <a:gd name="T53" fmla="*/ 2147483647 h 62"/>
                <a:gd name="T54" fmla="*/ 2147483647 w 44"/>
                <a:gd name="T55" fmla="*/ 2147483647 h 62"/>
                <a:gd name="T56" fmla="*/ 2147483647 w 44"/>
                <a:gd name="T57" fmla="*/ 2147483647 h 62"/>
                <a:gd name="T58" fmla="*/ 2147483647 w 44"/>
                <a:gd name="T59" fmla="*/ 2147483647 h 62"/>
                <a:gd name="T60" fmla="*/ 2147483647 w 44"/>
                <a:gd name="T61" fmla="*/ 2147483647 h 62"/>
                <a:gd name="T62" fmla="*/ 2147483647 w 44"/>
                <a:gd name="T63" fmla="*/ 2147483647 h 62"/>
                <a:gd name="T64" fmla="*/ 2147483647 w 44"/>
                <a:gd name="T65" fmla="*/ 2147483647 h 62"/>
                <a:gd name="T66" fmla="*/ 2147483647 w 44"/>
                <a:gd name="T67" fmla="*/ 2147483647 h 62"/>
                <a:gd name="T68" fmla="*/ 2147483647 w 44"/>
                <a:gd name="T69" fmla="*/ 2147483647 h 62"/>
                <a:gd name="T70" fmla="*/ 2147483647 w 44"/>
                <a:gd name="T71" fmla="*/ 2147483647 h 62"/>
                <a:gd name="T72" fmla="*/ 2147483647 w 44"/>
                <a:gd name="T73" fmla="*/ 2147483647 h 62"/>
                <a:gd name="T74" fmla="*/ 2147483647 w 44"/>
                <a:gd name="T75" fmla="*/ 2147483647 h 62"/>
                <a:gd name="T76" fmla="*/ 2147483647 w 44"/>
                <a:gd name="T77" fmla="*/ 2147483647 h 62"/>
                <a:gd name="T78" fmla="*/ 0 w 44"/>
                <a:gd name="T79" fmla="*/ 2147483647 h 62"/>
                <a:gd name="T80" fmla="*/ 2147483647 w 44"/>
                <a:gd name="T81" fmla="*/ 2147483647 h 62"/>
                <a:gd name="T82" fmla="*/ 2147483647 w 44"/>
                <a:gd name="T83" fmla="*/ 2147483647 h 62"/>
                <a:gd name="T84" fmla="*/ 2147483647 w 44"/>
                <a:gd name="T85" fmla="*/ 2147483647 h 62"/>
                <a:gd name="T86" fmla="*/ 2147483647 w 44"/>
                <a:gd name="T87" fmla="*/ 0 h 62"/>
                <a:gd name="T88" fmla="*/ 2147483647 w 44"/>
                <a:gd name="T89" fmla="*/ 0 h 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4" h="62">
                  <a:moveTo>
                    <a:pt x="23" y="0"/>
                  </a:moveTo>
                  <a:lnTo>
                    <a:pt x="27" y="0"/>
                  </a:lnTo>
                  <a:lnTo>
                    <a:pt x="32" y="0"/>
                  </a:lnTo>
                  <a:lnTo>
                    <a:pt x="36" y="1"/>
                  </a:lnTo>
                  <a:lnTo>
                    <a:pt x="41" y="3"/>
                  </a:lnTo>
                  <a:lnTo>
                    <a:pt x="41" y="16"/>
                  </a:lnTo>
                  <a:lnTo>
                    <a:pt x="35" y="16"/>
                  </a:lnTo>
                  <a:lnTo>
                    <a:pt x="34" y="13"/>
                  </a:lnTo>
                  <a:lnTo>
                    <a:pt x="34" y="10"/>
                  </a:lnTo>
                  <a:lnTo>
                    <a:pt x="33" y="8"/>
                  </a:lnTo>
                  <a:lnTo>
                    <a:pt x="31" y="6"/>
                  </a:lnTo>
                  <a:lnTo>
                    <a:pt x="29" y="5"/>
                  </a:lnTo>
                  <a:lnTo>
                    <a:pt x="27" y="4"/>
                  </a:lnTo>
                  <a:lnTo>
                    <a:pt x="24" y="3"/>
                  </a:lnTo>
                  <a:lnTo>
                    <a:pt x="21" y="4"/>
                  </a:lnTo>
                  <a:lnTo>
                    <a:pt x="19" y="4"/>
                  </a:lnTo>
                  <a:lnTo>
                    <a:pt x="16" y="5"/>
                  </a:lnTo>
                  <a:lnTo>
                    <a:pt x="15" y="7"/>
                  </a:lnTo>
                  <a:lnTo>
                    <a:pt x="13" y="8"/>
                  </a:lnTo>
                  <a:lnTo>
                    <a:pt x="13" y="11"/>
                  </a:lnTo>
                  <a:lnTo>
                    <a:pt x="12" y="14"/>
                  </a:lnTo>
                  <a:lnTo>
                    <a:pt x="13" y="16"/>
                  </a:lnTo>
                  <a:lnTo>
                    <a:pt x="14" y="18"/>
                  </a:lnTo>
                  <a:lnTo>
                    <a:pt x="15" y="20"/>
                  </a:lnTo>
                  <a:lnTo>
                    <a:pt x="17" y="22"/>
                  </a:lnTo>
                  <a:lnTo>
                    <a:pt x="22" y="24"/>
                  </a:lnTo>
                  <a:lnTo>
                    <a:pt x="24" y="24"/>
                  </a:lnTo>
                  <a:lnTo>
                    <a:pt x="27" y="25"/>
                  </a:lnTo>
                  <a:lnTo>
                    <a:pt x="29" y="25"/>
                  </a:lnTo>
                  <a:lnTo>
                    <a:pt x="32" y="26"/>
                  </a:lnTo>
                  <a:lnTo>
                    <a:pt x="35" y="28"/>
                  </a:lnTo>
                  <a:lnTo>
                    <a:pt x="38" y="29"/>
                  </a:lnTo>
                  <a:lnTo>
                    <a:pt x="40" y="31"/>
                  </a:lnTo>
                  <a:lnTo>
                    <a:pt x="41" y="33"/>
                  </a:lnTo>
                  <a:lnTo>
                    <a:pt x="43" y="36"/>
                  </a:lnTo>
                  <a:lnTo>
                    <a:pt x="44" y="39"/>
                  </a:lnTo>
                  <a:lnTo>
                    <a:pt x="44" y="42"/>
                  </a:lnTo>
                  <a:lnTo>
                    <a:pt x="43" y="47"/>
                  </a:lnTo>
                  <a:lnTo>
                    <a:pt x="42" y="50"/>
                  </a:lnTo>
                  <a:lnTo>
                    <a:pt x="41" y="53"/>
                  </a:lnTo>
                  <a:lnTo>
                    <a:pt x="38" y="56"/>
                  </a:lnTo>
                  <a:lnTo>
                    <a:pt x="36" y="58"/>
                  </a:lnTo>
                  <a:lnTo>
                    <a:pt x="33" y="59"/>
                  </a:lnTo>
                  <a:lnTo>
                    <a:pt x="30" y="60"/>
                  </a:lnTo>
                  <a:lnTo>
                    <a:pt x="26" y="61"/>
                  </a:lnTo>
                  <a:lnTo>
                    <a:pt x="23" y="62"/>
                  </a:lnTo>
                  <a:lnTo>
                    <a:pt x="19" y="62"/>
                  </a:lnTo>
                  <a:lnTo>
                    <a:pt x="14" y="62"/>
                  </a:lnTo>
                  <a:lnTo>
                    <a:pt x="10" y="61"/>
                  </a:lnTo>
                  <a:lnTo>
                    <a:pt x="5" y="60"/>
                  </a:lnTo>
                  <a:lnTo>
                    <a:pt x="0" y="59"/>
                  </a:lnTo>
                  <a:lnTo>
                    <a:pt x="0" y="44"/>
                  </a:lnTo>
                  <a:lnTo>
                    <a:pt x="7" y="44"/>
                  </a:lnTo>
                  <a:lnTo>
                    <a:pt x="7" y="47"/>
                  </a:lnTo>
                  <a:lnTo>
                    <a:pt x="8" y="50"/>
                  </a:lnTo>
                  <a:lnTo>
                    <a:pt x="9" y="52"/>
                  </a:lnTo>
                  <a:lnTo>
                    <a:pt x="10" y="55"/>
                  </a:lnTo>
                  <a:lnTo>
                    <a:pt x="11" y="56"/>
                  </a:lnTo>
                  <a:lnTo>
                    <a:pt x="14" y="57"/>
                  </a:lnTo>
                  <a:lnTo>
                    <a:pt x="16" y="58"/>
                  </a:lnTo>
                  <a:lnTo>
                    <a:pt x="20" y="58"/>
                  </a:lnTo>
                  <a:lnTo>
                    <a:pt x="23" y="58"/>
                  </a:lnTo>
                  <a:lnTo>
                    <a:pt x="26" y="57"/>
                  </a:lnTo>
                  <a:lnTo>
                    <a:pt x="28" y="55"/>
                  </a:lnTo>
                  <a:lnTo>
                    <a:pt x="30" y="53"/>
                  </a:lnTo>
                  <a:lnTo>
                    <a:pt x="31" y="50"/>
                  </a:lnTo>
                  <a:lnTo>
                    <a:pt x="31" y="47"/>
                  </a:lnTo>
                  <a:lnTo>
                    <a:pt x="31" y="44"/>
                  </a:lnTo>
                  <a:lnTo>
                    <a:pt x="30" y="41"/>
                  </a:lnTo>
                  <a:lnTo>
                    <a:pt x="28" y="39"/>
                  </a:lnTo>
                  <a:lnTo>
                    <a:pt x="25" y="37"/>
                  </a:lnTo>
                  <a:lnTo>
                    <a:pt x="16" y="35"/>
                  </a:lnTo>
                  <a:lnTo>
                    <a:pt x="13" y="34"/>
                  </a:lnTo>
                  <a:lnTo>
                    <a:pt x="10" y="32"/>
                  </a:lnTo>
                  <a:lnTo>
                    <a:pt x="8" y="31"/>
                  </a:lnTo>
                  <a:lnTo>
                    <a:pt x="5" y="29"/>
                  </a:lnTo>
                  <a:lnTo>
                    <a:pt x="3" y="27"/>
                  </a:lnTo>
                  <a:lnTo>
                    <a:pt x="2" y="24"/>
                  </a:lnTo>
                  <a:lnTo>
                    <a:pt x="1" y="21"/>
                  </a:lnTo>
                  <a:lnTo>
                    <a:pt x="0" y="17"/>
                  </a:lnTo>
                  <a:lnTo>
                    <a:pt x="1" y="14"/>
                  </a:lnTo>
                  <a:lnTo>
                    <a:pt x="2" y="11"/>
                  </a:lnTo>
                  <a:lnTo>
                    <a:pt x="3" y="8"/>
                  </a:lnTo>
                  <a:lnTo>
                    <a:pt x="5" y="5"/>
                  </a:lnTo>
                  <a:lnTo>
                    <a:pt x="8" y="4"/>
                  </a:lnTo>
                  <a:lnTo>
                    <a:pt x="10" y="2"/>
                  </a:lnTo>
                  <a:lnTo>
                    <a:pt x="14" y="1"/>
                  </a:lnTo>
                  <a:lnTo>
                    <a:pt x="17" y="0"/>
                  </a:lnTo>
                  <a:lnTo>
                    <a:pt x="20" y="0"/>
                  </a:lnTo>
                  <a:lnTo>
                    <a:pt x="2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40" name="Freeform 11"/>
            <p:cNvSpPr>
              <a:spLocks/>
            </p:cNvSpPr>
            <p:nvPr userDrawn="1"/>
          </p:nvSpPr>
          <p:spPr bwMode="auto">
            <a:xfrm>
              <a:off x="1102253" y="5412318"/>
              <a:ext cx="79278" cy="83269"/>
            </a:xfrm>
            <a:custGeom>
              <a:avLst/>
              <a:gdLst>
                <a:gd name="T0" fmla="*/ 2147483647 w 50"/>
                <a:gd name="T1" fmla="*/ 2147483647 h 53"/>
                <a:gd name="T2" fmla="*/ 2147483647 w 50"/>
                <a:gd name="T3" fmla="*/ 2147483647 h 53"/>
                <a:gd name="T4" fmla="*/ 2147483647 w 50"/>
                <a:gd name="T5" fmla="*/ 2147483647 h 53"/>
                <a:gd name="T6" fmla="*/ 2147483647 w 50"/>
                <a:gd name="T7" fmla="*/ 2147483647 h 53"/>
                <a:gd name="T8" fmla="*/ 2147483647 w 50"/>
                <a:gd name="T9" fmla="*/ 2147483647 h 53"/>
                <a:gd name="T10" fmla="*/ 2147483647 w 50"/>
                <a:gd name="T11" fmla="*/ 2147483647 h 53"/>
                <a:gd name="T12" fmla="*/ 2147483647 w 50"/>
                <a:gd name="T13" fmla="*/ 2147483647 h 53"/>
                <a:gd name="T14" fmla="*/ 2147483647 w 50"/>
                <a:gd name="T15" fmla="*/ 2147483647 h 53"/>
                <a:gd name="T16" fmla="*/ 2147483647 w 50"/>
                <a:gd name="T17" fmla="*/ 2147483647 h 53"/>
                <a:gd name="T18" fmla="*/ 2147483647 w 50"/>
                <a:gd name="T19" fmla="*/ 2147483647 h 53"/>
                <a:gd name="T20" fmla="*/ 2147483647 w 50"/>
                <a:gd name="T21" fmla="*/ 2147483647 h 53"/>
                <a:gd name="T22" fmla="*/ 2147483647 w 50"/>
                <a:gd name="T23" fmla="*/ 2147483647 h 53"/>
                <a:gd name="T24" fmla="*/ 2147483647 w 50"/>
                <a:gd name="T25" fmla="*/ 2147483647 h 53"/>
                <a:gd name="T26" fmla="*/ 2147483647 w 50"/>
                <a:gd name="T27" fmla="*/ 2147483647 h 53"/>
                <a:gd name="T28" fmla="*/ 2147483647 w 50"/>
                <a:gd name="T29" fmla="*/ 2147483647 h 53"/>
                <a:gd name="T30" fmla="*/ 2147483647 w 50"/>
                <a:gd name="T31" fmla="*/ 2147483647 h 53"/>
                <a:gd name="T32" fmla="*/ 2147483647 w 50"/>
                <a:gd name="T33" fmla="*/ 2147483647 h 53"/>
                <a:gd name="T34" fmla="*/ 2147483647 w 50"/>
                <a:gd name="T35" fmla="*/ 2147483647 h 53"/>
                <a:gd name="T36" fmla="*/ 2147483647 w 50"/>
                <a:gd name="T37" fmla="*/ 2147483647 h 53"/>
                <a:gd name="T38" fmla="*/ 2147483647 w 50"/>
                <a:gd name="T39" fmla="*/ 2147483647 h 53"/>
                <a:gd name="T40" fmla="*/ 2147483647 w 50"/>
                <a:gd name="T41" fmla="*/ 2147483647 h 53"/>
                <a:gd name="T42" fmla="*/ 2147483647 w 50"/>
                <a:gd name="T43" fmla="*/ 2147483647 h 53"/>
                <a:gd name="T44" fmla="*/ 2147483647 w 50"/>
                <a:gd name="T45" fmla="*/ 2147483647 h 53"/>
                <a:gd name="T46" fmla="*/ 2147483647 w 50"/>
                <a:gd name="T47" fmla="*/ 2147483647 h 53"/>
                <a:gd name="T48" fmla="*/ 2147483647 w 50"/>
                <a:gd name="T49" fmla="*/ 2147483647 h 53"/>
                <a:gd name="T50" fmla="*/ 2147483647 w 50"/>
                <a:gd name="T51" fmla="*/ 2147483647 h 53"/>
                <a:gd name="T52" fmla="*/ 2147483647 w 50"/>
                <a:gd name="T53" fmla="*/ 2147483647 h 53"/>
                <a:gd name="T54" fmla="*/ 2147483647 w 50"/>
                <a:gd name="T55" fmla="*/ 2147483647 h 53"/>
                <a:gd name="T56" fmla="*/ 2147483647 w 50"/>
                <a:gd name="T57" fmla="*/ 2147483647 h 53"/>
                <a:gd name="T58" fmla="*/ 2147483647 w 50"/>
                <a:gd name="T59" fmla="*/ 2147483647 h 53"/>
                <a:gd name="T60" fmla="*/ 2147483647 w 50"/>
                <a:gd name="T61" fmla="*/ 2147483647 h 53"/>
                <a:gd name="T62" fmla="*/ 2147483647 w 50"/>
                <a:gd name="T63" fmla="*/ 2147483647 h 53"/>
                <a:gd name="T64" fmla="*/ 2147483647 w 50"/>
                <a:gd name="T65" fmla="*/ 2147483647 h 53"/>
                <a:gd name="T66" fmla="*/ 2147483647 w 50"/>
                <a:gd name="T67" fmla="*/ 2147483647 h 53"/>
                <a:gd name="T68" fmla="*/ 2147483647 w 50"/>
                <a:gd name="T69" fmla="*/ 2147483647 h 53"/>
                <a:gd name="T70" fmla="*/ 0 w 50"/>
                <a:gd name="T71" fmla="*/ 2147483647 h 53"/>
                <a:gd name="T72" fmla="*/ 2147483647 w 50"/>
                <a:gd name="T73" fmla="*/ 2147483647 h 53"/>
                <a:gd name="T74" fmla="*/ 2147483647 w 50"/>
                <a:gd name="T75" fmla="*/ 2147483647 h 53"/>
                <a:gd name="T76" fmla="*/ 2147483647 w 50"/>
                <a:gd name="T77" fmla="*/ 2147483647 h 53"/>
                <a:gd name="T78" fmla="*/ 2147483647 w 50"/>
                <a:gd name="T79" fmla="*/ 2147483647 h 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 h="53">
                  <a:moveTo>
                    <a:pt x="26" y="0"/>
                  </a:moveTo>
                  <a:lnTo>
                    <a:pt x="31" y="1"/>
                  </a:lnTo>
                  <a:lnTo>
                    <a:pt x="35" y="1"/>
                  </a:lnTo>
                  <a:lnTo>
                    <a:pt x="39" y="2"/>
                  </a:lnTo>
                  <a:lnTo>
                    <a:pt x="44" y="3"/>
                  </a:lnTo>
                  <a:lnTo>
                    <a:pt x="44" y="15"/>
                  </a:lnTo>
                  <a:lnTo>
                    <a:pt x="39" y="15"/>
                  </a:lnTo>
                  <a:lnTo>
                    <a:pt x="38" y="12"/>
                  </a:lnTo>
                  <a:lnTo>
                    <a:pt x="37" y="9"/>
                  </a:lnTo>
                  <a:lnTo>
                    <a:pt x="37" y="7"/>
                  </a:lnTo>
                  <a:lnTo>
                    <a:pt x="35" y="5"/>
                  </a:lnTo>
                  <a:lnTo>
                    <a:pt x="33" y="4"/>
                  </a:lnTo>
                  <a:lnTo>
                    <a:pt x="30" y="4"/>
                  </a:lnTo>
                  <a:lnTo>
                    <a:pt x="26" y="4"/>
                  </a:lnTo>
                  <a:lnTo>
                    <a:pt x="23" y="4"/>
                  </a:lnTo>
                  <a:lnTo>
                    <a:pt x="20" y="5"/>
                  </a:lnTo>
                  <a:lnTo>
                    <a:pt x="18" y="6"/>
                  </a:lnTo>
                  <a:lnTo>
                    <a:pt x="16" y="8"/>
                  </a:lnTo>
                  <a:lnTo>
                    <a:pt x="15" y="10"/>
                  </a:lnTo>
                  <a:lnTo>
                    <a:pt x="13" y="13"/>
                  </a:lnTo>
                  <a:lnTo>
                    <a:pt x="13" y="15"/>
                  </a:lnTo>
                  <a:lnTo>
                    <a:pt x="12" y="18"/>
                  </a:lnTo>
                  <a:lnTo>
                    <a:pt x="12" y="21"/>
                  </a:lnTo>
                  <a:lnTo>
                    <a:pt x="12" y="25"/>
                  </a:lnTo>
                  <a:lnTo>
                    <a:pt x="12" y="31"/>
                  </a:lnTo>
                  <a:lnTo>
                    <a:pt x="12" y="34"/>
                  </a:lnTo>
                  <a:lnTo>
                    <a:pt x="12" y="37"/>
                  </a:lnTo>
                  <a:lnTo>
                    <a:pt x="13" y="40"/>
                  </a:lnTo>
                  <a:lnTo>
                    <a:pt x="14" y="42"/>
                  </a:lnTo>
                  <a:lnTo>
                    <a:pt x="16" y="45"/>
                  </a:lnTo>
                  <a:lnTo>
                    <a:pt x="17" y="47"/>
                  </a:lnTo>
                  <a:lnTo>
                    <a:pt x="20" y="48"/>
                  </a:lnTo>
                  <a:lnTo>
                    <a:pt x="22" y="49"/>
                  </a:lnTo>
                  <a:lnTo>
                    <a:pt x="26" y="50"/>
                  </a:lnTo>
                  <a:lnTo>
                    <a:pt x="28" y="49"/>
                  </a:lnTo>
                  <a:lnTo>
                    <a:pt x="30" y="49"/>
                  </a:lnTo>
                  <a:lnTo>
                    <a:pt x="32" y="48"/>
                  </a:lnTo>
                  <a:lnTo>
                    <a:pt x="34" y="46"/>
                  </a:lnTo>
                  <a:lnTo>
                    <a:pt x="35" y="46"/>
                  </a:lnTo>
                  <a:lnTo>
                    <a:pt x="35" y="45"/>
                  </a:lnTo>
                  <a:lnTo>
                    <a:pt x="35" y="35"/>
                  </a:lnTo>
                  <a:lnTo>
                    <a:pt x="35" y="34"/>
                  </a:lnTo>
                  <a:lnTo>
                    <a:pt x="34" y="33"/>
                  </a:lnTo>
                  <a:lnTo>
                    <a:pt x="33" y="32"/>
                  </a:lnTo>
                  <a:lnTo>
                    <a:pt x="32" y="32"/>
                  </a:lnTo>
                  <a:lnTo>
                    <a:pt x="26" y="32"/>
                  </a:lnTo>
                  <a:lnTo>
                    <a:pt x="26" y="29"/>
                  </a:lnTo>
                  <a:lnTo>
                    <a:pt x="31" y="29"/>
                  </a:lnTo>
                  <a:lnTo>
                    <a:pt x="47" y="29"/>
                  </a:lnTo>
                  <a:lnTo>
                    <a:pt x="50" y="29"/>
                  </a:lnTo>
                  <a:lnTo>
                    <a:pt x="50" y="32"/>
                  </a:lnTo>
                  <a:lnTo>
                    <a:pt x="48" y="32"/>
                  </a:lnTo>
                  <a:lnTo>
                    <a:pt x="46" y="33"/>
                  </a:lnTo>
                  <a:lnTo>
                    <a:pt x="45" y="34"/>
                  </a:lnTo>
                  <a:lnTo>
                    <a:pt x="45" y="49"/>
                  </a:lnTo>
                  <a:lnTo>
                    <a:pt x="41" y="50"/>
                  </a:lnTo>
                  <a:lnTo>
                    <a:pt x="38" y="51"/>
                  </a:lnTo>
                  <a:lnTo>
                    <a:pt x="34" y="51"/>
                  </a:lnTo>
                  <a:lnTo>
                    <a:pt x="31" y="52"/>
                  </a:lnTo>
                  <a:lnTo>
                    <a:pt x="27" y="53"/>
                  </a:lnTo>
                  <a:lnTo>
                    <a:pt x="24" y="53"/>
                  </a:lnTo>
                  <a:lnTo>
                    <a:pt x="19" y="52"/>
                  </a:lnTo>
                  <a:lnTo>
                    <a:pt x="15" y="51"/>
                  </a:lnTo>
                  <a:lnTo>
                    <a:pt x="11" y="50"/>
                  </a:lnTo>
                  <a:lnTo>
                    <a:pt x="8" y="48"/>
                  </a:lnTo>
                  <a:lnTo>
                    <a:pt x="5" y="45"/>
                  </a:lnTo>
                  <a:lnTo>
                    <a:pt x="3" y="41"/>
                  </a:lnTo>
                  <a:lnTo>
                    <a:pt x="1" y="37"/>
                  </a:lnTo>
                  <a:lnTo>
                    <a:pt x="1" y="33"/>
                  </a:lnTo>
                  <a:lnTo>
                    <a:pt x="0" y="28"/>
                  </a:lnTo>
                  <a:lnTo>
                    <a:pt x="1" y="22"/>
                  </a:lnTo>
                  <a:lnTo>
                    <a:pt x="1" y="16"/>
                  </a:lnTo>
                  <a:lnTo>
                    <a:pt x="3" y="12"/>
                  </a:lnTo>
                  <a:lnTo>
                    <a:pt x="5" y="8"/>
                  </a:lnTo>
                  <a:lnTo>
                    <a:pt x="8" y="5"/>
                  </a:lnTo>
                  <a:lnTo>
                    <a:pt x="11" y="3"/>
                  </a:lnTo>
                  <a:lnTo>
                    <a:pt x="16" y="2"/>
                  </a:lnTo>
                  <a:lnTo>
                    <a:pt x="21" y="1"/>
                  </a:lnTo>
                  <a:lnTo>
                    <a:pt x="26"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41" name="Freeform 12"/>
            <p:cNvSpPr>
              <a:spLocks/>
            </p:cNvSpPr>
            <p:nvPr userDrawn="1"/>
          </p:nvSpPr>
          <p:spPr bwMode="auto">
            <a:xfrm>
              <a:off x="1191267" y="5413705"/>
              <a:ext cx="59807" cy="80493"/>
            </a:xfrm>
            <a:custGeom>
              <a:avLst/>
              <a:gdLst>
                <a:gd name="T0" fmla="*/ 0 w 38"/>
                <a:gd name="T1" fmla="*/ 0 h 51"/>
                <a:gd name="T2" fmla="*/ 2147483647 w 38"/>
                <a:gd name="T3" fmla="*/ 0 h 51"/>
                <a:gd name="T4" fmla="*/ 2147483647 w 38"/>
                <a:gd name="T5" fmla="*/ 2147483647 h 51"/>
                <a:gd name="T6" fmla="*/ 2147483647 w 38"/>
                <a:gd name="T7" fmla="*/ 2147483647 h 51"/>
                <a:gd name="T8" fmla="*/ 2147483647 w 38"/>
                <a:gd name="T9" fmla="*/ 2147483647 h 51"/>
                <a:gd name="T10" fmla="*/ 2147483647 w 38"/>
                <a:gd name="T11" fmla="*/ 2147483647 h 51"/>
                <a:gd name="T12" fmla="*/ 2147483647 w 38"/>
                <a:gd name="T13" fmla="*/ 2147483647 h 51"/>
                <a:gd name="T14" fmla="*/ 2147483647 w 38"/>
                <a:gd name="T15" fmla="*/ 2147483647 h 51"/>
                <a:gd name="T16" fmla="*/ 2147483647 w 38"/>
                <a:gd name="T17" fmla="*/ 2147483647 h 51"/>
                <a:gd name="T18" fmla="*/ 2147483647 w 38"/>
                <a:gd name="T19" fmla="*/ 2147483647 h 51"/>
                <a:gd name="T20" fmla="*/ 2147483647 w 38"/>
                <a:gd name="T21" fmla="*/ 2147483647 h 51"/>
                <a:gd name="T22" fmla="*/ 2147483647 w 38"/>
                <a:gd name="T23" fmla="*/ 2147483647 h 51"/>
                <a:gd name="T24" fmla="*/ 2147483647 w 38"/>
                <a:gd name="T25" fmla="*/ 2147483647 h 51"/>
                <a:gd name="T26" fmla="*/ 2147483647 w 38"/>
                <a:gd name="T27" fmla="*/ 2147483647 h 51"/>
                <a:gd name="T28" fmla="*/ 2147483647 w 38"/>
                <a:gd name="T29" fmla="*/ 2147483647 h 51"/>
                <a:gd name="T30" fmla="*/ 2147483647 w 38"/>
                <a:gd name="T31" fmla="*/ 2147483647 h 51"/>
                <a:gd name="T32" fmla="*/ 2147483647 w 38"/>
                <a:gd name="T33" fmla="*/ 2147483647 h 51"/>
                <a:gd name="T34" fmla="*/ 2147483647 w 38"/>
                <a:gd name="T35" fmla="*/ 2147483647 h 51"/>
                <a:gd name="T36" fmla="*/ 2147483647 w 38"/>
                <a:gd name="T37" fmla="*/ 2147483647 h 51"/>
                <a:gd name="T38" fmla="*/ 2147483647 w 38"/>
                <a:gd name="T39" fmla="*/ 2147483647 h 51"/>
                <a:gd name="T40" fmla="*/ 2147483647 w 38"/>
                <a:gd name="T41" fmla="*/ 2147483647 h 51"/>
                <a:gd name="T42" fmla="*/ 2147483647 w 38"/>
                <a:gd name="T43" fmla="*/ 2147483647 h 51"/>
                <a:gd name="T44" fmla="*/ 2147483647 w 38"/>
                <a:gd name="T45" fmla="*/ 2147483647 h 51"/>
                <a:gd name="T46" fmla="*/ 2147483647 w 38"/>
                <a:gd name="T47" fmla="*/ 2147483647 h 51"/>
                <a:gd name="T48" fmla="*/ 2147483647 w 38"/>
                <a:gd name="T49" fmla="*/ 2147483647 h 51"/>
                <a:gd name="T50" fmla="*/ 2147483647 w 38"/>
                <a:gd name="T51" fmla="*/ 2147483647 h 51"/>
                <a:gd name="T52" fmla="*/ 2147483647 w 38"/>
                <a:gd name="T53" fmla="*/ 2147483647 h 51"/>
                <a:gd name="T54" fmla="*/ 2147483647 w 38"/>
                <a:gd name="T55" fmla="*/ 2147483647 h 51"/>
                <a:gd name="T56" fmla="*/ 2147483647 w 38"/>
                <a:gd name="T57" fmla="*/ 2147483647 h 51"/>
                <a:gd name="T58" fmla="*/ 2147483647 w 38"/>
                <a:gd name="T59" fmla="*/ 2147483647 h 51"/>
                <a:gd name="T60" fmla="*/ 2147483647 w 38"/>
                <a:gd name="T61" fmla="*/ 2147483647 h 51"/>
                <a:gd name="T62" fmla="*/ 2147483647 w 38"/>
                <a:gd name="T63" fmla="*/ 2147483647 h 51"/>
                <a:gd name="T64" fmla="*/ 2147483647 w 38"/>
                <a:gd name="T65" fmla="*/ 2147483647 h 51"/>
                <a:gd name="T66" fmla="*/ 2147483647 w 38"/>
                <a:gd name="T67" fmla="*/ 2147483647 h 51"/>
                <a:gd name="T68" fmla="*/ 2147483647 w 38"/>
                <a:gd name="T69" fmla="*/ 2147483647 h 51"/>
                <a:gd name="T70" fmla="*/ 2147483647 w 38"/>
                <a:gd name="T71" fmla="*/ 2147483647 h 51"/>
                <a:gd name="T72" fmla="*/ 2147483647 w 38"/>
                <a:gd name="T73" fmla="*/ 2147483647 h 51"/>
                <a:gd name="T74" fmla="*/ 2147483647 w 38"/>
                <a:gd name="T75" fmla="*/ 2147483647 h 51"/>
                <a:gd name="T76" fmla="*/ 2147483647 w 38"/>
                <a:gd name="T77" fmla="*/ 2147483647 h 51"/>
                <a:gd name="T78" fmla="*/ 2147483647 w 38"/>
                <a:gd name="T79" fmla="*/ 2147483647 h 51"/>
                <a:gd name="T80" fmla="*/ 0 w 38"/>
                <a:gd name="T81" fmla="*/ 2147483647 h 51"/>
                <a:gd name="T82" fmla="*/ 0 w 38"/>
                <a:gd name="T83" fmla="*/ 2147483647 h 51"/>
                <a:gd name="T84" fmla="*/ 2147483647 w 38"/>
                <a:gd name="T85" fmla="*/ 2147483647 h 51"/>
                <a:gd name="T86" fmla="*/ 2147483647 w 38"/>
                <a:gd name="T87" fmla="*/ 2147483647 h 51"/>
                <a:gd name="T88" fmla="*/ 2147483647 w 38"/>
                <a:gd name="T89" fmla="*/ 2147483647 h 51"/>
                <a:gd name="T90" fmla="*/ 2147483647 w 38"/>
                <a:gd name="T91" fmla="*/ 2147483647 h 51"/>
                <a:gd name="T92" fmla="*/ 2147483647 w 38"/>
                <a:gd name="T93" fmla="*/ 2147483647 h 51"/>
                <a:gd name="T94" fmla="*/ 2147483647 w 38"/>
                <a:gd name="T95" fmla="*/ 2147483647 h 51"/>
                <a:gd name="T96" fmla="*/ 2147483647 w 38"/>
                <a:gd name="T97" fmla="*/ 2147483647 h 51"/>
                <a:gd name="T98" fmla="*/ 2147483647 w 38"/>
                <a:gd name="T99" fmla="*/ 2147483647 h 51"/>
                <a:gd name="T100" fmla="*/ 2147483647 w 38"/>
                <a:gd name="T101" fmla="*/ 2147483647 h 51"/>
                <a:gd name="T102" fmla="*/ 2147483647 w 38"/>
                <a:gd name="T103" fmla="*/ 2147483647 h 51"/>
                <a:gd name="T104" fmla="*/ 0 w 38"/>
                <a:gd name="T105" fmla="*/ 2147483647 h 51"/>
                <a:gd name="T106" fmla="*/ 0 w 38"/>
                <a:gd name="T107" fmla="*/ 0 h 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8" h="51">
                  <a:moveTo>
                    <a:pt x="0" y="0"/>
                  </a:moveTo>
                  <a:lnTo>
                    <a:pt x="38" y="0"/>
                  </a:lnTo>
                  <a:lnTo>
                    <a:pt x="38" y="12"/>
                  </a:lnTo>
                  <a:lnTo>
                    <a:pt x="33" y="12"/>
                  </a:lnTo>
                  <a:lnTo>
                    <a:pt x="33" y="9"/>
                  </a:lnTo>
                  <a:lnTo>
                    <a:pt x="32" y="7"/>
                  </a:lnTo>
                  <a:lnTo>
                    <a:pt x="32" y="6"/>
                  </a:lnTo>
                  <a:lnTo>
                    <a:pt x="31" y="5"/>
                  </a:lnTo>
                  <a:lnTo>
                    <a:pt x="29" y="4"/>
                  </a:lnTo>
                  <a:lnTo>
                    <a:pt x="26" y="4"/>
                  </a:lnTo>
                  <a:lnTo>
                    <a:pt x="16" y="4"/>
                  </a:lnTo>
                  <a:lnTo>
                    <a:pt x="16" y="22"/>
                  </a:lnTo>
                  <a:lnTo>
                    <a:pt x="20" y="22"/>
                  </a:lnTo>
                  <a:lnTo>
                    <a:pt x="22" y="22"/>
                  </a:lnTo>
                  <a:lnTo>
                    <a:pt x="23" y="21"/>
                  </a:lnTo>
                  <a:lnTo>
                    <a:pt x="24" y="20"/>
                  </a:lnTo>
                  <a:lnTo>
                    <a:pt x="25" y="19"/>
                  </a:lnTo>
                  <a:lnTo>
                    <a:pt x="25" y="17"/>
                  </a:lnTo>
                  <a:lnTo>
                    <a:pt x="25" y="15"/>
                  </a:lnTo>
                  <a:lnTo>
                    <a:pt x="29" y="15"/>
                  </a:lnTo>
                  <a:lnTo>
                    <a:pt x="29" y="33"/>
                  </a:lnTo>
                  <a:lnTo>
                    <a:pt x="25" y="33"/>
                  </a:lnTo>
                  <a:lnTo>
                    <a:pt x="25" y="31"/>
                  </a:lnTo>
                  <a:lnTo>
                    <a:pt x="25" y="29"/>
                  </a:lnTo>
                  <a:lnTo>
                    <a:pt x="24" y="28"/>
                  </a:lnTo>
                  <a:lnTo>
                    <a:pt x="23" y="27"/>
                  </a:lnTo>
                  <a:lnTo>
                    <a:pt x="22" y="26"/>
                  </a:lnTo>
                  <a:lnTo>
                    <a:pt x="20" y="26"/>
                  </a:lnTo>
                  <a:lnTo>
                    <a:pt x="16" y="26"/>
                  </a:lnTo>
                  <a:lnTo>
                    <a:pt x="16" y="48"/>
                  </a:lnTo>
                  <a:lnTo>
                    <a:pt x="24" y="48"/>
                  </a:lnTo>
                  <a:lnTo>
                    <a:pt x="27" y="48"/>
                  </a:lnTo>
                  <a:lnTo>
                    <a:pt x="29" y="47"/>
                  </a:lnTo>
                  <a:lnTo>
                    <a:pt x="31" y="46"/>
                  </a:lnTo>
                  <a:lnTo>
                    <a:pt x="32" y="45"/>
                  </a:lnTo>
                  <a:lnTo>
                    <a:pt x="32" y="43"/>
                  </a:lnTo>
                  <a:lnTo>
                    <a:pt x="33" y="40"/>
                  </a:lnTo>
                  <a:lnTo>
                    <a:pt x="33" y="37"/>
                  </a:lnTo>
                  <a:lnTo>
                    <a:pt x="38" y="37"/>
                  </a:lnTo>
                  <a:lnTo>
                    <a:pt x="38" y="51"/>
                  </a:lnTo>
                  <a:lnTo>
                    <a:pt x="0" y="51"/>
                  </a:lnTo>
                  <a:lnTo>
                    <a:pt x="0" y="48"/>
                  </a:lnTo>
                  <a:lnTo>
                    <a:pt x="2" y="48"/>
                  </a:lnTo>
                  <a:lnTo>
                    <a:pt x="4" y="48"/>
                  </a:lnTo>
                  <a:lnTo>
                    <a:pt x="5" y="47"/>
                  </a:lnTo>
                  <a:lnTo>
                    <a:pt x="5" y="46"/>
                  </a:lnTo>
                  <a:lnTo>
                    <a:pt x="6" y="45"/>
                  </a:lnTo>
                  <a:lnTo>
                    <a:pt x="6" y="6"/>
                  </a:lnTo>
                  <a:lnTo>
                    <a:pt x="5" y="5"/>
                  </a:lnTo>
                  <a:lnTo>
                    <a:pt x="5" y="4"/>
                  </a:lnTo>
                  <a:lnTo>
                    <a:pt x="4" y="4"/>
                  </a:lnTo>
                  <a:lnTo>
                    <a:pt x="2" y="3"/>
                  </a:lnTo>
                  <a:lnTo>
                    <a:pt x="0" y="3"/>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42" name="Freeform 13"/>
            <p:cNvSpPr>
              <a:spLocks/>
            </p:cNvSpPr>
            <p:nvPr userDrawn="1"/>
          </p:nvSpPr>
          <p:spPr bwMode="auto">
            <a:xfrm>
              <a:off x="1260809" y="5413705"/>
              <a:ext cx="70933" cy="80493"/>
            </a:xfrm>
            <a:custGeom>
              <a:avLst/>
              <a:gdLst>
                <a:gd name="T0" fmla="*/ 0 w 45"/>
                <a:gd name="T1" fmla="*/ 0 h 51"/>
                <a:gd name="T2" fmla="*/ 2147483647 w 45"/>
                <a:gd name="T3" fmla="*/ 0 h 51"/>
                <a:gd name="T4" fmla="*/ 2147483647 w 45"/>
                <a:gd name="T5" fmla="*/ 2147483647 h 51"/>
                <a:gd name="T6" fmla="*/ 2147483647 w 45"/>
                <a:gd name="T7" fmla="*/ 2147483647 h 51"/>
                <a:gd name="T8" fmla="*/ 2147483647 w 45"/>
                <a:gd name="T9" fmla="*/ 2147483647 h 51"/>
                <a:gd name="T10" fmla="*/ 2147483647 w 45"/>
                <a:gd name="T11" fmla="*/ 2147483647 h 51"/>
                <a:gd name="T12" fmla="*/ 2147483647 w 45"/>
                <a:gd name="T13" fmla="*/ 2147483647 h 51"/>
                <a:gd name="T14" fmla="*/ 2147483647 w 45"/>
                <a:gd name="T15" fmla="*/ 2147483647 h 51"/>
                <a:gd name="T16" fmla="*/ 2147483647 w 45"/>
                <a:gd name="T17" fmla="*/ 2147483647 h 51"/>
                <a:gd name="T18" fmla="*/ 2147483647 w 45"/>
                <a:gd name="T19" fmla="*/ 2147483647 h 51"/>
                <a:gd name="T20" fmla="*/ 2147483647 w 45"/>
                <a:gd name="T21" fmla="*/ 2147483647 h 51"/>
                <a:gd name="T22" fmla="*/ 2147483647 w 45"/>
                <a:gd name="T23" fmla="*/ 2147483647 h 51"/>
                <a:gd name="T24" fmla="*/ 2147483647 w 45"/>
                <a:gd name="T25" fmla="*/ 2147483647 h 51"/>
                <a:gd name="T26" fmla="*/ 2147483647 w 45"/>
                <a:gd name="T27" fmla="*/ 2147483647 h 51"/>
                <a:gd name="T28" fmla="*/ 2147483647 w 45"/>
                <a:gd name="T29" fmla="*/ 2147483647 h 51"/>
                <a:gd name="T30" fmla="*/ 2147483647 w 45"/>
                <a:gd name="T31" fmla="*/ 2147483647 h 51"/>
                <a:gd name="T32" fmla="*/ 2147483647 w 45"/>
                <a:gd name="T33" fmla="*/ 2147483647 h 51"/>
                <a:gd name="T34" fmla="*/ 2147483647 w 45"/>
                <a:gd name="T35" fmla="*/ 2147483647 h 51"/>
                <a:gd name="T36" fmla="*/ 2147483647 w 45"/>
                <a:gd name="T37" fmla="*/ 2147483647 h 51"/>
                <a:gd name="T38" fmla="*/ 2147483647 w 45"/>
                <a:gd name="T39" fmla="*/ 2147483647 h 51"/>
                <a:gd name="T40" fmla="*/ 2147483647 w 45"/>
                <a:gd name="T41" fmla="*/ 2147483647 h 51"/>
                <a:gd name="T42" fmla="*/ 2147483647 w 45"/>
                <a:gd name="T43" fmla="*/ 2147483647 h 51"/>
                <a:gd name="T44" fmla="*/ 2147483647 w 45"/>
                <a:gd name="T45" fmla="*/ 2147483647 h 51"/>
                <a:gd name="T46" fmla="*/ 2147483647 w 45"/>
                <a:gd name="T47" fmla="*/ 2147483647 h 51"/>
                <a:gd name="T48" fmla="*/ 2147483647 w 45"/>
                <a:gd name="T49" fmla="*/ 2147483647 h 51"/>
                <a:gd name="T50" fmla="*/ 2147483647 w 45"/>
                <a:gd name="T51" fmla="*/ 2147483647 h 51"/>
                <a:gd name="T52" fmla="*/ 2147483647 w 45"/>
                <a:gd name="T53" fmla="*/ 2147483647 h 51"/>
                <a:gd name="T54" fmla="*/ 2147483647 w 45"/>
                <a:gd name="T55" fmla="*/ 2147483647 h 51"/>
                <a:gd name="T56" fmla="*/ 2147483647 w 45"/>
                <a:gd name="T57" fmla="*/ 2147483647 h 51"/>
                <a:gd name="T58" fmla="*/ 2147483647 w 45"/>
                <a:gd name="T59" fmla="*/ 2147483647 h 51"/>
                <a:gd name="T60" fmla="*/ 2147483647 w 45"/>
                <a:gd name="T61" fmla="*/ 2147483647 h 51"/>
                <a:gd name="T62" fmla="*/ 2147483647 w 45"/>
                <a:gd name="T63" fmla="*/ 2147483647 h 51"/>
                <a:gd name="T64" fmla="*/ 2147483647 w 45"/>
                <a:gd name="T65" fmla="*/ 2147483647 h 51"/>
                <a:gd name="T66" fmla="*/ 2147483647 w 45"/>
                <a:gd name="T67" fmla="*/ 2147483647 h 51"/>
                <a:gd name="T68" fmla="*/ 2147483647 w 45"/>
                <a:gd name="T69" fmla="*/ 2147483647 h 51"/>
                <a:gd name="T70" fmla="*/ 0 w 45"/>
                <a:gd name="T71" fmla="*/ 2147483647 h 51"/>
                <a:gd name="T72" fmla="*/ 0 w 45"/>
                <a:gd name="T73" fmla="*/ 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5" h="51">
                  <a:moveTo>
                    <a:pt x="0" y="0"/>
                  </a:moveTo>
                  <a:lnTo>
                    <a:pt x="45" y="0"/>
                  </a:lnTo>
                  <a:lnTo>
                    <a:pt x="45" y="14"/>
                  </a:lnTo>
                  <a:lnTo>
                    <a:pt x="40" y="14"/>
                  </a:lnTo>
                  <a:lnTo>
                    <a:pt x="39" y="11"/>
                  </a:lnTo>
                  <a:lnTo>
                    <a:pt x="39" y="8"/>
                  </a:lnTo>
                  <a:lnTo>
                    <a:pt x="38" y="6"/>
                  </a:lnTo>
                  <a:lnTo>
                    <a:pt x="37" y="5"/>
                  </a:lnTo>
                  <a:lnTo>
                    <a:pt x="36" y="4"/>
                  </a:lnTo>
                  <a:lnTo>
                    <a:pt x="34" y="4"/>
                  </a:lnTo>
                  <a:lnTo>
                    <a:pt x="31" y="4"/>
                  </a:lnTo>
                  <a:lnTo>
                    <a:pt x="28" y="4"/>
                  </a:lnTo>
                  <a:lnTo>
                    <a:pt x="28" y="46"/>
                  </a:lnTo>
                  <a:lnTo>
                    <a:pt x="28" y="47"/>
                  </a:lnTo>
                  <a:lnTo>
                    <a:pt x="29" y="47"/>
                  </a:lnTo>
                  <a:lnTo>
                    <a:pt x="30" y="48"/>
                  </a:lnTo>
                  <a:lnTo>
                    <a:pt x="32" y="48"/>
                  </a:lnTo>
                  <a:lnTo>
                    <a:pt x="35" y="48"/>
                  </a:lnTo>
                  <a:lnTo>
                    <a:pt x="35" y="51"/>
                  </a:lnTo>
                  <a:lnTo>
                    <a:pt x="10" y="51"/>
                  </a:lnTo>
                  <a:lnTo>
                    <a:pt x="10" y="48"/>
                  </a:lnTo>
                  <a:lnTo>
                    <a:pt x="13" y="48"/>
                  </a:lnTo>
                  <a:lnTo>
                    <a:pt x="15" y="48"/>
                  </a:lnTo>
                  <a:lnTo>
                    <a:pt x="16" y="47"/>
                  </a:lnTo>
                  <a:lnTo>
                    <a:pt x="17" y="47"/>
                  </a:lnTo>
                  <a:lnTo>
                    <a:pt x="18" y="46"/>
                  </a:lnTo>
                  <a:lnTo>
                    <a:pt x="18" y="4"/>
                  </a:lnTo>
                  <a:lnTo>
                    <a:pt x="14" y="4"/>
                  </a:lnTo>
                  <a:lnTo>
                    <a:pt x="12" y="4"/>
                  </a:lnTo>
                  <a:lnTo>
                    <a:pt x="9" y="4"/>
                  </a:lnTo>
                  <a:lnTo>
                    <a:pt x="8" y="5"/>
                  </a:lnTo>
                  <a:lnTo>
                    <a:pt x="7" y="6"/>
                  </a:lnTo>
                  <a:lnTo>
                    <a:pt x="6" y="8"/>
                  </a:lnTo>
                  <a:lnTo>
                    <a:pt x="6" y="11"/>
                  </a:lnTo>
                  <a:lnTo>
                    <a:pt x="5" y="14"/>
                  </a:lnTo>
                  <a:lnTo>
                    <a:pt x="0" y="14"/>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43" name="Freeform 14"/>
            <p:cNvSpPr>
              <a:spLocks/>
            </p:cNvSpPr>
            <p:nvPr userDrawn="1"/>
          </p:nvSpPr>
          <p:spPr bwMode="auto">
            <a:xfrm>
              <a:off x="1340087" y="5413705"/>
              <a:ext cx="37552" cy="80493"/>
            </a:xfrm>
            <a:custGeom>
              <a:avLst/>
              <a:gdLst>
                <a:gd name="T0" fmla="*/ 0 w 24"/>
                <a:gd name="T1" fmla="*/ 0 h 51"/>
                <a:gd name="T2" fmla="*/ 2147483647 w 24"/>
                <a:gd name="T3" fmla="*/ 0 h 51"/>
                <a:gd name="T4" fmla="*/ 2147483647 w 24"/>
                <a:gd name="T5" fmla="*/ 2147483647 h 51"/>
                <a:gd name="T6" fmla="*/ 2147483647 w 24"/>
                <a:gd name="T7" fmla="*/ 2147483647 h 51"/>
                <a:gd name="T8" fmla="*/ 2147483647 w 24"/>
                <a:gd name="T9" fmla="*/ 2147483647 h 51"/>
                <a:gd name="T10" fmla="*/ 2147483647 w 24"/>
                <a:gd name="T11" fmla="*/ 2147483647 h 51"/>
                <a:gd name="T12" fmla="*/ 2147483647 w 24"/>
                <a:gd name="T13" fmla="*/ 2147483647 h 51"/>
                <a:gd name="T14" fmla="*/ 2147483647 w 24"/>
                <a:gd name="T15" fmla="*/ 2147483647 h 51"/>
                <a:gd name="T16" fmla="*/ 2147483647 w 24"/>
                <a:gd name="T17" fmla="*/ 2147483647 h 51"/>
                <a:gd name="T18" fmla="*/ 2147483647 w 24"/>
                <a:gd name="T19" fmla="*/ 2147483647 h 51"/>
                <a:gd name="T20" fmla="*/ 2147483647 w 24"/>
                <a:gd name="T21" fmla="*/ 2147483647 h 51"/>
                <a:gd name="T22" fmla="*/ 2147483647 w 24"/>
                <a:gd name="T23" fmla="*/ 2147483647 h 51"/>
                <a:gd name="T24" fmla="*/ 2147483647 w 24"/>
                <a:gd name="T25" fmla="*/ 2147483647 h 51"/>
                <a:gd name="T26" fmla="*/ 2147483647 w 24"/>
                <a:gd name="T27" fmla="*/ 2147483647 h 51"/>
                <a:gd name="T28" fmla="*/ 2147483647 w 24"/>
                <a:gd name="T29" fmla="*/ 2147483647 h 51"/>
                <a:gd name="T30" fmla="*/ 0 w 24"/>
                <a:gd name="T31" fmla="*/ 2147483647 h 51"/>
                <a:gd name="T32" fmla="*/ 0 w 24"/>
                <a:gd name="T33" fmla="*/ 2147483647 h 51"/>
                <a:gd name="T34" fmla="*/ 2147483647 w 24"/>
                <a:gd name="T35" fmla="*/ 2147483647 h 51"/>
                <a:gd name="T36" fmla="*/ 2147483647 w 24"/>
                <a:gd name="T37" fmla="*/ 2147483647 h 51"/>
                <a:gd name="T38" fmla="*/ 2147483647 w 24"/>
                <a:gd name="T39" fmla="*/ 2147483647 h 51"/>
                <a:gd name="T40" fmla="*/ 2147483647 w 24"/>
                <a:gd name="T41" fmla="*/ 2147483647 h 51"/>
                <a:gd name="T42" fmla="*/ 2147483647 w 24"/>
                <a:gd name="T43" fmla="*/ 2147483647 h 51"/>
                <a:gd name="T44" fmla="*/ 2147483647 w 24"/>
                <a:gd name="T45" fmla="*/ 2147483647 h 51"/>
                <a:gd name="T46" fmla="*/ 2147483647 w 24"/>
                <a:gd name="T47" fmla="*/ 2147483647 h 51"/>
                <a:gd name="T48" fmla="*/ 2147483647 w 24"/>
                <a:gd name="T49" fmla="*/ 2147483647 h 51"/>
                <a:gd name="T50" fmla="*/ 2147483647 w 24"/>
                <a:gd name="T51" fmla="*/ 2147483647 h 51"/>
                <a:gd name="T52" fmla="*/ 2147483647 w 24"/>
                <a:gd name="T53" fmla="*/ 2147483647 h 51"/>
                <a:gd name="T54" fmla="*/ 0 w 24"/>
                <a:gd name="T55" fmla="*/ 2147483647 h 51"/>
                <a:gd name="T56" fmla="*/ 0 w 24"/>
                <a:gd name="T57" fmla="*/ 0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 h="51">
                  <a:moveTo>
                    <a:pt x="0" y="0"/>
                  </a:moveTo>
                  <a:lnTo>
                    <a:pt x="24" y="0"/>
                  </a:lnTo>
                  <a:lnTo>
                    <a:pt x="24" y="3"/>
                  </a:lnTo>
                  <a:lnTo>
                    <a:pt x="21" y="3"/>
                  </a:lnTo>
                  <a:lnTo>
                    <a:pt x="19" y="4"/>
                  </a:lnTo>
                  <a:lnTo>
                    <a:pt x="18" y="4"/>
                  </a:lnTo>
                  <a:lnTo>
                    <a:pt x="17" y="5"/>
                  </a:lnTo>
                  <a:lnTo>
                    <a:pt x="17" y="6"/>
                  </a:lnTo>
                  <a:lnTo>
                    <a:pt x="17" y="45"/>
                  </a:lnTo>
                  <a:lnTo>
                    <a:pt x="17" y="47"/>
                  </a:lnTo>
                  <a:lnTo>
                    <a:pt x="18" y="47"/>
                  </a:lnTo>
                  <a:lnTo>
                    <a:pt x="19" y="48"/>
                  </a:lnTo>
                  <a:lnTo>
                    <a:pt x="21" y="48"/>
                  </a:lnTo>
                  <a:lnTo>
                    <a:pt x="24" y="48"/>
                  </a:lnTo>
                  <a:lnTo>
                    <a:pt x="24" y="51"/>
                  </a:lnTo>
                  <a:lnTo>
                    <a:pt x="0" y="51"/>
                  </a:lnTo>
                  <a:lnTo>
                    <a:pt x="0" y="48"/>
                  </a:lnTo>
                  <a:lnTo>
                    <a:pt x="3" y="48"/>
                  </a:lnTo>
                  <a:lnTo>
                    <a:pt x="5" y="48"/>
                  </a:lnTo>
                  <a:lnTo>
                    <a:pt x="6" y="47"/>
                  </a:lnTo>
                  <a:lnTo>
                    <a:pt x="7" y="45"/>
                  </a:lnTo>
                  <a:lnTo>
                    <a:pt x="7" y="6"/>
                  </a:lnTo>
                  <a:lnTo>
                    <a:pt x="6" y="5"/>
                  </a:lnTo>
                  <a:lnTo>
                    <a:pt x="6" y="4"/>
                  </a:lnTo>
                  <a:lnTo>
                    <a:pt x="5" y="4"/>
                  </a:lnTo>
                  <a:lnTo>
                    <a:pt x="3" y="3"/>
                  </a:lnTo>
                  <a:lnTo>
                    <a:pt x="0" y="3"/>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44" name="Freeform 15"/>
            <p:cNvSpPr>
              <a:spLocks noEditPoints="1"/>
            </p:cNvSpPr>
            <p:nvPr userDrawn="1"/>
          </p:nvSpPr>
          <p:spPr bwMode="auto">
            <a:xfrm>
              <a:off x="1009067" y="5412318"/>
              <a:ext cx="77887" cy="83269"/>
            </a:xfrm>
            <a:custGeom>
              <a:avLst/>
              <a:gdLst>
                <a:gd name="T0" fmla="*/ 2147483647 w 49"/>
                <a:gd name="T1" fmla="*/ 2147483647 h 53"/>
                <a:gd name="T2" fmla="*/ 2147483647 w 49"/>
                <a:gd name="T3" fmla="*/ 2147483647 h 53"/>
                <a:gd name="T4" fmla="*/ 2147483647 w 49"/>
                <a:gd name="T5" fmla="*/ 2147483647 h 53"/>
                <a:gd name="T6" fmla="*/ 2147483647 w 49"/>
                <a:gd name="T7" fmla="*/ 2147483647 h 53"/>
                <a:gd name="T8" fmla="*/ 2147483647 w 49"/>
                <a:gd name="T9" fmla="*/ 2147483647 h 53"/>
                <a:gd name="T10" fmla="*/ 2147483647 w 49"/>
                <a:gd name="T11" fmla="*/ 2147483647 h 53"/>
                <a:gd name="T12" fmla="*/ 2147483647 w 49"/>
                <a:gd name="T13" fmla="*/ 2147483647 h 53"/>
                <a:gd name="T14" fmla="*/ 2147483647 w 49"/>
                <a:gd name="T15" fmla="*/ 2147483647 h 53"/>
                <a:gd name="T16" fmla="*/ 2147483647 w 49"/>
                <a:gd name="T17" fmla="*/ 2147483647 h 53"/>
                <a:gd name="T18" fmla="*/ 2147483647 w 49"/>
                <a:gd name="T19" fmla="*/ 2147483647 h 53"/>
                <a:gd name="T20" fmla="*/ 2147483647 w 49"/>
                <a:gd name="T21" fmla="*/ 2147483647 h 53"/>
                <a:gd name="T22" fmla="*/ 2147483647 w 49"/>
                <a:gd name="T23" fmla="*/ 2147483647 h 53"/>
                <a:gd name="T24" fmla="*/ 2147483647 w 49"/>
                <a:gd name="T25" fmla="*/ 2147483647 h 53"/>
                <a:gd name="T26" fmla="*/ 2147483647 w 49"/>
                <a:gd name="T27" fmla="*/ 2147483647 h 53"/>
                <a:gd name="T28" fmla="*/ 2147483647 w 49"/>
                <a:gd name="T29" fmla="*/ 2147483647 h 53"/>
                <a:gd name="T30" fmla="*/ 2147483647 w 49"/>
                <a:gd name="T31" fmla="*/ 2147483647 h 53"/>
                <a:gd name="T32" fmla="*/ 2147483647 w 49"/>
                <a:gd name="T33" fmla="*/ 2147483647 h 53"/>
                <a:gd name="T34" fmla="*/ 2147483647 w 49"/>
                <a:gd name="T35" fmla="*/ 0 h 53"/>
                <a:gd name="T36" fmla="*/ 2147483647 w 49"/>
                <a:gd name="T37" fmla="*/ 2147483647 h 53"/>
                <a:gd name="T38" fmla="*/ 2147483647 w 49"/>
                <a:gd name="T39" fmla="*/ 2147483647 h 53"/>
                <a:gd name="T40" fmla="*/ 2147483647 w 49"/>
                <a:gd name="T41" fmla="*/ 2147483647 h 53"/>
                <a:gd name="T42" fmla="*/ 2147483647 w 49"/>
                <a:gd name="T43" fmla="*/ 2147483647 h 53"/>
                <a:gd name="T44" fmla="*/ 2147483647 w 49"/>
                <a:gd name="T45" fmla="*/ 2147483647 h 53"/>
                <a:gd name="T46" fmla="*/ 2147483647 w 49"/>
                <a:gd name="T47" fmla="*/ 2147483647 h 53"/>
                <a:gd name="T48" fmla="*/ 2147483647 w 49"/>
                <a:gd name="T49" fmla="*/ 2147483647 h 53"/>
                <a:gd name="T50" fmla="*/ 2147483647 w 49"/>
                <a:gd name="T51" fmla="*/ 2147483647 h 53"/>
                <a:gd name="T52" fmla="*/ 2147483647 w 49"/>
                <a:gd name="T53" fmla="*/ 2147483647 h 53"/>
                <a:gd name="T54" fmla="*/ 2147483647 w 49"/>
                <a:gd name="T55" fmla="*/ 2147483647 h 53"/>
                <a:gd name="T56" fmla="*/ 2147483647 w 49"/>
                <a:gd name="T57" fmla="*/ 2147483647 h 53"/>
                <a:gd name="T58" fmla="*/ 2147483647 w 49"/>
                <a:gd name="T59" fmla="*/ 2147483647 h 53"/>
                <a:gd name="T60" fmla="*/ 0 w 49"/>
                <a:gd name="T61" fmla="*/ 2147483647 h 53"/>
                <a:gd name="T62" fmla="*/ 0 w 49"/>
                <a:gd name="T63" fmla="*/ 2147483647 h 53"/>
                <a:gd name="T64" fmla="*/ 2147483647 w 49"/>
                <a:gd name="T65" fmla="*/ 2147483647 h 53"/>
                <a:gd name="T66" fmla="*/ 2147483647 w 49"/>
                <a:gd name="T67" fmla="*/ 2147483647 h 53"/>
                <a:gd name="T68" fmla="*/ 2147483647 w 49"/>
                <a:gd name="T69" fmla="*/ 2147483647 h 53"/>
                <a:gd name="T70" fmla="*/ 2147483647 w 49"/>
                <a:gd name="T71" fmla="*/ 0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 h="53">
                  <a:moveTo>
                    <a:pt x="25" y="4"/>
                  </a:moveTo>
                  <a:lnTo>
                    <a:pt x="21" y="4"/>
                  </a:lnTo>
                  <a:lnTo>
                    <a:pt x="19" y="5"/>
                  </a:lnTo>
                  <a:lnTo>
                    <a:pt x="16" y="7"/>
                  </a:lnTo>
                  <a:lnTo>
                    <a:pt x="15" y="9"/>
                  </a:lnTo>
                  <a:lnTo>
                    <a:pt x="13" y="11"/>
                  </a:lnTo>
                  <a:lnTo>
                    <a:pt x="13" y="15"/>
                  </a:lnTo>
                  <a:lnTo>
                    <a:pt x="12" y="18"/>
                  </a:lnTo>
                  <a:lnTo>
                    <a:pt x="12" y="22"/>
                  </a:lnTo>
                  <a:lnTo>
                    <a:pt x="12" y="31"/>
                  </a:lnTo>
                  <a:lnTo>
                    <a:pt x="12" y="35"/>
                  </a:lnTo>
                  <a:lnTo>
                    <a:pt x="13" y="38"/>
                  </a:lnTo>
                  <a:lnTo>
                    <a:pt x="13" y="42"/>
                  </a:lnTo>
                  <a:lnTo>
                    <a:pt x="15" y="44"/>
                  </a:lnTo>
                  <a:lnTo>
                    <a:pt x="16" y="46"/>
                  </a:lnTo>
                  <a:lnTo>
                    <a:pt x="19" y="48"/>
                  </a:lnTo>
                  <a:lnTo>
                    <a:pt x="21" y="49"/>
                  </a:lnTo>
                  <a:lnTo>
                    <a:pt x="25" y="50"/>
                  </a:lnTo>
                  <a:lnTo>
                    <a:pt x="28" y="49"/>
                  </a:lnTo>
                  <a:lnTo>
                    <a:pt x="31" y="48"/>
                  </a:lnTo>
                  <a:lnTo>
                    <a:pt x="33" y="46"/>
                  </a:lnTo>
                  <a:lnTo>
                    <a:pt x="35" y="44"/>
                  </a:lnTo>
                  <a:lnTo>
                    <a:pt x="36" y="42"/>
                  </a:lnTo>
                  <a:lnTo>
                    <a:pt x="37" y="38"/>
                  </a:lnTo>
                  <a:lnTo>
                    <a:pt x="38" y="35"/>
                  </a:lnTo>
                  <a:lnTo>
                    <a:pt x="38" y="31"/>
                  </a:lnTo>
                  <a:lnTo>
                    <a:pt x="38" y="22"/>
                  </a:lnTo>
                  <a:lnTo>
                    <a:pt x="38" y="18"/>
                  </a:lnTo>
                  <a:lnTo>
                    <a:pt x="37" y="15"/>
                  </a:lnTo>
                  <a:lnTo>
                    <a:pt x="36" y="11"/>
                  </a:lnTo>
                  <a:lnTo>
                    <a:pt x="35" y="9"/>
                  </a:lnTo>
                  <a:lnTo>
                    <a:pt x="33" y="7"/>
                  </a:lnTo>
                  <a:lnTo>
                    <a:pt x="31" y="5"/>
                  </a:lnTo>
                  <a:lnTo>
                    <a:pt x="28" y="4"/>
                  </a:lnTo>
                  <a:lnTo>
                    <a:pt x="25" y="4"/>
                  </a:lnTo>
                  <a:close/>
                  <a:moveTo>
                    <a:pt x="25" y="0"/>
                  </a:moveTo>
                  <a:lnTo>
                    <a:pt x="30" y="1"/>
                  </a:lnTo>
                  <a:lnTo>
                    <a:pt x="35" y="2"/>
                  </a:lnTo>
                  <a:lnTo>
                    <a:pt x="39" y="3"/>
                  </a:lnTo>
                  <a:lnTo>
                    <a:pt x="42" y="5"/>
                  </a:lnTo>
                  <a:lnTo>
                    <a:pt x="45" y="8"/>
                  </a:lnTo>
                  <a:lnTo>
                    <a:pt x="47" y="12"/>
                  </a:lnTo>
                  <a:lnTo>
                    <a:pt x="48" y="16"/>
                  </a:lnTo>
                  <a:lnTo>
                    <a:pt x="49" y="21"/>
                  </a:lnTo>
                  <a:lnTo>
                    <a:pt x="49" y="27"/>
                  </a:lnTo>
                  <a:lnTo>
                    <a:pt x="49" y="32"/>
                  </a:lnTo>
                  <a:lnTo>
                    <a:pt x="48" y="37"/>
                  </a:lnTo>
                  <a:lnTo>
                    <a:pt x="47" y="41"/>
                  </a:lnTo>
                  <a:lnTo>
                    <a:pt x="45" y="45"/>
                  </a:lnTo>
                  <a:lnTo>
                    <a:pt x="42" y="48"/>
                  </a:lnTo>
                  <a:lnTo>
                    <a:pt x="39" y="50"/>
                  </a:lnTo>
                  <a:lnTo>
                    <a:pt x="35" y="51"/>
                  </a:lnTo>
                  <a:lnTo>
                    <a:pt x="30" y="52"/>
                  </a:lnTo>
                  <a:lnTo>
                    <a:pt x="25" y="53"/>
                  </a:lnTo>
                  <a:lnTo>
                    <a:pt x="19" y="52"/>
                  </a:lnTo>
                  <a:lnTo>
                    <a:pt x="15" y="51"/>
                  </a:lnTo>
                  <a:lnTo>
                    <a:pt x="11" y="50"/>
                  </a:lnTo>
                  <a:lnTo>
                    <a:pt x="7" y="48"/>
                  </a:lnTo>
                  <a:lnTo>
                    <a:pt x="5" y="45"/>
                  </a:lnTo>
                  <a:lnTo>
                    <a:pt x="3" y="41"/>
                  </a:lnTo>
                  <a:lnTo>
                    <a:pt x="1" y="37"/>
                  </a:lnTo>
                  <a:lnTo>
                    <a:pt x="0" y="32"/>
                  </a:lnTo>
                  <a:lnTo>
                    <a:pt x="0" y="27"/>
                  </a:lnTo>
                  <a:lnTo>
                    <a:pt x="0" y="21"/>
                  </a:lnTo>
                  <a:lnTo>
                    <a:pt x="1" y="16"/>
                  </a:lnTo>
                  <a:lnTo>
                    <a:pt x="3" y="12"/>
                  </a:lnTo>
                  <a:lnTo>
                    <a:pt x="5" y="8"/>
                  </a:lnTo>
                  <a:lnTo>
                    <a:pt x="7" y="5"/>
                  </a:lnTo>
                  <a:lnTo>
                    <a:pt x="11" y="3"/>
                  </a:lnTo>
                  <a:lnTo>
                    <a:pt x="15" y="2"/>
                  </a:lnTo>
                  <a:lnTo>
                    <a:pt x="19" y="1"/>
                  </a:lnTo>
                  <a:lnTo>
                    <a:pt x="25"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Rectangle 31"/>
          <p:cNvSpPr/>
          <p:nvPr/>
        </p:nvSpPr>
        <p:spPr>
          <a:xfrm>
            <a:off x="7915275" y="292100"/>
            <a:ext cx="1238250" cy="193675"/>
          </a:xfrm>
          <a:prstGeom prst="rect">
            <a:avLst/>
          </a:prstGeom>
        </p:spPr>
        <p:txBody>
          <a:bodyPr wrap="none">
            <a:spAutoFit/>
          </a:bodyPr>
          <a:lstStyle/>
          <a:p>
            <a:pPr fontAlgn="auto">
              <a:spcBef>
                <a:spcPts val="0"/>
              </a:spcBef>
              <a:spcAft>
                <a:spcPts val="0"/>
              </a:spcAft>
              <a:defRPr/>
            </a:pPr>
            <a:r>
              <a:rPr lang="en-US" sz="630" i="1" dirty="0">
                <a:latin typeface="+mn-lt"/>
                <a:cs typeface="+mn-cs"/>
              </a:rPr>
              <a:t>Local Touch – Global Reach</a:t>
            </a:r>
          </a:p>
        </p:txBody>
      </p:sp>
      <p:pic>
        <p:nvPicPr>
          <p:cNvPr id="1034" name="Picture 20"/>
          <p:cNvPicPr>
            <a:picLocks noChangeAspect="1" noChangeArrowheads="1"/>
          </p:cNvPicPr>
          <p:nvPr userDrawn="1"/>
        </p:nvPicPr>
        <p:blipFill>
          <a:blip r:embed="rId13" cstate="print"/>
          <a:srcRect/>
          <a:stretch>
            <a:fillRect/>
          </a:stretch>
        </p:blipFill>
        <p:spPr bwMode="auto">
          <a:xfrm>
            <a:off x="168275" y="6350000"/>
            <a:ext cx="1633538" cy="3540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84" r:id="rId1"/>
    <p:sldLayoutId id="2147484365" r:id="rId2"/>
    <p:sldLayoutId id="2147484366" r:id="rId3"/>
    <p:sldLayoutId id="2147484385"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rtl="0" eaLnBrk="0" fontAlgn="base" hangingPunct="0">
        <a:spcBef>
          <a:spcPct val="0"/>
        </a:spcBef>
        <a:spcAft>
          <a:spcPct val="0"/>
        </a:spcAft>
        <a:defRPr sz="2200" b="1">
          <a:solidFill>
            <a:schemeClr val="bg1"/>
          </a:solidFill>
          <a:latin typeface="+mj-lt"/>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p:titleStyle>
    <p:bodyStyle>
      <a:lvl1pPr marL="231775" indent="-231775" algn="l" rtl="0" eaLnBrk="0" fontAlgn="base" hangingPunct="0">
        <a:spcBef>
          <a:spcPct val="0"/>
        </a:spcBef>
        <a:spcAft>
          <a:spcPct val="50000"/>
        </a:spcAft>
        <a:buClr>
          <a:schemeClr val="accent2"/>
        </a:buClr>
        <a:buFont typeface="Wingdings" pitchFamily="2" charset="2"/>
        <a:buChar char="§"/>
        <a:defRPr sz="1600">
          <a:solidFill>
            <a:schemeClr val="tx1"/>
          </a:solidFill>
          <a:latin typeface="+mn-lt"/>
          <a:ea typeface="+mn-ea"/>
          <a:cs typeface="+mn-cs"/>
        </a:defRPr>
      </a:lvl1pPr>
      <a:lvl2pPr marL="466725" indent="-233363" algn="l" rtl="0" eaLnBrk="0" fontAlgn="base" hangingPunct="0">
        <a:spcBef>
          <a:spcPct val="0"/>
        </a:spcBef>
        <a:spcAft>
          <a:spcPct val="50000"/>
        </a:spcAft>
        <a:buClr>
          <a:schemeClr val="accent2"/>
        </a:buClr>
        <a:buFont typeface="Arial" charset="0"/>
        <a:buChar char="–"/>
        <a:defRPr sz="1400">
          <a:solidFill>
            <a:schemeClr val="tx1"/>
          </a:solidFill>
          <a:latin typeface="+mn-lt"/>
        </a:defRPr>
      </a:lvl2pPr>
      <a:lvl3pPr marL="688975" indent="-220663" algn="l" rtl="0" eaLnBrk="0" fontAlgn="base" hangingPunct="0">
        <a:spcBef>
          <a:spcPct val="0"/>
        </a:spcBef>
        <a:spcAft>
          <a:spcPct val="50000"/>
        </a:spcAft>
        <a:buClr>
          <a:schemeClr val="accent2"/>
        </a:buClr>
        <a:buChar char="•"/>
        <a:defRPr sz="1200">
          <a:solidFill>
            <a:schemeClr val="tx1"/>
          </a:solidFill>
          <a:latin typeface="+mn-lt"/>
        </a:defRPr>
      </a:lvl3pPr>
      <a:lvl4pPr marL="919163"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4pPr>
      <a:lvl5pPr marL="1149350" indent="-228600" algn="l" rtl="0" eaLnBrk="0" fontAlgn="base" hangingPunct="0">
        <a:spcBef>
          <a:spcPct val="0"/>
        </a:spcBef>
        <a:spcAft>
          <a:spcPct val="50000"/>
        </a:spcAft>
        <a:buClr>
          <a:schemeClr val="accent2"/>
        </a:buClr>
        <a:buChar char="•"/>
        <a:defRPr sz="1200">
          <a:solidFill>
            <a:schemeClr val="tx1"/>
          </a:solidFill>
          <a:latin typeface="+mn-lt"/>
        </a:defRPr>
      </a:lvl5pPr>
      <a:lvl6pPr marL="1606550" indent="-228600" algn="l" rtl="0" eaLnBrk="0" fontAlgn="base" hangingPunct="0">
        <a:spcBef>
          <a:spcPct val="0"/>
        </a:spcBef>
        <a:spcAft>
          <a:spcPct val="50000"/>
        </a:spcAft>
        <a:buClr>
          <a:schemeClr val="accent2"/>
        </a:buClr>
        <a:buChar char="•"/>
        <a:defRPr sz="1200">
          <a:solidFill>
            <a:schemeClr val="tx1"/>
          </a:solidFill>
          <a:latin typeface="+mn-lt"/>
        </a:defRPr>
      </a:lvl6pPr>
      <a:lvl7pPr marL="2063750" indent="-228600" algn="l" rtl="0" eaLnBrk="0" fontAlgn="base" hangingPunct="0">
        <a:spcBef>
          <a:spcPct val="0"/>
        </a:spcBef>
        <a:spcAft>
          <a:spcPct val="50000"/>
        </a:spcAft>
        <a:buClr>
          <a:schemeClr val="accent2"/>
        </a:buClr>
        <a:buChar char="•"/>
        <a:defRPr sz="1200">
          <a:solidFill>
            <a:schemeClr val="tx1"/>
          </a:solidFill>
          <a:latin typeface="+mn-lt"/>
        </a:defRPr>
      </a:lvl7pPr>
      <a:lvl8pPr marL="2520950" indent="-228600" algn="l" rtl="0" eaLnBrk="0" fontAlgn="base" hangingPunct="0">
        <a:spcBef>
          <a:spcPct val="0"/>
        </a:spcBef>
        <a:spcAft>
          <a:spcPct val="50000"/>
        </a:spcAft>
        <a:buClr>
          <a:schemeClr val="accent2"/>
        </a:buClr>
        <a:buChar char="•"/>
        <a:defRPr sz="1200">
          <a:solidFill>
            <a:schemeClr val="tx1"/>
          </a:solidFill>
          <a:latin typeface="+mn-lt"/>
        </a:defRPr>
      </a:lvl8pPr>
      <a:lvl9pPr marL="2978150" indent="-228600" algn="l" rtl="0" eaLnBrk="0" fontAlgn="base" hangingPunct="0">
        <a:spcBef>
          <a:spcPct val="0"/>
        </a:spcBef>
        <a:spcAft>
          <a:spcPct val="50000"/>
        </a:spcAft>
        <a:buClr>
          <a:schemeClr val="accent2"/>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50" name="Freeform 6"/>
          <p:cNvSpPr>
            <a:spLocks/>
          </p:cNvSpPr>
          <p:nvPr/>
        </p:nvSpPr>
        <p:spPr bwMode="auto">
          <a:xfrm>
            <a:off x="-4763" y="0"/>
            <a:ext cx="9156701" cy="914400"/>
          </a:xfrm>
          <a:custGeom>
            <a:avLst/>
            <a:gdLst>
              <a:gd name="T0" fmla="*/ 2147483647 w 5740"/>
              <a:gd name="T1" fmla="*/ 2147483647 h 574"/>
              <a:gd name="T2" fmla="*/ 2147483647 w 5740"/>
              <a:gd name="T3" fmla="*/ 0 h 574"/>
              <a:gd name="T4" fmla="*/ 2147483647 w 5740"/>
              <a:gd name="T5" fmla="*/ 0 h 574"/>
              <a:gd name="T6" fmla="*/ 2147483647 w 5740"/>
              <a:gd name="T7" fmla="*/ 2147483647 h 574"/>
              <a:gd name="T8" fmla="*/ 2147483647 w 5740"/>
              <a:gd name="T9" fmla="*/ 2147483647 h 574"/>
              <a:gd name="T10" fmla="*/ 2147483647 w 5740"/>
              <a:gd name="T11" fmla="*/ 2147483647 h 574"/>
              <a:gd name="T12" fmla="*/ 2147483647 w 5740"/>
              <a:gd name="T13" fmla="*/ 2147483647 h 574"/>
              <a:gd name="T14" fmla="*/ 2147483647 w 5740"/>
              <a:gd name="T15" fmla="*/ 2147483647 h 574"/>
              <a:gd name="T16" fmla="*/ 2147483647 w 5740"/>
              <a:gd name="T17" fmla="*/ 2147483647 h 574"/>
              <a:gd name="T18" fmla="*/ 2147483647 w 5740"/>
              <a:gd name="T19" fmla="*/ 2147483647 h 574"/>
              <a:gd name="T20" fmla="*/ 2147483647 w 5740"/>
              <a:gd name="T21" fmla="*/ 2147483647 h 574"/>
              <a:gd name="T22" fmla="*/ 2147483647 w 5740"/>
              <a:gd name="T23" fmla="*/ 2147483647 h 574"/>
              <a:gd name="T24" fmla="*/ 2147483647 w 5740"/>
              <a:gd name="T25" fmla="*/ 2147483647 h 574"/>
              <a:gd name="T26" fmla="*/ 2147483647 w 5740"/>
              <a:gd name="T27" fmla="*/ 2147483647 h 574"/>
              <a:gd name="T28" fmla="*/ 2147483647 w 5740"/>
              <a:gd name="T29" fmla="*/ 2147483647 h 574"/>
              <a:gd name="T30" fmla="*/ 2147483647 w 5740"/>
              <a:gd name="T31" fmla="*/ 2147483647 h 574"/>
              <a:gd name="T32" fmla="*/ 2147483647 w 5740"/>
              <a:gd name="T33" fmla="*/ 2147483647 h 574"/>
              <a:gd name="T34" fmla="*/ 2147483647 w 5740"/>
              <a:gd name="T35" fmla="*/ 2147483647 h 574"/>
              <a:gd name="T36" fmla="*/ 2147483647 w 5740"/>
              <a:gd name="T37" fmla="*/ 2147483647 h 574"/>
              <a:gd name="T38" fmla="*/ 2147483647 w 5740"/>
              <a:gd name="T39" fmla="*/ 2147483647 h 574"/>
              <a:gd name="T40" fmla="*/ 2147483647 w 5740"/>
              <a:gd name="T41" fmla="*/ 2147483647 h 574"/>
              <a:gd name="T42" fmla="*/ 2147483647 w 5740"/>
              <a:gd name="T43" fmla="*/ 2147483647 h 574"/>
              <a:gd name="T44" fmla="*/ 2147483647 w 5740"/>
              <a:gd name="T45" fmla="*/ 2147483647 h 574"/>
              <a:gd name="T46" fmla="*/ 2147483647 w 5740"/>
              <a:gd name="T47" fmla="*/ 2147483647 h 574"/>
              <a:gd name="T48" fmla="*/ 2147483647 w 5740"/>
              <a:gd name="T49" fmla="*/ 2147483647 h 574"/>
              <a:gd name="T50" fmla="*/ 2147483647 w 5740"/>
              <a:gd name="T51" fmla="*/ 2147483647 h 574"/>
              <a:gd name="T52" fmla="*/ 2147483647 w 5740"/>
              <a:gd name="T53" fmla="*/ 2147483647 h 574"/>
              <a:gd name="T54" fmla="*/ 2147483647 w 5740"/>
              <a:gd name="T55" fmla="*/ 2147483647 h 574"/>
              <a:gd name="T56" fmla="*/ 2147483647 w 5740"/>
              <a:gd name="T57" fmla="*/ 2147483647 h 574"/>
              <a:gd name="T58" fmla="*/ 2147483647 w 5740"/>
              <a:gd name="T59" fmla="*/ 2147483647 h 574"/>
              <a:gd name="T60" fmla="*/ 2147483647 w 5740"/>
              <a:gd name="T61" fmla="*/ 2147483647 h 574"/>
              <a:gd name="T62" fmla="*/ 2147483647 w 5740"/>
              <a:gd name="T63" fmla="*/ 2147483647 h 574"/>
              <a:gd name="T64" fmla="*/ 2147483647 w 5740"/>
              <a:gd name="T65" fmla="*/ 2147483647 h 574"/>
              <a:gd name="T66" fmla="*/ 2147483647 w 5740"/>
              <a:gd name="T67" fmla="*/ 2147483647 h 574"/>
              <a:gd name="T68" fmla="*/ 2147483647 w 5740"/>
              <a:gd name="T69" fmla="*/ 2147483647 h 574"/>
              <a:gd name="T70" fmla="*/ 2147483647 w 5740"/>
              <a:gd name="T71" fmla="*/ 2147483647 h 574"/>
              <a:gd name="T72" fmla="*/ 2147483647 w 5740"/>
              <a:gd name="T73" fmla="*/ 2147483647 h 574"/>
              <a:gd name="T74" fmla="*/ 2147483647 w 5740"/>
              <a:gd name="T75" fmla="*/ 2147483647 h 574"/>
              <a:gd name="T76" fmla="*/ 2147483647 w 5740"/>
              <a:gd name="T77" fmla="*/ 2147483647 h 574"/>
              <a:gd name="T78" fmla="*/ 2147483647 w 5740"/>
              <a:gd name="T79" fmla="*/ 2147483647 h 574"/>
              <a:gd name="T80" fmla="*/ 2147483647 w 5740"/>
              <a:gd name="T81" fmla="*/ 2147483647 h 574"/>
              <a:gd name="T82" fmla="*/ 2147483647 w 5740"/>
              <a:gd name="T83" fmla="*/ 2147483647 h 574"/>
              <a:gd name="T84" fmla="*/ 2147483647 w 5740"/>
              <a:gd name="T85" fmla="*/ 2147483647 h 574"/>
              <a:gd name="T86" fmla="*/ 2147483647 w 5740"/>
              <a:gd name="T87" fmla="*/ 2147483647 h 574"/>
              <a:gd name="T88" fmla="*/ 2147483647 w 5740"/>
              <a:gd name="T89" fmla="*/ 2147483647 h 574"/>
              <a:gd name="T90" fmla="*/ 2147483647 w 5740"/>
              <a:gd name="T91" fmla="*/ 2147483647 h 5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740" h="574">
                <a:moveTo>
                  <a:pt x="3" y="569"/>
                </a:moveTo>
                <a:cubicBezTo>
                  <a:pt x="0" y="493"/>
                  <a:pt x="3" y="190"/>
                  <a:pt x="3" y="0"/>
                </a:cubicBezTo>
                <a:lnTo>
                  <a:pt x="4621" y="0"/>
                </a:lnTo>
                <a:lnTo>
                  <a:pt x="4621" y="4"/>
                </a:lnTo>
                <a:cubicBezTo>
                  <a:pt x="4622" y="7"/>
                  <a:pt x="4622" y="10"/>
                  <a:pt x="4623" y="13"/>
                </a:cubicBezTo>
                <a:lnTo>
                  <a:pt x="4626" y="28"/>
                </a:lnTo>
                <a:cubicBezTo>
                  <a:pt x="4628" y="34"/>
                  <a:pt x="4629" y="41"/>
                  <a:pt x="4631" y="47"/>
                </a:cubicBezTo>
                <a:lnTo>
                  <a:pt x="4640" y="68"/>
                </a:lnTo>
                <a:cubicBezTo>
                  <a:pt x="4645" y="76"/>
                  <a:pt x="4649" y="84"/>
                  <a:pt x="4654" y="92"/>
                </a:cubicBezTo>
                <a:cubicBezTo>
                  <a:pt x="4661" y="100"/>
                  <a:pt x="4667" y="109"/>
                  <a:pt x="4674" y="117"/>
                </a:cubicBezTo>
                <a:lnTo>
                  <a:pt x="4687" y="130"/>
                </a:lnTo>
                <a:cubicBezTo>
                  <a:pt x="4693" y="135"/>
                  <a:pt x="4698" y="140"/>
                  <a:pt x="4704" y="145"/>
                </a:cubicBezTo>
                <a:cubicBezTo>
                  <a:pt x="4711" y="150"/>
                  <a:pt x="4717" y="155"/>
                  <a:pt x="4724" y="160"/>
                </a:cubicBezTo>
                <a:cubicBezTo>
                  <a:pt x="4732" y="166"/>
                  <a:pt x="4739" y="171"/>
                  <a:pt x="4747" y="177"/>
                </a:cubicBezTo>
                <a:cubicBezTo>
                  <a:pt x="4756" y="182"/>
                  <a:pt x="4765" y="188"/>
                  <a:pt x="4774" y="193"/>
                </a:cubicBezTo>
                <a:cubicBezTo>
                  <a:pt x="4785" y="199"/>
                  <a:pt x="4795" y="204"/>
                  <a:pt x="4806" y="210"/>
                </a:cubicBezTo>
                <a:cubicBezTo>
                  <a:pt x="4818" y="215"/>
                  <a:pt x="4829" y="220"/>
                  <a:pt x="4841" y="225"/>
                </a:cubicBezTo>
                <a:cubicBezTo>
                  <a:pt x="4855" y="230"/>
                  <a:pt x="4868" y="234"/>
                  <a:pt x="4882" y="239"/>
                </a:cubicBezTo>
                <a:lnTo>
                  <a:pt x="4926" y="251"/>
                </a:lnTo>
                <a:lnTo>
                  <a:pt x="4967" y="260"/>
                </a:lnTo>
                <a:cubicBezTo>
                  <a:pt x="4979" y="262"/>
                  <a:pt x="4990" y="265"/>
                  <a:pt x="5002" y="267"/>
                </a:cubicBezTo>
                <a:cubicBezTo>
                  <a:pt x="5013" y="269"/>
                  <a:pt x="5023" y="272"/>
                  <a:pt x="5034" y="274"/>
                </a:cubicBezTo>
                <a:cubicBezTo>
                  <a:pt x="5044" y="276"/>
                  <a:pt x="5054" y="279"/>
                  <a:pt x="5064" y="281"/>
                </a:cubicBezTo>
                <a:cubicBezTo>
                  <a:pt x="5073" y="282"/>
                  <a:pt x="5082" y="284"/>
                  <a:pt x="5091" y="285"/>
                </a:cubicBezTo>
                <a:cubicBezTo>
                  <a:pt x="5100" y="287"/>
                  <a:pt x="5108" y="290"/>
                  <a:pt x="5117" y="292"/>
                </a:cubicBezTo>
                <a:cubicBezTo>
                  <a:pt x="5126" y="294"/>
                  <a:pt x="5136" y="295"/>
                  <a:pt x="5145" y="297"/>
                </a:cubicBezTo>
                <a:cubicBezTo>
                  <a:pt x="5155" y="299"/>
                  <a:pt x="5164" y="302"/>
                  <a:pt x="5174" y="304"/>
                </a:cubicBezTo>
                <a:lnTo>
                  <a:pt x="5203" y="310"/>
                </a:lnTo>
                <a:cubicBezTo>
                  <a:pt x="5214" y="313"/>
                  <a:pt x="5226" y="315"/>
                  <a:pt x="5237" y="318"/>
                </a:cubicBezTo>
                <a:lnTo>
                  <a:pt x="5276" y="327"/>
                </a:lnTo>
                <a:cubicBezTo>
                  <a:pt x="5290" y="331"/>
                  <a:pt x="5305" y="334"/>
                  <a:pt x="5319" y="338"/>
                </a:cubicBezTo>
                <a:lnTo>
                  <a:pt x="5384" y="356"/>
                </a:lnTo>
                <a:cubicBezTo>
                  <a:pt x="5403" y="363"/>
                  <a:pt x="5423" y="369"/>
                  <a:pt x="5442" y="376"/>
                </a:cubicBezTo>
                <a:cubicBezTo>
                  <a:pt x="5460" y="382"/>
                  <a:pt x="5477" y="389"/>
                  <a:pt x="5495" y="395"/>
                </a:cubicBezTo>
                <a:cubicBezTo>
                  <a:pt x="5510" y="402"/>
                  <a:pt x="5526" y="408"/>
                  <a:pt x="5541" y="415"/>
                </a:cubicBezTo>
                <a:cubicBezTo>
                  <a:pt x="5555" y="422"/>
                  <a:pt x="5568" y="428"/>
                  <a:pt x="5582" y="435"/>
                </a:cubicBezTo>
                <a:cubicBezTo>
                  <a:pt x="5595" y="442"/>
                  <a:pt x="5607" y="450"/>
                  <a:pt x="5620" y="457"/>
                </a:cubicBezTo>
                <a:cubicBezTo>
                  <a:pt x="5630" y="464"/>
                  <a:pt x="5641" y="471"/>
                  <a:pt x="5651" y="478"/>
                </a:cubicBezTo>
                <a:lnTo>
                  <a:pt x="5677" y="498"/>
                </a:lnTo>
                <a:cubicBezTo>
                  <a:pt x="5684" y="504"/>
                  <a:pt x="5690" y="510"/>
                  <a:pt x="5697" y="516"/>
                </a:cubicBezTo>
                <a:cubicBezTo>
                  <a:pt x="5702" y="521"/>
                  <a:pt x="5707" y="527"/>
                  <a:pt x="5712" y="532"/>
                </a:cubicBezTo>
                <a:cubicBezTo>
                  <a:pt x="5716" y="537"/>
                  <a:pt x="5721" y="542"/>
                  <a:pt x="5725" y="547"/>
                </a:cubicBezTo>
                <a:cubicBezTo>
                  <a:pt x="5727" y="551"/>
                  <a:pt x="5730" y="554"/>
                  <a:pt x="5732" y="558"/>
                </a:cubicBezTo>
                <a:cubicBezTo>
                  <a:pt x="5734" y="561"/>
                  <a:pt x="5735" y="564"/>
                  <a:pt x="5737" y="567"/>
                </a:cubicBezTo>
                <a:cubicBezTo>
                  <a:pt x="5738" y="569"/>
                  <a:pt x="5738" y="570"/>
                  <a:pt x="5739" y="572"/>
                </a:cubicBezTo>
                <a:cubicBezTo>
                  <a:pt x="5739" y="573"/>
                  <a:pt x="5740" y="573"/>
                  <a:pt x="5740" y="574"/>
                </a:cubicBezTo>
              </a:path>
            </a:pathLst>
          </a:custGeom>
          <a:gradFill rotWithShape="1">
            <a:gsLst>
              <a:gs pos="0">
                <a:srgbClr val="F1652E"/>
              </a:gs>
              <a:gs pos="100000">
                <a:srgbClr val="A32319"/>
              </a:gs>
            </a:gsLst>
            <a:lin ang="5400000"/>
          </a:gradFill>
          <a:ln w="0">
            <a:noFill/>
            <a:prstDash val="solid"/>
            <a:round/>
            <a:headEnd/>
            <a:tailEnd/>
          </a:ln>
        </p:spPr>
        <p:txBody>
          <a:bodyPr/>
          <a:lstStyle/>
          <a:p>
            <a:pPr>
              <a:defRPr/>
            </a:pPr>
            <a:endParaRPr lang="en-US"/>
          </a:p>
        </p:txBody>
      </p:sp>
      <p:sp>
        <p:nvSpPr>
          <p:cNvPr id="2051" name="Rectangle 2"/>
          <p:cNvSpPr>
            <a:spLocks noGrp="1" noChangeArrowheads="1"/>
          </p:cNvSpPr>
          <p:nvPr>
            <p:ph type="title"/>
          </p:nvPr>
        </p:nvSpPr>
        <p:spPr bwMode="gray">
          <a:xfrm>
            <a:off x="273050" y="0"/>
            <a:ext cx="8675688" cy="831850"/>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gray">
          <a:xfrm>
            <a:off x="273050" y="1050925"/>
            <a:ext cx="8675688" cy="1509713"/>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Line 7"/>
          <p:cNvSpPr>
            <a:spLocks noChangeShapeType="1"/>
          </p:cNvSpPr>
          <p:nvPr/>
        </p:nvSpPr>
        <p:spPr bwMode="gray">
          <a:xfrm>
            <a:off x="8691563" y="6500813"/>
            <a:ext cx="0" cy="239712"/>
          </a:xfrm>
          <a:prstGeom prst="line">
            <a:avLst/>
          </a:prstGeom>
          <a:noFill/>
          <a:ln w="9525">
            <a:solidFill>
              <a:srgbClr val="969696"/>
            </a:solidFill>
            <a:round/>
            <a:headEnd/>
            <a:tailEnd/>
          </a:ln>
        </p:spPr>
        <p:txBody>
          <a:bodyPr wrap="none" anchor="ctr"/>
          <a:lstStyle/>
          <a:p>
            <a:pPr>
              <a:defRPr/>
            </a:pPr>
            <a:endParaRPr lang="en-US"/>
          </a:p>
        </p:txBody>
      </p:sp>
      <p:sp>
        <p:nvSpPr>
          <p:cNvPr id="2054" name="Text Box 8"/>
          <p:cNvSpPr txBox="1">
            <a:spLocks noChangeArrowheads="1"/>
          </p:cNvSpPr>
          <p:nvPr/>
        </p:nvSpPr>
        <p:spPr bwMode="gray">
          <a:xfrm>
            <a:off x="8691563" y="6499225"/>
            <a:ext cx="452437" cy="242888"/>
          </a:xfrm>
          <a:prstGeom prst="rect">
            <a:avLst/>
          </a:prstGeom>
          <a:noFill/>
          <a:ln>
            <a:noFill/>
          </a:ln>
          <a:extLst/>
        </p:spPr>
        <p:txBody>
          <a:bodyPr anchor="ctr" anchorCtr="1"/>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5000"/>
              </a:lnSpc>
              <a:defRPr/>
            </a:pPr>
            <a:fld id="{AB4321C1-04EA-4186-88CF-8A7D0759FF00}" type="slidenum">
              <a:rPr lang="en-US" sz="800" smtClean="0">
                <a:solidFill>
                  <a:srgbClr val="969696"/>
                </a:solidFill>
                <a:latin typeface="Arial Narrow" pitchFamily="34" charset="0"/>
                <a:cs typeface="Arial" pitchFamily="34" charset="0"/>
              </a:rPr>
              <a:pPr>
                <a:lnSpc>
                  <a:spcPct val="85000"/>
                </a:lnSpc>
                <a:defRPr/>
              </a:pPr>
              <a:t>‹#›</a:t>
            </a:fld>
            <a:endParaRPr lang="en-US" sz="800" smtClean="0">
              <a:solidFill>
                <a:srgbClr val="969696"/>
              </a:solidFill>
              <a:latin typeface="Arial Narrow" pitchFamily="34" charset="0"/>
              <a:cs typeface="Arial" pitchFamily="34" charset="0"/>
            </a:endParaRPr>
          </a:p>
        </p:txBody>
      </p:sp>
      <p:sp>
        <p:nvSpPr>
          <p:cNvPr id="2055" name="Text Box 9"/>
          <p:cNvSpPr txBox="1">
            <a:spLocks noChangeArrowheads="1"/>
          </p:cNvSpPr>
          <p:nvPr/>
        </p:nvSpPr>
        <p:spPr bwMode="gray">
          <a:xfrm>
            <a:off x="7432675" y="6518275"/>
            <a:ext cx="1225550" cy="2095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lnSpc>
                <a:spcPct val="85000"/>
              </a:lnSpc>
              <a:defRPr/>
            </a:pPr>
            <a:r>
              <a:rPr lang="en-US" sz="900" smtClean="0">
                <a:solidFill>
                  <a:srgbClr val="F1652E"/>
                </a:solidFill>
                <a:cs typeface="Arial" pitchFamily="34" charset="0"/>
              </a:rPr>
              <a:t>www.us.sogeti.com</a:t>
            </a:r>
          </a:p>
        </p:txBody>
      </p:sp>
      <p:grpSp>
        <p:nvGrpSpPr>
          <p:cNvPr id="2056" name="Group 19"/>
          <p:cNvGrpSpPr>
            <a:grpSpLocks/>
          </p:cNvGrpSpPr>
          <p:nvPr/>
        </p:nvGrpSpPr>
        <p:grpSpPr bwMode="auto">
          <a:xfrm>
            <a:off x="7999413" y="66675"/>
            <a:ext cx="1063625" cy="252413"/>
            <a:chOff x="533400" y="5338763"/>
            <a:chExt cx="931863" cy="220663"/>
          </a:xfrm>
        </p:grpSpPr>
        <p:sp>
          <p:nvSpPr>
            <p:cNvPr id="2058" name="Rectangle 6"/>
            <p:cNvSpPr>
              <a:spLocks noChangeArrowheads="1"/>
            </p:cNvSpPr>
            <p:nvPr userDrawn="1"/>
          </p:nvSpPr>
          <p:spPr bwMode="auto">
            <a:xfrm>
              <a:off x="533400" y="5338763"/>
              <a:ext cx="931863" cy="220663"/>
            </a:xfrm>
            <a:prstGeom prst="rect">
              <a:avLst/>
            </a:prstGeom>
            <a:solidFill>
              <a:srgbClr val="FFFFFF"/>
            </a:solidFill>
            <a:ln w="0">
              <a:solidFill>
                <a:srgbClr val="FFFFFF"/>
              </a:solidFill>
              <a:miter lim="800000"/>
              <a:headEnd/>
              <a:tailEnd/>
            </a:ln>
          </p:spPr>
          <p:txBody>
            <a:bodyPr/>
            <a:lstStyle/>
            <a:p>
              <a:pPr>
                <a:defRPr/>
              </a:pPr>
              <a:endParaRPr lang="en-US"/>
            </a:p>
          </p:txBody>
        </p:sp>
        <p:sp>
          <p:nvSpPr>
            <p:cNvPr id="2059" name="Rectangle 7"/>
            <p:cNvSpPr>
              <a:spLocks noChangeArrowheads="1"/>
            </p:cNvSpPr>
            <p:nvPr userDrawn="1"/>
          </p:nvSpPr>
          <p:spPr bwMode="auto">
            <a:xfrm>
              <a:off x="540354" y="5345703"/>
              <a:ext cx="917955" cy="206784"/>
            </a:xfrm>
            <a:prstGeom prst="rect">
              <a:avLst/>
            </a:prstGeom>
            <a:solidFill>
              <a:srgbClr val="F35D2F"/>
            </a:solidFill>
            <a:ln w="0">
              <a:solidFill>
                <a:srgbClr val="FF3617"/>
              </a:solidFill>
              <a:miter lim="800000"/>
              <a:headEnd/>
              <a:tailEnd/>
            </a:ln>
          </p:spPr>
          <p:txBody>
            <a:bodyPr/>
            <a:lstStyle/>
            <a:p>
              <a:pPr>
                <a:defRPr/>
              </a:pPr>
              <a:endParaRPr lang="en-US"/>
            </a:p>
          </p:txBody>
        </p:sp>
        <p:sp>
          <p:nvSpPr>
            <p:cNvPr id="2060" name="Rectangle 8"/>
            <p:cNvSpPr>
              <a:spLocks noChangeArrowheads="1"/>
            </p:cNvSpPr>
            <p:nvPr userDrawn="1"/>
          </p:nvSpPr>
          <p:spPr bwMode="auto">
            <a:xfrm>
              <a:off x="544527" y="5351254"/>
              <a:ext cx="299030" cy="197070"/>
            </a:xfrm>
            <a:prstGeom prst="rect">
              <a:avLst/>
            </a:prstGeom>
            <a:solidFill>
              <a:srgbClr val="FFFFFF"/>
            </a:solidFill>
            <a:ln w="0">
              <a:solidFill>
                <a:srgbClr val="FFFFFF"/>
              </a:solidFill>
              <a:miter lim="800000"/>
              <a:headEnd/>
              <a:tailEnd/>
            </a:ln>
          </p:spPr>
          <p:txBody>
            <a:bodyPr/>
            <a:lstStyle/>
            <a:p>
              <a:pPr>
                <a:defRPr/>
              </a:pPr>
              <a:endParaRPr lang="en-US"/>
            </a:p>
          </p:txBody>
        </p:sp>
        <p:sp>
          <p:nvSpPr>
            <p:cNvPr id="2061" name="Freeform 9"/>
            <p:cNvSpPr>
              <a:spLocks/>
            </p:cNvSpPr>
            <p:nvPr userDrawn="1"/>
          </p:nvSpPr>
          <p:spPr bwMode="auto">
            <a:xfrm>
              <a:off x="558435" y="5360968"/>
              <a:ext cx="271213" cy="173477"/>
            </a:xfrm>
            <a:custGeom>
              <a:avLst/>
              <a:gdLst>
                <a:gd name="T0" fmla="*/ 2147483647 w 171"/>
                <a:gd name="T1" fmla="*/ 2147483647 h 109"/>
                <a:gd name="T2" fmla="*/ 2147483647 w 171"/>
                <a:gd name="T3" fmla="*/ 2147483647 h 109"/>
                <a:gd name="T4" fmla="*/ 2147483647 w 171"/>
                <a:gd name="T5" fmla="*/ 2147483647 h 109"/>
                <a:gd name="T6" fmla="*/ 2147483647 w 171"/>
                <a:gd name="T7" fmla="*/ 2147483647 h 109"/>
                <a:gd name="T8" fmla="*/ 2147483647 w 171"/>
                <a:gd name="T9" fmla="*/ 2147483647 h 109"/>
                <a:gd name="T10" fmla="*/ 2147483647 w 171"/>
                <a:gd name="T11" fmla="*/ 2147483647 h 109"/>
                <a:gd name="T12" fmla="*/ 2147483647 w 171"/>
                <a:gd name="T13" fmla="*/ 2147483647 h 109"/>
                <a:gd name="T14" fmla="*/ 2147483647 w 171"/>
                <a:gd name="T15" fmla="*/ 2147483647 h 109"/>
                <a:gd name="T16" fmla="*/ 2147483647 w 171"/>
                <a:gd name="T17" fmla="*/ 2147483647 h 109"/>
                <a:gd name="T18" fmla="*/ 2147483647 w 171"/>
                <a:gd name="T19" fmla="*/ 2147483647 h 109"/>
                <a:gd name="T20" fmla="*/ 2147483647 w 171"/>
                <a:gd name="T21" fmla="*/ 2147483647 h 109"/>
                <a:gd name="T22" fmla="*/ 2147483647 w 171"/>
                <a:gd name="T23" fmla="*/ 2147483647 h 109"/>
                <a:gd name="T24" fmla="*/ 2147483647 w 171"/>
                <a:gd name="T25" fmla="*/ 2147483647 h 109"/>
                <a:gd name="T26" fmla="*/ 2147483647 w 171"/>
                <a:gd name="T27" fmla="*/ 2147483647 h 109"/>
                <a:gd name="T28" fmla="*/ 2147483647 w 171"/>
                <a:gd name="T29" fmla="*/ 2147483647 h 109"/>
                <a:gd name="T30" fmla="*/ 2147483647 w 171"/>
                <a:gd name="T31" fmla="*/ 2147483647 h 109"/>
                <a:gd name="T32" fmla="*/ 2147483647 w 171"/>
                <a:gd name="T33" fmla="*/ 2147483647 h 109"/>
                <a:gd name="T34" fmla="*/ 2147483647 w 171"/>
                <a:gd name="T35" fmla="*/ 2147483647 h 109"/>
                <a:gd name="T36" fmla="*/ 2147483647 w 171"/>
                <a:gd name="T37" fmla="*/ 2147483647 h 109"/>
                <a:gd name="T38" fmla="*/ 2147483647 w 171"/>
                <a:gd name="T39" fmla="*/ 2147483647 h 109"/>
                <a:gd name="T40" fmla="*/ 2147483647 w 171"/>
                <a:gd name="T41" fmla="*/ 2147483647 h 109"/>
                <a:gd name="T42" fmla="*/ 2147483647 w 171"/>
                <a:gd name="T43" fmla="*/ 2147483647 h 109"/>
                <a:gd name="T44" fmla="*/ 2147483647 w 171"/>
                <a:gd name="T45" fmla="*/ 2147483647 h 109"/>
                <a:gd name="T46" fmla="*/ 2147483647 w 171"/>
                <a:gd name="T47" fmla="*/ 2147483647 h 109"/>
                <a:gd name="T48" fmla="*/ 2147483647 w 171"/>
                <a:gd name="T49" fmla="*/ 2147483647 h 109"/>
                <a:gd name="T50" fmla="*/ 2147483647 w 171"/>
                <a:gd name="T51" fmla="*/ 2147483647 h 109"/>
                <a:gd name="T52" fmla="*/ 2147483647 w 171"/>
                <a:gd name="T53" fmla="*/ 2147483647 h 109"/>
                <a:gd name="T54" fmla="*/ 2147483647 w 171"/>
                <a:gd name="T55" fmla="*/ 2147483647 h 109"/>
                <a:gd name="T56" fmla="*/ 2147483647 w 171"/>
                <a:gd name="T57" fmla="*/ 2147483647 h 109"/>
                <a:gd name="T58" fmla="*/ 2147483647 w 171"/>
                <a:gd name="T59" fmla="*/ 2147483647 h 109"/>
                <a:gd name="T60" fmla="*/ 2147483647 w 171"/>
                <a:gd name="T61" fmla="*/ 2147483647 h 109"/>
                <a:gd name="T62" fmla="*/ 2147483647 w 171"/>
                <a:gd name="T63" fmla="*/ 2147483647 h 109"/>
                <a:gd name="T64" fmla="*/ 2147483647 w 171"/>
                <a:gd name="T65" fmla="*/ 2147483647 h 109"/>
                <a:gd name="T66" fmla="*/ 2147483647 w 171"/>
                <a:gd name="T67" fmla="*/ 2147483647 h 109"/>
                <a:gd name="T68" fmla="*/ 2147483647 w 171"/>
                <a:gd name="T69" fmla="*/ 2147483647 h 109"/>
                <a:gd name="T70" fmla="*/ 2147483647 w 171"/>
                <a:gd name="T71" fmla="*/ 2147483647 h 109"/>
                <a:gd name="T72" fmla="*/ 2147483647 w 171"/>
                <a:gd name="T73" fmla="*/ 2147483647 h 109"/>
                <a:gd name="T74" fmla="*/ 2147483647 w 171"/>
                <a:gd name="T75" fmla="*/ 2147483647 h 109"/>
                <a:gd name="T76" fmla="*/ 2147483647 w 171"/>
                <a:gd name="T77" fmla="*/ 2147483647 h 109"/>
                <a:gd name="T78" fmla="*/ 2147483647 w 171"/>
                <a:gd name="T79" fmla="*/ 2147483647 h 109"/>
                <a:gd name="T80" fmla="*/ 2147483647 w 171"/>
                <a:gd name="T81" fmla="*/ 2147483647 h 109"/>
                <a:gd name="T82" fmla="*/ 2147483647 w 171"/>
                <a:gd name="T83" fmla="*/ 2147483647 h 109"/>
                <a:gd name="T84" fmla="*/ 2147483647 w 171"/>
                <a:gd name="T85" fmla="*/ 2147483647 h 109"/>
                <a:gd name="T86" fmla="*/ 2147483647 w 171"/>
                <a:gd name="T87" fmla="*/ 2147483647 h 109"/>
                <a:gd name="T88" fmla="*/ 2147483647 w 171"/>
                <a:gd name="T89" fmla="*/ 2147483647 h 109"/>
                <a:gd name="T90" fmla="*/ 2147483647 w 171"/>
                <a:gd name="T91" fmla="*/ 2147483647 h 109"/>
                <a:gd name="T92" fmla="*/ 2147483647 w 171"/>
                <a:gd name="T93" fmla="*/ 2147483647 h 109"/>
                <a:gd name="T94" fmla="*/ 2147483647 w 171"/>
                <a:gd name="T95" fmla="*/ 2147483647 h 109"/>
                <a:gd name="T96" fmla="*/ 0 w 171"/>
                <a:gd name="T97" fmla="*/ 2147483647 h 109"/>
                <a:gd name="T98" fmla="*/ 2147483647 w 171"/>
                <a:gd name="T99" fmla="*/ 2147483647 h 109"/>
                <a:gd name="T100" fmla="*/ 2147483647 w 171"/>
                <a:gd name="T101" fmla="*/ 2147483647 h 109"/>
                <a:gd name="T102" fmla="*/ 2147483647 w 171"/>
                <a:gd name="T103" fmla="*/ 2147483647 h 109"/>
                <a:gd name="T104" fmla="*/ 2147483647 w 171"/>
                <a:gd name="T105" fmla="*/ 2147483647 h 109"/>
                <a:gd name="T106" fmla="*/ 2147483647 w 171"/>
                <a:gd name="T107" fmla="*/ 2147483647 h 109"/>
                <a:gd name="T108" fmla="*/ 2147483647 w 171"/>
                <a:gd name="T109" fmla="*/ 2147483647 h 109"/>
                <a:gd name="T110" fmla="*/ 2147483647 w 171"/>
                <a:gd name="T111" fmla="*/ 2147483647 h 109"/>
                <a:gd name="T112" fmla="*/ 2147483647 w 171"/>
                <a:gd name="T113" fmla="*/ 2147483647 h 109"/>
                <a:gd name="T114" fmla="*/ 2147483647 w 171"/>
                <a:gd name="T115" fmla="*/ 2147483647 h 109"/>
                <a:gd name="T116" fmla="*/ 2147483647 w 171"/>
                <a:gd name="T117" fmla="*/ 2147483647 h 109"/>
                <a:gd name="T118" fmla="*/ 2147483647 w 171"/>
                <a:gd name="T119" fmla="*/ 2147483647 h 1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 h="109">
                  <a:moveTo>
                    <a:pt x="85" y="0"/>
                  </a:moveTo>
                  <a:lnTo>
                    <a:pt x="88" y="5"/>
                  </a:lnTo>
                  <a:lnTo>
                    <a:pt x="91" y="9"/>
                  </a:lnTo>
                  <a:lnTo>
                    <a:pt x="94" y="13"/>
                  </a:lnTo>
                  <a:lnTo>
                    <a:pt x="96" y="15"/>
                  </a:lnTo>
                  <a:lnTo>
                    <a:pt x="99" y="18"/>
                  </a:lnTo>
                  <a:lnTo>
                    <a:pt x="102" y="19"/>
                  </a:lnTo>
                  <a:lnTo>
                    <a:pt x="106" y="21"/>
                  </a:lnTo>
                  <a:lnTo>
                    <a:pt x="110" y="22"/>
                  </a:lnTo>
                  <a:lnTo>
                    <a:pt x="114" y="23"/>
                  </a:lnTo>
                  <a:lnTo>
                    <a:pt x="119" y="25"/>
                  </a:lnTo>
                  <a:lnTo>
                    <a:pt x="125" y="26"/>
                  </a:lnTo>
                  <a:lnTo>
                    <a:pt x="132" y="27"/>
                  </a:lnTo>
                  <a:lnTo>
                    <a:pt x="139" y="29"/>
                  </a:lnTo>
                  <a:lnTo>
                    <a:pt x="144" y="31"/>
                  </a:lnTo>
                  <a:lnTo>
                    <a:pt x="149" y="32"/>
                  </a:lnTo>
                  <a:lnTo>
                    <a:pt x="153" y="34"/>
                  </a:lnTo>
                  <a:lnTo>
                    <a:pt x="158" y="37"/>
                  </a:lnTo>
                  <a:lnTo>
                    <a:pt x="162" y="40"/>
                  </a:lnTo>
                  <a:lnTo>
                    <a:pt x="165" y="44"/>
                  </a:lnTo>
                  <a:lnTo>
                    <a:pt x="168" y="47"/>
                  </a:lnTo>
                  <a:lnTo>
                    <a:pt x="169" y="52"/>
                  </a:lnTo>
                  <a:lnTo>
                    <a:pt x="171" y="56"/>
                  </a:lnTo>
                  <a:lnTo>
                    <a:pt x="171" y="61"/>
                  </a:lnTo>
                  <a:lnTo>
                    <a:pt x="171" y="66"/>
                  </a:lnTo>
                  <a:lnTo>
                    <a:pt x="169" y="71"/>
                  </a:lnTo>
                  <a:lnTo>
                    <a:pt x="168" y="75"/>
                  </a:lnTo>
                  <a:lnTo>
                    <a:pt x="165" y="79"/>
                  </a:lnTo>
                  <a:lnTo>
                    <a:pt x="163" y="82"/>
                  </a:lnTo>
                  <a:lnTo>
                    <a:pt x="159" y="85"/>
                  </a:lnTo>
                  <a:lnTo>
                    <a:pt x="156" y="88"/>
                  </a:lnTo>
                  <a:lnTo>
                    <a:pt x="152" y="90"/>
                  </a:lnTo>
                  <a:lnTo>
                    <a:pt x="148" y="92"/>
                  </a:lnTo>
                  <a:lnTo>
                    <a:pt x="143" y="93"/>
                  </a:lnTo>
                  <a:lnTo>
                    <a:pt x="138" y="94"/>
                  </a:lnTo>
                  <a:lnTo>
                    <a:pt x="133" y="94"/>
                  </a:lnTo>
                  <a:lnTo>
                    <a:pt x="128" y="94"/>
                  </a:lnTo>
                  <a:lnTo>
                    <a:pt x="126" y="94"/>
                  </a:lnTo>
                  <a:lnTo>
                    <a:pt x="123" y="93"/>
                  </a:lnTo>
                  <a:lnTo>
                    <a:pt x="121" y="93"/>
                  </a:lnTo>
                  <a:lnTo>
                    <a:pt x="119" y="92"/>
                  </a:lnTo>
                  <a:lnTo>
                    <a:pt x="116" y="91"/>
                  </a:lnTo>
                  <a:lnTo>
                    <a:pt x="114" y="90"/>
                  </a:lnTo>
                  <a:lnTo>
                    <a:pt x="111" y="88"/>
                  </a:lnTo>
                  <a:lnTo>
                    <a:pt x="107" y="86"/>
                  </a:lnTo>
                  <a:lnTo>
                    <a:pt x="104" y="83"/>
                  </a:lnTo>
                  <a:lnTo>
                    <a:pt x="99" y="80"/>
                  </a:lnTo>
                  <a:lnTo>
                    <a:pt x="99" y="81"/>
                  </a:lnTo>
                  <a:lnTo>
                    <a:pt x="102" y="87"/>
                  </a:lnTo>
                  <a:lnTo>
                    <a:pt x="107" y="93"/>
                  </a:lnTo>
                  <a:lnTo>
                    <a:pt x="111" y="98"/>
                  </a:lnTo>
                  <a:lnTo>
                    <a:pt x="117" y="101"/>
                  </a:lnTo>
                  <a:lnTo>
                    <a:pt x="122" y="104"/>
                  </a:lnTo>
                  <a:lnTo>
                    <a:pt x="128" y="107"/>
                  </a:lnTo>
                  <a:lnTo>
                    <a:pt x="129" y="108"/>
                  </a:lnTo>
                  <a:lnTo>
                    <a:pt x="129" y="109"/>
                  </a:lnTo>
                  <a:lnTo>
                    <a:pt x="128" y="109"/>
                  </a:lnTo>
                  <a:lnTo>
                    <a:pt x="42" y="109"/>
                  </a:lnTo>
                  <a:lnTo>
                    <a:pt x="42" y="108"/>
                  </a:lnTo>
                  <a:lnTo>
                    <a:pt x="43" y="107"/>
                  </a:lnTo>
                  <a:lnTo>
                    <a:pt x="49" y="104"/>
                  </a:lnTo>
                  <a:lnTo>
                    <a:pt x="54" y="101"/>
                  </a:lnTo>
                  <a:lnTo>
                    <a:pt x="59" y="98"/>
                  </a:lnTo>
                  <a:lnTo>
                    <a:pt x="64" y="93"/>
                  </a:lnTo>
                  <a:lnTo>
                    <a:pt x="68" y="87"/>
                  </a:lnTo>
                  <a:lnTo>
                    <a:pt x="72" y="81"/>
                  </a:lnTo>
                  <a:lnTo>
                    <a:pt x="72" y="80"/>
                  </a:lnTo>
                  <a:lnTo>
                    <a:pt x="71" y="80"/>
                  </a:lnTo>
                  <a:lnTo>
                    <a:pt x="67" y="83"/>
                  </a:lnTo>
                  <a:lnTo>
                    <a:pt x="63" y="86"/>
                  </a:lnTo>
                  <a:lnTo>
                    <a:pt x="60" y="88"/>
                  </a:lnTo>
                  <a:lnTo>
                    <a:pt x="57" y="90"/>
                  </a:lnTo>
                  <a:lnTo>
                    <a:pt x="54" y="91"/>
                  </a:lnTo>
                  <a:lnTo>
                    <a:pt x="52" y="92"/>
                  </a:lnTo>
                  <a:lnTo>
                    <a:pt x="50" y="93"/>
                  </a:lnTo>
                  <a:lnTo>
                    <a:pt x="47" y="93"/>
                  </a:lnTo>
                  <a:lnTo>
                    <a:pt x="45" y="94"/>
                  </a:lnTo>
                  <a:lnTo>
                    <a:pt x="43" y="94"/>
                  </a:lnTo>
                  <a:lnTo>
                    <a:pt x="36" y="94"/>
                  </a:lnTo>
                  <a:lnTo>
                    <a:pt x="29" y="94"/>
                  </a:lnTo>
                  <a:lnTo>
                    <a:pt x="23" y="92"/>
                  </a:lnTo>
                  <a:lnTo>
                    <a:pt x="19" y="90"/>
                  </a:lnTo>
                  <a:lnTo>
                    <a:pt x="15" y="88"/>
                  </a:lnTo>
                  <a:lnTo>
                    <a:pt x="11" y="85"/>
                  </a:lnTo>
                  <a:lnTo>
                    <a:pt x="8" y="82"/>
                  </a:lnTo>
                  <a:lnTo>
                    <a:pt x="5" y="79"/>
                  </a:lnTo>
                  <a:lnTo>
                    <a:pt x="3" y="75"/>
                  </a:lnTo>
                  <a:lnTo>
                    <a:pt x="1" y="71"/>
                  </a:lnTo>
                  <a:lnTo>
                    <a:pt x="0" y="66"/>
                  </a:lnTo>
                  <a:lnTo>
                    <a:pt x="0" y="61"/>
                  </a:lnTo>
                  <a:lnTo>
                    <a:pt x="0" y="56"/>
                  </a:lnTo>
                  <a:lnTo>
                    <a:pt x="1" y="52"/>
                  </a:lnTo>
                  <a:lnTo>
                    <a:pt x="3" y="47"/>
                  </a:lnTo>
                  <a:lnTo>
                    <a:pt x="6" y="44"/>
                  </a:lnTo>
                  <a:lnTo>
                    <a:pt x="9" y="40"/>
                  </a:lnTo>
                  <a:lnTo>
                    <a:pt x="13" y="37"/>
                  </a:lnTo>
                  <a:lnTo>
                    <a:pt x="17" y="34"/>
                  </a:lnTo>
                  <a:lnTo>
                    <a:pt x="22" y="32"/>
                  </a:lnTo>
                  <a:lnTo>
                    <a:pt x="32" y="29"/>
                  </a:lnTo>
                  <a:lnTo>
                    <a:pt x="39" y="27"/>
                  </a:lnTo>
                  <a:lnTo>
                    <a:pt x="46" y="26"/>
                  </a:lnTo>
                  <a:lnTo>
                    <a:pt x="45" y="26"/>
                  </a:lnTo>
                  <a:lnTo>
                    <a:pt x="51" y="25"/>
                  </a:lnTo>
                  <a:lnTo>
                    <a:pt x="57" y="23"/>
                  </a:lnTo>
                  <a:lnTo>
                    <a:pt x="61" y="22"/>
                  </a:lnTo>
                  <a:lnTo>
                    <a:pt x="65" y="21"/>
                  </a:lnTo>
                  <a:lnTo>
                    <a:pt x="69" y="19"/>
                  </a:lnTo>
                  <a:lnTo>
                    <a:pt x="72" y="18"/>
                  </a:lnTo>
                  <a:lnTo>
                    <a:pt x="74" y="15"/>
                  </a:lnTo>
                  <a:lnTo>
                    <a:pt x="77" y="13"/>
                  </a:lnTo>
                  <a:lnTo>
                    <a:pt x="80" y="9"/>
                  </a:lnTo>
                  <a:lnTo>
                    <a:pt x="83" y="5"/>
                  </a:lnTo>
                  <a:lnTo>
                    <a:pt x="85" y="0"/>
                  </a:lnTo>
                  <a:close/>
                </a:path>
              </a:pathLst>
            </a:custGeom>
            <a:solidFill>
              <a:srgbClr val="F35D2F"/>
            </a:solidFill>
            <a:ln w="0">
              <a:solidFill>
                <a:srgbClr val="FF3617"/>
              </a:solidFill>
              <a:prstDash val="solid"/>
              <a:round/>
              <a:headEnd/>
              <a:tailEnd/>
            </a:ln>
          </p:spPr>
          <p:txBody>
            <a:bodyPr/>
            <a:lstStyle/>
            <a:p>
              <a:pPr>
                <a:defRPr/>
              </a:pPr>
              <a:endParaRPr lang="en-US"/>
            </a:p>
          </p:txBody>
        </p:sp>
        <p:sp>
          <p:nvSpPr>
            <p:cNvPr id="2062" name="Freeform 10"/>
            <p:cNvSpPr>
              <a:spLocks/>
            </p:cNvSpPr>
            <p:nvPr userDrawn="1"/>
          </p:nvSpPr>
          <p:spPr bwMode="auto">
            <a:xfrm>
              <a:off x="927007" y="5397051"/>
              <a:ext cx="69542" cy="98535"/>
            </a:xfrm>
            <a:custGeom>
              <a:avLst/>
              <a:gdLst>
                <a:gd name="T0" fmla="*/ 2147483647 w 44"/>
                <a:gd name="T1" fmla="*/ 0 h 62"/>
                <a:gd name="T2" fmla="*/ 2147483647 w 44"/>
                <a:gd name="T3" fmla="*/ 2147483647 h 62"/>
                <a:gd name="T4" fmla="*/ 2147483647 w 44"/>
                <a:gd name="T5" fmla="*/ 2147483647 h 62"/>
                <a:gd name="T6" fmla="*/ 2147483647 w 44"/>
                <a:gd name="T7" fmla="*/ 2147483647 h 62"/>
                <a:gd name="T8" fmla="*/ 2147483647 w 44"/>
                <a:gd name="T9" fmla="*/ 2147483647 h 62"/>
                <a:gd name="T10" fmla="*/ 2147483647 w 44"/>
                <a:gd name="T11" fmla="*/ 2147483647 h 62"/>
                <a:gd name="T12" fmla="*/ 2147483647 w 44"/>
                <a:gd name="T13" fmla="*/ 2147483647 h 62"/>
                <a:gd name="T14" fmla="*/ 2147483647 w 44"/>
                <a:gd name="T15" fmla="*/ 2147483647 h 62"/>
                <a:gd name="T16" fmla="*/ 2147483647 w 44"/>
                <a:gd name="T17" fmla="*/ 2147483647 h 62"/>
                <a:gd name="T18" fmla="*/ 2147483647 w 44"/>
                <a:gd name="T19" fmla="*/ 2147483647 h 62"/>
                <a:gd name="T20" fmla="*/ 2147483647 w 44"/>
                <a:gd name="T21" fmla="*/ 2147483647 h 62"/>
                <a:gd name="T22" fmla="*/ 2147483647 w 44"/>
                <a:gd name="T23" fmla="*/ 2147483647 h 62"/>
                <a:gd name="T24" fmla="*/ 2147483647 w 44"/>
                <a:gd name="T25" fmla="*/ 2147483647 h 62"/>
                <a:gd name="T26" fmla="*/ 2147483647 w 44"/>
                <a:gd name="T27" fmla="*/ 2147483647 h 62"/>
                <a:gd name="T28" fmla="*/ 2147483647 w 44"/>
                <a:gd name="T29" fmla="*/ 2147483647 h 62"/>
                <a:gd name="T30" fmla="*/ 2147483647 w 44"/>
                <a:gd name="T31" fmla="*/ 2147483647 h 62"/>
                <a:gd name="T32" fmla="*/ 2147483647 w 44"/>
                <a:gd name="T33" fmla="*/ 2147483647 h 62"/>
                <a:gd name="T34" fmla="*/ 2147483647 w 44"/>
                <a:gd name="T35" fmla="*/ 2147483647 h 62"/>
                <a:gd name="T36" fmla="*/ 2147483647 w 44"/>
                <a:gd name="T37" fmla="*/ 2147483647 h 62"/>
                <a:gd name="T38" fmla="*/ 2147483647 w 44"/>
                <a:gd name="T39" fmla="*/ 2147483647 h 62"/>
                <a:gd name="T40" fmla="*/ 2147483647 w 44"/>
                <a:gd name="T41" fmla="*/ 2147483647 h 62"/>
                <a:gd name="T42" fmla="*/ 2147483647 w 44"/>
                <a:gd name="T43" fmla="*/ 2147483647 h 62"/>
                <a:gd name="T44" fmla="*/ 2147483647 w 44"/>
                <a:gd name="T45" fmla="*/ 2147483647 h 62"/>
                <a:gd name="T46" fmla="*/ 2147483647 w 44"/>
                <a:gd name="T47" fmla="*/ 2147483647 h 62"/>
                <a:gd name="T48" fmla="*/ 2147483647 w 44"/>
                <a:gd name="T49" fmla="*/ 2147483647 h 62"/>
                <a:gd name="T50" fmla="*/ 0 w 44"/>
                <a:gd name="T51" fmla="*/ 2147483647 h 62"/>
                <a:gd name="T52" fmla="*/ 2147483647 w 44"/>
                <a:gd name="T53" fmla="*/ 2147483647 h 62"/>
                <a:gd name="T54" fmla="*/ 2147483647 w 44"/>
                <a:gd name="T55" fmla="*/ 2147483647 h 62"/>
                <a:gd name="T56" fmla="*/ 2147483647 w 44"/>
                <a:gd name="T57" fmla="*/ 2147483647 h 62"/>
                <a:gd name="T58" fmla="*/ 2147483647 w 44"/>
                <a:gd name="T59" fmla="*/ 2147483647 h 62"/>
                <a:gd name="T60" fmla="*/ 2147483647 w 44"/>
                <a:gd name="T61" fmla="*/ 2147483647 h 62"/>
                <a:gd name="T62" fmla="*/ 2147483647 w 44"/>
                <a:gd name="T63" fmla="*/ 2147483647 h 62"/>
                <a:gd name="T64" fmla="*/ 2147483647 w 44"/>
                <a:gd name="T65" fmla="*/ 2147483647 h 62"/>
                <a:gd name="T66" fmla="*/ 2147483647 w 44"/>
                <a:gd name="T67" fmla="*/ 2147483647 h 62"/>
                <a:gd name="T68" fmla="*/ 2147483647 w 44"/>
                <a:gd name="T69" fmla="*/ 2147483647 h 62"/>
                <a:gd name="T70" fmla="*/ 2147483647 w 44"/>
                <a:gd name="T71" fmla="*/ 2147483647 h 62"/>
                <a:gd name="T72" fmla="*/ 2147483647 w 44"/>
                <a:gd name="T73" fmla="*/ 2147483647 h 62"/>
                <a:gd name="T74" fmla="*/ 2147483647 w 44"/>
                <a:gd name="T75" fmla="*/ 2147483647 h 62"/>
                <a:gd name="T76" fmla="*/ 2147483647 w 44"/>
                <a:gd name="T77" fmla="*/ 2147483647 h 62"/>
                <a:gd name="T78" fmla="*/ 0 w 44"/>
                <a:gd name="T79" fmla="*/ 2147483647 h 62"/>
                <a:gd name="T80" fmla="*/ 2147483647 w 44"/>
                <a:gd name="T81" fmla="*/ 2147483647 h 62"/>
                <a:gd name="T82" fmla="*/ 2147483647 w 44"/>
                <a:gd name="T83" fmla="*/ 2147483647 h 62"/>
                <a:gd name="T84" fmla="*/ 2147483647 w 44"/>
                <a:gd name="T85" fmla="*/ 2147483647 h 62"/>
                <a:gd name="T86" fmla="*/ 2147483647 w 44"/>
                <a:gd name="T87" fmla="*/ 0 h 62"/>
                <a:gd name="T88" fmla="*/ 2147483647 w 44"/>
                <a:gd name="T89" fmla="*/ 0 h 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4" h="62">
                  <a:moveTo>
                    <a:pt x="23" y="0"/>
                  </a:moveTo>
                  <a:lnTo>
                    <a:pt x="27" y="0"/>
                  </a:lnTo>
                  <a:lnTo>
                    <a:pt x="32" y="0"/>
                  </a:lnTo>
                  <a:lnTo>
                    <a:pt x="36" y="1"/>
                  </a:lnTo>
                  <a:lnTo>
                    <a:pt x="41" y="3"/>
                  </a:lnTo>
                  <a:lnTo>
                    <a:pt x="41" y="16"/>
                  </a:lnTo>
                  <a:lnTo>
                    <a:pt x="35" y="16"/>
                  </a:lnTo>
                  <a:lnTo>
                    <a:pt x="34" y="13"/>
                  </a:lnTo>
                  <a:lnTo>
                    <a:pt x="34" y="10"/>
                  </a:lnTo>
                  <a:lnTo>
                    <a:pt x="33" y="8"/>
                  </a:lnTo>
                  <a:lnTo>
                    <a:pt x="31" y="6"/>
                  </a:lnTo>
                  <a:lnTo>
                    <a:pt x="29" y="5"/>
                  </a:lnTo>
                  <a:lnTo>
                    <a:pt x="27" y="4"/>
                  </a:lnTo>
                  <a:lnTo>
                    <a:pt x="24" y="3"/>
                  </a:lnTo>
                  <a:lnTo>
                    <a:pt x="21" y="4"/>
                  </a:lnTo>
                  <a:lnTo>
                    <a:pt x="19" y="4"/>
                  </a:lnTo>
                  <a:lnTo>
                    <a:pt x="16" y="5"/>
                  </a:lnTo>
                  <a:lnTo>
                    <a:pt x="15" y="7"/>
                  </a:lnTo>
                  <a:lnTo>
                    <a:pt x="13" y="8"/>
                  </a:lnTo>
                  <a:lnTo>
                    <a:pt x="13" y="11"/>
                  </a:lnTo>
                  <a:lnTo>
                    <a:pt x="12" y="14"/>
                  </a:lnTo>
                  <a:lnTo>
                    <a:pt x="13" y="16"/>
                  </a:lnTo>
                  <a:lnTo>
                    <a:pt x="14" y="18"/>
                  </a:lnTo>
                  <a:lnTo>
                    <a:pt x="15" y="20"/>
                  </a:lnTo>
                  <a:lnTo>
                    <a:pt x="17" y="22"/>
                  </a:lnTo>
                  <a:lnTo>
                    <a:pt x="22" y="24"/>
                  </a:lnTo>
                  <a:lnTo>
                    <a:pt x="24" y="24"/>
                  </a:lnTo>
                  <a:lnTo>
                    <a:pt x="27" y="25"/>
                  </a:lnTo>
                  <a:lnTo>
                    <a:pt x="29" y="25"/>
                  </a:lnTo>
                  <a:lnTo>
                    <a:pt x="32" y="26"/>
                  </a:lnTo>
                  <a:lnTo>
                    <a:pt x="35" y="28"/>
                  </a:lnTo>
                  <a:lnTo>
                    <a:pt x="38" y="29"/>
                  </a:lnTo>
                  <a:lnTo>
                    <a:pt x="40" y="31"/>
                  </a:lnTo>
                  <a:lnTo>
                    <a:pt x="41" y="33"/>
                  </a:lnTo>
                  <a:lnTo>
                    <a:pt x="43" y="36"/>
                  </a:lnTo>
                  <a:lnTo>
                    <a:pt x="44" y="39"/>
                  </a:lnTo>
                  <a:lnTo>
                    <a:pt x="44" y="42"/>
                  </a:lnTo>
                  <a:lnTo>
                    <a:pt x="43" y="47"/>
                  </a:lnTo>
                  <a:lnTo>
                    <a:pt x="42" y="50"/>
                  </a:lnTo>
                  <a:lnTo>
                    <a:pt x="41" y="53"/>
                  </a:lnTo>
                  <a:lnTo>
                    <a:pt x="38" y="56"/>
                  </a:lnTo>
                  <a:lnTo>
                    <a:pt x="36" y="58"/>
                  </a:lnTo>
                  <a:lnTo>
                    <a:pt x="33" y="59"/>
                  </a:lnTo>
                  <a:lnTo>
                    <a:pt x="30" y="60"/>
                  </a:lnTo>
                  <a:lnTo>
                    <a:pt x="26" y="61"/>
                  </a:lnTo>
                  <a:lnTo>
                    <a:pt x="23" y="62"/>
                  </a:lnTo>
                  <a:lnTo>
                    <a:pt x="19" y="62"/>
                  </a:lnTo>
                  <a:lnTo>
                    <a:pt x="14" y="62"/>
                  </a:lnTo>
                  <a:lnTo>
                    <a:pt x="10" y="61"/>
                  </a:lnTo>
                  <a:lnTo>
                    <a:pt x="5" y="60"/>
                  </a:lnTo>
                  <a:lnTo>
                    <a:pt x="0" y="59"/>
                  </a:lnTo>
                  <a:lnTo>
                    <a:pt x="0" y="44"/>
                  </a:lnTo>
                  <a:lnTo>
                    <a:pt x="7" y="44"/>
                  </a:lnTo>
                  <a:lnTo>
                    <a:pt x="7" y="47"/>
                  </a:lnTo>
                  <a:lnTo>
                    <a:pt x="8" y="50"/>
                  </a:lnTo>
                  <a:lnTo>
                    <a:pt x="9" y="52"/>
                  </a:lnTo>
                  <a:lnTo>
                    <a:pt x="10" y="55"/>
                  </a:lnTo>
                  <a:lnTo>
                    <a:pt x="11" y="56"/>
                  </a:lnTo>
                  <a:lnTo>
                    <a:pt x="14" y="57"/>
                  </a:lnTo>
                  <a:lnTo>
                    <a:pt x="16" y="58"/>
                  </a:lnTo>
                  <a:lnTo>
                    <a:pt x="20" y="58"/>
                  </a:lnTo>
                  <a:lnTo>
                    <a:pt x="23" y="58"/>
                  </a:lnTo>
                  <a:lnTo>
                    <a:pt x="26" y="57"/>
                  </a:lnTo>
                  <a:lnTo>
                    <a:pt x="28" y="55"/>
                  </a:lnTo>
                  <a:lnTo>
                    <a:pt x="30" y="53"/>
                  </a:lnTo>
                  <a:lnTo>
                    <a:pt x="31" y="50"/>
                  </a:lnTo>
                  <a:lnTo>
                    <a:pt x="31" y="47"/>
                  </a:lnTo>
                  <a:lnTo>
                    <a:pt x="31" y="44"/>
                  </a:lnTo>
                  <a:lnTo>
                    <a:pt x="30" y="41"/>
                  </a:lnTo>
                  <a:lnTo>
                    <a:pt x="28" y="39"/>
                  </a:lnTo>
                  <a:lnTo>
                    <a:pt x="25" y="37"/>
                  </a:lnTo>
                  <a:lnTo>
                    <a:pt x="16" y="35"/>
                  </a:lnTo>
                  <a:lnTo>
                    <a:pt x="13" y="34"/>
                  </a:lnTo>
                  <a:lnTo>
                    <a:pt x="10" y="32"/>
                  </a:lnTo>
                  <a:lnTo>
                    <a:pt x="8" y="31"/>
                  </a:lnTo>
                  <a:lnTo>
                    <a:pt x="5" y="29"/>
                  </a:lnTo>
                  <a:lnTo>
                    <a:pt x="3" y="27"/>
                  </a:lnTo>
                  <a:lnTo>
                    <a:pt x="2" y="24"/>
                  </a:lnTo>
                  <a:lnTo>
                    <a:pt x="1" y="21"/>
                  </a:lnTo>
                  <a:lnTo>
                    <a:pt x="0" y="17"/>
                  </a:lnTo>
                  <a:lnTo>
                    <a:pt x="1" y="14"/>
                  </a:lnTo>
                  <a:lnTo>
                    <a:pt x="2" y="11"/>
                  </a:lnTo>
                  <a:lnTo>
                    <a:pt x="3" y="8"/>
                  </a:lnTo>
                  <a:lnTo>
                    <a:pt x="5" y="5"/>
                  </a:lnTo>
                  <a:lnTo>
                    <a:pt x="8" y="4"/>
                  </a:lnTo>
                  <a:lnTo>
                    <a:pt x="10" y="2"/>
                  </a:lnTo>
                  <a:lnTo>
                    <a:pt x="14" y="1"/>
                  </a:lnTo>
                  <a:lnTo>
                    <a:pt x="17" y="0"/>
                  </a:lnTo>
                  <a:lnTo>
                    <a:pt x="20" y="0"/>
                  </a:lnTo>
                  <a:lnTo>
                    <a:pt x="2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63" name="Freeform 11"/>
            <p:cNvSpPr>
              <a:spLocks/>
            </p:cNvSpPr>
            <p:nvPr userDrawn="1"/>
          </p:nvSpPr>
          <p:spPr bwMode="auto">
            <a:xfrm>
              <a:off x="1102253" y="5412318"/>
              <a:ext cx="79278" cy="83269"/>
            </a:xfrm>
            <a:custGeom>
              <a:avLst/>
              <a:gdLst>
                <a:gd name="T0" fmla="*/ 2147483647 w 50"/>
                <a:gd name="T1" fmla="*/ 2147483647 h 53"/>
                <a:gd name="T2" fmla="*/ 2147483647 w 50"/>
                <a:gd name="T3" fmla="*/ 2147483647 h 53"/>
                <a:gd name="T4" fmla="*/ 2147483647 w 50"/>
                <a:gd name="T5" fmla="*/ 2147483647 h 53"/>
                <a:gd name="T6" fmla="*/ 2147483647 w 50"/>
                <a:gd name="T7" fmla="*/ 2147483647 h 53"/>
                <a:gd name="T8" fmla="*/ 2147483647 w 50"/>
                <a:gd name="T9" fmla="*/ 2147483647 h 53"/>
                <a:gd name="T10" fmla="*/ 2147483647 w 50"/>
                <a:gd name="T11" fmla="*/ 2147483647 h 53"/>
                <a:gd name="T12" fmla="*/ 2147483647 w 50"/>
                <a:gd name="T13" fmla="*/ 2147483647 h 53"/>
                <a:gd name="T14" fmla="*/ 2147483647 w 50"/>
                <a:gd name="T15" fmla="*/ 2147483647 h 53"/>
                <a:gd name="T16" fmla="*/ 2147483647 w 50"/>
                <a:gd name="T17" fmla="*/ 2147483647 h 53"/>
                <a:gd name="T18" fmla="*/ 2147483647 w 50"/>
                <a:gd name="T19" fmla="*/ 2147483647 h 53"/>
                <a:gd name="T20" fmla="*/ 2147483647 w 50"/>
                <a:gd name="T21" fmla="*/ 2147483647 h 53"/>
                <a:gd name="T22" fmla="*/ 2147483647 w 50"/>
                <a:gd name="T23" fmla="*/ 2147483647 h 53"/>
                <a:gd name="T24" fmla="*/ 2147483647 w 50"/>
                <a:gd name="T25" fmla="*/ 2147483647 h 53"/>
                <a:gd name="T26" fmla="*/ 2147483647 w 50"/>
                <a:gd name="T27" fmla="*/ 2147483647 h 53"/>
                <a:gd name="T28" fmla="*/ 2147483647 w 50"/>
                <a:gd name="T29" fmla="*/ 2147483647 h 53"/>
                <a:gd name="T30" fmla="*/ 2147483647 w 50"/>
                <a:gd name="T31" fmla="*/ 2147483647 h 53"/>
                <a:gd name="T32" fmla="*/ 2147483647 w 50"/>
                <a:gd name="T33" fmla="*/ 2147483647 h 53"/>
                <a:gd name="T34" fmla="*/ 2147483647 w 50"/>
                <a:gd name="T35" fmla="*/ 2147483647 h 53"/>
                <a:gd name="T36" fmla="*/ 2147483647 w 50"/>
                <a:gd name="T37" fmla="*/ 2147483647 h 53"/>
                <a:gd name="T38" fmla="*/ 2147483647 w 50"/>
                <a:gd name="T39" fmla="*/ 2147483647 h 53"/>
                <a:gd name="T40" fmla="*/ 2147483647 w 50"/>
                <a:gd name="T41" fmla="*/ 2147483647 h 53"/>
                <a:gd name="T42" fmla="*/ 2147483647 w 50"/>
                <a:gd name="T43" fmla="*/ 2147483647 h 53"/>
                <a:gd name="T44" fmla="*/ 2147483647 w 50"/>
                <a:gd name="T45" fmla="*/ 2147483647 h 53"/>
                <a:gd name="T46" fmla="*/ 2147483647 w 50"/>
                <a:gd name="T47" fmla="*/ 2147483647 h 53"/>
                <a:gd name="T48" fmla="*/ 2147483647 w 50"/>
                <a:gd name="T49" fmla="*/ 2147483647 h 53"/>
                <a:gd name="T50" fmla="*/ 2147483647 w 50"/>
                <a:gd name="T51" fmla="*/ 2147483647 h 53"/>
                <a:gd name="T52" fmla="*/ 2147483647 w 50"/>
                <a:gd name="T53" fmla="*/ 2147483647 h 53"/>
                <a:gd name="T54" fmla="*/ 2147483647 w 50"/>
                <a:gd name="T55" fmla="*/ 2147483647 h 53"/>
                <a:gd name="T56" fmla="*/ 2147483647 w 50"/>
                <a:gd name="T57" fmla="*/ 2147483647 h 53"/>
                <a:gd name="T58" fmla="*/ 2147483647 w 50"/>
                <a:gd name="T59" fmla="*/ 2147483647 h 53"/>
                <a:gd name="T60" fmla="*/ 2147483647 w 50"/>
                <a:gd name="T61" fmla="*/ 2147483647 h 53"/>
                <a:gd name="T62" fmla="*/ 2147483647 w 50"/>
                <a:gd name="T63" fmla="*/ 2147483647 h 53"/>
                <a:gd name="T64" fmla="*/ 2147483647 w 50"/>
                <a:gd name="T65" fmla="*/ 2147483647 h 53"/>
                <a:gd name="T66" fmla="*/ 2147483647 w 50"/>
                <a:gd name="T67" fmla="*/ 2147483647 h 53"/>
                <a:gd name="T68" fmla="*/ 2147483647 w 50"/>
                <a:gd name="T69" fmla="*/ 2147483647 h 53"/>
                <a:gd name="T70" fmla="*/ 0 w 50"/>
                <a:gd name="T71" fmla="*/ 2147483647 h 53"/>
                <a:gd name="T72" fmla="*/ 2147483647 w 50"/>
                <a:gd name="T73" fmla="*/ 2147483647 h 53"/>
                <a:gd name="T74" fmla="*/ 2147483647 w 50"/>
                <a:gd name="T75" fmla="*/ 2147483647 h 53"/>
                <a:gd name="T76" fmla="*/ 2147483647 w 50"/>
                <a:gd name="T77" fmla="*/ 2147483647 h 53"/>
                <a:gd name="T78" fmla="*/ 2147483647 w 50"/>
                <a:gd name="T79" fmla="*/ 2147483647 h 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0" h="53">
                  <a:moveTo>
                    <a:pt x="26" y="0"/>
                  </a:moveTo>
                  <a:lnTo>
                    <a:pt x="31" y="1"/>
                  </a:lnTo>
                  <a:lnTo>
                    <a:pt x="35" y="1"/>
                  </a:lnTo>
                  <a:lnTo>
                    <a:pt x="39" y="2"/>
                  </a:lnTo>
                  <a:lnTo>
                    <a:pt x="44" y="3"/>
                  </a:lnTo>
                  <a:lnTo>
                    <a:pt x="44" y="15"/>
                  </a:lnTo>
                  <a:lnTo>
                    <a:pt x="39" y="15"/>
                  </a:lnTo>
                  <a:lnTo>
                    <a:pt x="38" y="12"/>
                  </a:lnTo>
                  <a:lnTo>
                    <a:pt x="37" y="9"/>
                  </a:lnTo>
                  <a:lnTo>
                    <a:pt x="37" y="7"/>
                  </a:lnTo>
                  <a:lnTo>
                    <a:pt x="35" y="5"/>
                  </a:lnTo>
                  <a:lnTo>
                    <a:pt x="33" y="4"/>
                  </a:lnTo>
                  <a:lnTo>
                    <a:pt x="30" y="4"/>
                  </a:lnTo>
                  <a:lnTo>
                    <a:pt x="26" y="4"/>
                  </a:lnTo>
                  <a:lnTo>
                    <a:pt x="23" y="4"/>
                  </a:lnTo>
                  <a:lnTo>
                    <a:pt x="20" y="5"/>
                  </a:lnTo>
                  <a:lnTo>
                    <a:pt x="18" y="6"/>
                  </a:lnTo>
                  <a:lnTo>
                    <a:pt x="16" y="8"/>
                  </a:lnTo>
                  <a:lnTo>
                    <a:pt x="15" y="10"/>
                  </a:lnTo>
                  <a:lnTo>
                    <a:pt x="13" y="13"/>
                  </a:lnTo>
                  <a:lnTo>
                    <a:pt x="13" y="15"/>
                  </a:lnTo>
                  <a:lnTo>
                    <a:pt x="12" y="18"/>
                  </a:lnTo>
                  <a:lnTo>
                    <a:pt x="12" y="21"/>
                  </a:lnTo>
                  <a:lnTo>
                    <a:pt x="12" y="25"/>
                  </a:lnTo>
                  <a:lnTo>
                    <a:pt x="12" y="31"/>
                  </a:lnTo>
                  <a:lnTo>
                    <a:pt x="12" y="34"/>
                  </a:lnTo>
                  <a:lnTo>
                    <a:pt x="12" y="37"/>
                  </a:lnTo>
                  <a:lnTo>
                    <a:pt x="13" y="40"/>
                  </a:lnTo>
                  <a:lnTo>
                    <a:pt x="14" y="42"/>
                  </a:lnTo>
                  <a:lnTo>
                    <a:pt x="16" y="45"/>
                  </a:lnTo>
                  <a:lnTo>
                    <a:pt x="17" y="47"/>
                  </a:lnTo>
                  <a:lnTo>
                    <a:pt x="20" y="48"/>
                  </a:lnTo>
                  <a:lnTo>
                    <a:pt x="22" y="49"/>
                  </a:lnTo>
                  <a:lnTo>
                    <a:pt x="26" y="50"/>
                  </a:lnTo>
                  <a:lnTo>
                    <a:pt x="28" y="49"/>
                  </a:lnTo>
                  <a:lnTo>
                    <a:pt x="30" y="49"/>
                  </a:lnTo>
                  <a:lnTo>
                    <a:pt x="32" y="48"/>
                  </a:lnTo>
                  <a:lnTo>
                    <a:pt x="34" y="46"/>
                  </a:lnTo>
                  <a:lnTo>
                    <a:pt x="35" y="46"/>
                  </a:lnTo>
                  <a:lnTo>
                    <a:pt x="35" y="45"/>
                  </a:lnTo>
                  <a:lnTo>
                    <a:pt x="35" y="35"/>
                  </a:lnTo>
                  <a:lnTo>
                    <a:pt x="35" y="34"/>
                  </a:lnTo>
                  <a:lnTo>
                    <a:pt x="34" y="33"/>
                  </a:lnTo>
                  <a:lnTo>
                    <a:pt x="33" y="32"/>
                  </a:lnTo>
                  <a:lnTo>
                    <a:pt x="32" y="32"/>
                  </a:lnTo>
                  <a:lnTo>
                    <a:pt x="26" y="32"/>
                  </a:lnTo>
                  <a:lnTo>
                    <a:pt x="26" y="29"/>
                  </a:lnTo>
                  <a:lnTo>
                    <a:pt x="31" y="29"/>
                  </a:lnTo>
                  <a:lnTo>
                    <a:pt x="47" y="29"/>
                  </a:lnTo>
                  <a:lnTo>
                    <a:pt x="50" y="29"/>
                  </a:lnTo>
                  <a:lnTo>
                    <a:pt x="50" y="32"/>
                  </a:lnTo>
                  <a:lnTo>
                    <a:pt x="48" y="32"/>
                  </a:lnTo>
                  <a:lnTo>
                    <a:pt x="46" y="33"/>
                  </a:lnTo>
                  <a:lnTo>
                    <a:pt x="45" y="34"/>
                  </a:lnTo>
                  <a:lnTo>
                    <a:pt x="45" y="49"/>
                  </a:lnTo>
                  <a:lnTo>
                    <a:pt x="41" y="50"/>
                  </a:lnTo>
                  <a:lnTo>
                    <a:pt x="38" y="51"/>
                  </a:lnTo>
                  <a:lnTo>
                    <a:pt x="34" y="51"/>
                  </a:lnTo>
                  <a:lnTo>
                    <a:pt x="31" y="52"/>
                  </a:lnTo>
                  <a:lnTo>
                    <a:pt x="27" y="53"/>
                  </a:lnTo>
                  <a:lnTo>
                    <a:pt x="24" y="53"/>
                  </a:lnTo>
                  <a:lnTo>
                    <a:pt x="19" y="52"/>
                  </a:lnTo>
                  <a:lnTo>
                    <a:pt x="15" y="51"/>
                  </a:lnTo>
                  <a:lnTo>
                    <a:pt x="11" y="50"/>
                  </a:lnTo>
                  <a:lnTo>
                    <a:pt x="8" y="48"/>
                  </a:lnTo>
                  <a:lnTo>
                    <a:pt x="5" y="45"/>
                  </a:lnTo>
                  <a:lnTo>
                    <a:pt x="3" y="41"/>
                  </a:lnTo>
                  <a:lnTo>
                    <a:pt x="1" y="37"/>
                  </a:lnTo>
                  <a:lnTo>
                    <a:pt x="1" y="33"/>
                  </a:lnTo>
                  <a:lnTo>
                    <a:pt x="0" y="28"/>
                  </a:lnTo>
                  <a:lnTo>
                    <a:pt x="1" y="22"/>
                  </a:lnTo>
                  <a:lnTo>
                    <a:pt x="1" y="16"/>
                  </a:lnTo>
                  <a:lnTo>
                    <a:pt x="3" y="12"/>
                  </a:lnTo>
                  <a:lnTo>
                    <a:pt x="5" y="8"/>
                  </a:lnTo>
                  <a:lnTo>
                    <a:pt x="8" y="5"/>
                  </a:lnTo>
                  <a:lnTo>
                    <a:pt x="11" y="3"/>
                  </a:lnTo>
                  <a:lnTo>
                    <a:pt x="16" y="2"/>
                  </a:lnTo>
                  <a:lnTo>
                    <a:pt x="21" y="1"/>
                  </a:lnTo>
                  <a:lnTo>
                    <a:pt x="26"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64" name="Freeform 12"/>
            <p:cNvSpPr>
              <a:spLocks/>
            </p:cNvSpPr>
            <p:nvPr userDrawn="1"/>
          </p:nvSpPr>
          <p:spPr bwMode="auto">
            <a:xfrm>
              <a:off x="1191267" y="5413705"/>
              <a:ext cx="59807" cy="80493"/>
            </a:xfrm>
            <a:custGeom>
              <a:avLst/>
              <a:gdLst>
                <a:gd name="T0" fmla="*/ 0 w 38"/>
                <a:gd name="T1" fmla="*/ 0 h 51"/>
                <a:gd name="T2" fmla="*/ 2147483647 w 38"/>
                <a:gd name="T3" fmla="*/ 0 h 51"/>
                <a:gd name="T4" fmla="*/ 2147483647 w 38"/>
                <a:gd name="T5" fmla="*/ 2147483647 h 51"/>
                <a:gd name="T6" fmla="*/ 2147483647 w 38"/>
                <a:gd name="T7" fmla="*/ 2147483647 h 51"/>
                <a:gd name="T8" fmla="*/ 2147483647 w 38"/>
                <a:gd name="T9" fmla="*/ 2147483647 h 51"/>
                <a:gd name="T10" fmla="*/ 2147483647 w 38"/>
                <a:gd name="T11" fmla="*/ 2147483647 h 51"/>
                <a:gd name="T12" fmla="*/ 2147483647 w 38"/>
                <a:gd name="T13" fmla="*/ 2147483647 h 51"/>
                <a:gd name="T14" fmla="*/ 2147483647 w 38"/>
                <a:gd name="T15" fmla="*/ 2147483647 h 51"/>
                <a:gd name="T16" fmla="*/ 2147483647 w 38"/>
                <a:gd name="T17" fmla="*/ 2147483647 h 51"/>
                <a:gd name="T18" fmla="*/ 2147483647 w 38"/>
                <a:gd name="T19" fmla="*/ 2147483647 h 51"/>
                <a:gd name="T20" fmla="*/ 2147483647 w 38"/>
                <a:gd name="T21" fmla="*/ 2147483647 h 51"/>
                <a:gd name="T22" fmla="*/ 2147483647 w 38"/>
                <a:gd name="T23" fmla="*/ 2147483647 h 51"/>
                <a:gd name="T24" fmla="*/ 2147483647 w 38"/>
                <a:gd name="T25" fmla="*/ 2147483647 h 51"/>
                <a:gd name="T26" fmla="*/ 2147483647 w 38"/>
                <a:gd name="T27" fmla="*/ 2147483647 h 51"/>
                <a:gd name="T28" fmla="*/ 2147483647 w 38"/>
                <a:gd name="T29" fmla="*/ 2147483647 h 51"/>
                <a:gd name="T30" fmla="*/ 2147483647 w 38"/>
                <a:gd name="T31" fmla="*/ 2147483647 h 51"/>
                <a:gd name="T32" fmla="*/ 2147483647 w 38"/>
                <a:gd name="T33" fmla="*/ 2147483647 h 51"/>
                <a:gd name="T34" fmla="*/ 2147483647 w 38"/>
                <a:gd name="T35" fmla="*/ 2147483647 h 51"/>
                <a:gd name="T36" fmla="*/ 2147483647 w 38"/>
                <a:gd name="T37" fmla="*/ 2147483647 h 51"/>
                <a:gd name="T38" fmla="*/ 2147483647 w 38"/>
                <a:gd name="T39" fmla="*/ 2147483647 h 51"/>
                <a:gd name="T40" fmla="*/ 2147483647 w 38"/>
                <a:gd name="T41" fmla="*/ 2147483647 h 51"/>
                <a:gd name="T42" fmla="*/ 2147483647 w 38"/>
                <a:gd name="T43" fmla="*/ 2147483647 h 51"/>
                <a:gd name="T44" fmla="*/ 2147483647 w 38"/>
                <a:gd name="T45" fmla="*/ 2147483647 h 51"/>
                <a:gd name="T46" fmla="*/ 2147483647 w 38"/>
                <a:gd name="T47" fmla="*/ 2147483647 h 51"/>
                <a:gd name="T48" fmla="*/ 2147483647 w 38"/>
                <a:gd name="T49" fmla="*/ 2147483647 h 51"/>
                <a:gd name="T50" fmla="*/ 2147483647 w 38"/>
                <a:gd name="T51" fmla="*/ 2147483647 h 51"/>
                <a:gd name="T52" fmla="*/ 2147483647 w 38"/>
                <a:gd name="T53" fmla="*/ 2147483647 h 51"/>
                <a:gd name="T54" fmla="*/ 2147483647 w 38"/>
                <a:gd name="T55" fmla="*/ 2147483647 h 51"/>
                <a:gd name="T56" fmla="*/ 2147483647 w 38"/>
                <a:gd name="T57" fmla="*/ 2147483647 h 51"/>
                <a:gd name="T58" fmla="*/ 2147483647 w 38"/>
                <a:gd name="T59" fmla="*/ 2147483647 h 51"/>
                <a:gd name="T60" fmla="*/ 2147483647 w 38"/>
                <a:gd name="T61" fmla="*/ 2147483647 h 51"/>
                <a:gd name="T62" fmla="*/ 2147483647 w 38"/>
                <a:gd name="T63" fmla="*/ 2147483647 h 51"/>
                <a:gd name="T64" fmla="*/ 2147483647 w 38"/>
                <a:gd name="T65" fmla="*/ 2147483647 h 51"/>
                <a:gd name="T66" fmla="*/ 2147483647 w 38"/>
                <a:gd name="T67" fmla="*/ 2147483647 h 51"/>
                <a:gd name="T68" fmla="*/ 2147483647 w 38"/>
                <a:gd name="T69" fmla="*/ 2147483647 h 51"/>
                <a:gd name="T70" fmla="*/ 2147483647 w 38"/>
                <a:gd name="T71" fmla="*/ 2147483647 h 51"/>
                <a:gd name="T72" fmla="*/ 2147483647 w 38"/>
                <a:gd name="T73" fmla="*/ 2147483647 h 51"/>
                <a:gd name="T74" fmla="*/ 2147483647 w 38"/>
                <a:gd name="T75" fmla="*/ 2147483647 h 51"/>
                <a:gd name="T76" fmla="*/ 2147483647 w 38"/>
                <a:gd name="T77" fmla="*/ 2147483647 h 51"/>
                <a:gd name="T78" fmla="*/ 2147483647 w 38"/>
                <a:gd name="T79" fmla="*/ 2147483647 h 51"/>
                <a:gd name="T80" fmla="*/ 0 w 38"/>
                <a:gd name="T81" fmla="*/ 2147483647 h 51"/>
                <a:gd name="T82" fmla="*/ 0 w 38"/>
                <a:gd name="T83" fmla="*/ 2147483647 h 51"/>
                <a:gd name="T84" fmla="*/ 2147483647 w 38"/>
                <a:gd name="T85" fmla="*/ 2147483647 h 51"/>
                <a:gd name="T86" fmla="*/ 2147483647 w 38"/>
                <a:gd name="T87" fmla="*/ 2147483647 h 51"/>
                <a:gd name="T88" fmla="*/ 2147483647 w 38"/>
                <a:gd name="T89" fmla="*/ 2147483647 h 51"/>
                <a:gd name="T90" fmla="*/ 2147483647 w 38"/>
                <a:gd name="T91" fmla="*/ 2147483647 h 51"/>
                <a:gd name="T92" fmla="*/ 2147483647 w 38"/>
                <a:gd name="T93" fmla="*/ 2147483647 h 51"/>
                <a:gd name="T94" fmla="*/ 2147483647 w 38"/>
                <a:gd name="T95" fmla="*/ 2147483647 h 51"/>
                <a:gd name="T96" fmla="*/ 2147483647 w 38"/>
                <a:gd name="T97" fmla="*/ 2147483647 h 51"/>
                <a:gd name="T98" fmla="*/ 2147483647 w 38"/>
                <a:gd name="T99" fmla="*/ 2147483647 h 51"/>
                <a:gd name="T100" fmla="*/ 2147483647 w 38"/>
                <a:gd name="T101" fmla="*/ 2147483647 h 51"/>
                <a:gd name="T102" fmla="*/ 2147483647 w 38"/>
                <a:gd name="T103" fmla="*/ 2147483647 h 51"/>
                <a:gd name="T104" fmla="*/ 0 w 38"/>
                <a:gd name="T105" fmla="*/ 2147483647 h 51"/>
                <a:gd name="T106" fmla="*/ 0 w 38"/>
                <a:gd name="T107" fmla="*/ 0 h 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8" h="51">
                  <a:moveTo>
                    <a:pt x="0" y="0"/>
                  </a:moveTo>
                  <a:lnTo>
                    <a:pt x="38" y="0"/>
                  </a:lnTo>
                  <a:lnTo>
                    <a:pt x="38" y="12"/>
                  </a:lnTo>
                  <a:lnTo>
                    <a:pt x="33" y="12"/>
                  </a:lnTo>
                  <a:lnTo>
                    <a:pt x="33" y="9"/>
                  </a:lnTo>
                  <a:lnTo>
                    <a:pt x="32" y="7"/>
                  </a:lnTo>
                  <a:lnTo>
                    <a:pt x="32" y="6"/>
                  </a:lnTo>
                  <a:lnTo>
                    <a:pt x="31" y="5"/>
                  </a:lnTo>
                  <a:lnTo>
                    <a:pt x="29" y="4"/>
                  </a:lnTo>
                  <a:lnTo>
                    <a:pt x="26" y="4"/>
                  </a:lnTo>
                  <a:lnTo>
                    <a:pt x="16" y="4"/>
                  </a:lnTo>
                  <a:lnTo>
                    <a:pt x="16" y="22"/>
                  </a:lnTo>
                  <a:lnTo>
                    <a:pt x="20" y="22"/>
                  </a:lnTo>
                  <a:lnTo>
                    <a:pt x="22" y="22"/>
                  </a:lnTo>
                  <a:lnTo>
                    <a:pt x="23" y="21"/>
                  </a:lnTo>
                  <a:lnTo>
                    <a:pt x="24" y="20"/>
                  </a:lnTo>
                  <a:lnTo>
                    <a:pt x="25" y="19"/>
                  </a:lnTo>
                  <a:lnTo>
                    <a:pt x="25" y="17"/>
                  </a:lnTo>
                  <a:lnTo>
                    <a:pt x="25" y="15"/>
                  </a:lnTo>
                  <a:lnTo>
                    <a:pt x="29" y="15"/>
                  </a:lnTo>
                  <a:lnTo>
                    <a:pt x="29" y="33"/>
                  </a:lnTo>
                  <a:lnTo>
                    <a:pt x="25" y="33"/>
                  </a:lnTo>
                  <a:lnTo>
                    <a:pt x="25" y="31"/>
                  </a:lnTo>
                  <a:lnTo>
                    <a:pt x="25" y="29"/>
                  </a:lnTo>
                  <a:lnTo>
                    <a:pt x="24" y="28"/>
                  </a:lnTo>
                  <a:lnTo>
                    <a:pt x="23" y="27"/>
                  </a:lnTo>
                  <a:lnTo>
                    <a:pt x="22" y="26"/>
                  </a:lnTo>
                  <a:lnTo>
                    <a:pt x="20" y="26"/>
                  </a:lnTo>
                  <a:lnTo>
                    <a:pt x="16" y="26"/>
                  </a:lnTo>
                  <a:lnTo>
                    <a:pt x="16" y="48"/>
                  </a:lnTo>
                  <a:lnTo>
                    <a:pt x="24" y="48"/>
                  </a:lnTo>
                  <a:lnTo>
                    <a:pt x="27" y="48"/>
                  </a:lnTo>
                  <a:lnTo>
                    <a:pt x="29" y="47"/>
                  </a:lnTo>
                  <a:lnTo>
                    <a:pt x="31" y="46"/>
                  </a:lnTo>
                  <a:lnTo>
                    <a:pt x="32" y="45"/>
                  </a:lnTo>
                  <a:lnTo>
                    <a:pt x="32" y="43"/>
                  </a:lnTo>
                  <a:lnTo>
                    <a:pt x="33" y="40"/>
                  </a:lnTo>
                  <a:lnTo>
                    <a:pt x="33" y="37"/>
                  </a:lnTo>
                  <a:lnTo>
                    <a:pt x="38" y="37"/>
                  </a:lnTo>
                  <a:lnTo>
                    <a:pt x="38" y="51"/>
                  </a:lnTo>
                  <a:lnTo>
                    <a:pt x="0" y="51"/>
                  </a:lnTo>
                  <a:lnTo>
                    <a:pt x="0" y="48"/>
                  </a:lnTo>
                  <a:lnTo>
                    <a:pt x="2" y="48"/>
                  </a:lnTo>
                  <a:lnTo>
                    <a:pt x="4" y="48"/>
                  </a:lnTo>
                  <a:lnTo>
                    <a:pt x="5" y="47"/>
                  </a:lnTo>
                  <a:lnTo>
                    <a:pt x="5" y="46"/>
                  </a:lnTo>
                  <a:lnTo>
                    <a:pt x="6" y="45"/>
                  </a:lnTo>
                  <a:lnTo>
                    <a:pt x="6" y="6"/>
                  </a:lnTo>
                  <a:lnTo>
                    <a:pt x="5" y="5"/>
                  </a:lnTo>
                  <a:lnTo>
                    <a:pt x="5" y="4"/>
                  </a:lnTo>
                  <a:lnTo>
                    <a:pt x="4" y="4"/>
                  </a:lnTo>
                  <a:lnTo>
                    <a:pt x="2" y="3"/>
                  </a:lnTo>
                  <a:lnTo>
                    <a:pt x="0" y="3"/>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65" name="Freeform 13"/>
            <p:cNvSpPr>
              <a:spLocks/>
            </p:cNvSpPr>
            <p:nvPr userDrawn="1"/>
          </p:nvSpPr>
          <p:spPr bwMode="auto">
            <a:xfrm>
              <a:off x="1260809" y="5413705"/>
              <a:ext cx="70933" cy="80493"/>
            </a:xfrm>
            <a:custGeom>
              <a:avLst/>
              <a:gdLst>
                <a:gd name="T0" fmla="*/ 0 w 45"/>
                <a:gd name="T1" fmla="*/ 0 h 51"/>
                <a:gd name="T2" fmla="*/ 2147483647 w 45"/>
                <a:gd name="T3" fmla="*/ 0 h 51"/>
                <a:gd name="T4" fmla="*/ 2147483647 w 45"/>
                <a:gd name="T5" fmla="*/ 2147483647 h 51"/>
                <a:gd name="T6" fmla="*/ 2147483647 w 45"/>
                <a:gd name="T7" fmla="*/ 2147483647 h 51"/>
                <a:gd name="T8" fmla="*/ 2147483647 w 45"/>
                <a:gd name="T9" fmla="*/ 2147483647 h 51"/>
                <a:gd name="T10" fmla="*/ 2147483647 w 45"/>
                <a:gd name="T11" fmla="*/ 2147483647 h 51"/>
                <a:gd name="T12" fmla="*/ 2147483647 w 45"/>
                <a:gd name="T13" fmla="*/ 2147483647 h 51"/>
                <a:gd name="T14" fmla="*/ 2147483647 w 45"/>
                <a:gd name="T15" fmla="*/ 2147483647 h 51"/>
                <a:gd name="T16" fmla="*/ 2147483647 w 45"/>
                <a:gd name="T17" fmla="*/ 2147483647 h 51"/>
                <a:gd name="T18" fmla="*/ 2147483647 w 45"/>
                <a:gd name="T19" fmla="*/ 2147483647 h 51"/>
                <a:gd name="T20" fmla="*/ 2147483647 w 45"/>
                <a:gd name="T21" fmla="*/ 2147483647 h 51"/>
                <a:gd name="T22" fmla="*/ 2147483647 w 45"/>
                <a:gd name="T23" fmla="*/ 2147483647 h 51"/>
                <a:gd name="T24" fmla="*/ 2147483647 w 45"/>
                <a:gd name="T25" fmla="*/ 2147483647 h 51"/>
                <a:gd name="T26" fmla="*/ 2147483647 w 45"/>
                <a:gd name="T27" fmla="*/ 2147483647 h 51"/>
                <a:gd name="T28" fmla="*/ 2147483647 w 45"/>
                <a:gd name="T29" fmla="*/ 2147483647 h 51"/>
                <a:gd name="T30" fmla="*/ 2147483647 w 45"/>
                <a:gd name="T31" fmla="*/ 2147483647 h 51"/>
                <a:gd name="T32" fmla="*/ 2147483647 w 45"/>
                <a:gd name="T33" fmla="*/ 2147483647 h 51"/>
                <a:gd name="T34" fmla="*/ 2147483647 w 45"/>
                <a:gd name="T35" fmla="*/ 2147483647 h 51"/>
                <a:gd name="T36" fmla="*/ 2147483647 w 45"/>
                <a:gd name="T37" fmla="*/ 2147483647 h 51"/>
                <a:gd name="T38" fmla="*/ 2147483647 w 45"/>
                <a:gd name="T39" fmla="*/ 2147483647 h 51"/>
                <a:gd name="T40" fmla="*/ 2147483647 w 45"/>
                <a:gd name="T41" fmla="*/ 2147483647 h 51"/>
                <a:gd name="T42" fmla="*/ 2147483647 w 45"/>
                <a:gd name="T43" fmla="*/ 2147483647 h 51"/>
                <a:gd name="T44" fmla="*/ 2147483647 w 45"/>
                <a:gd name="T45" fmla="*/ 2147483647 h 51"/>
                <a:gd name="T46" fmla="*/ 2147483647 w 45"/>
                <a:gd name="T47" fmla="*/ 2147483647 h 51"/>
                <a:gd name="T48" fmla="*/ 2147483647 w 45"/>
                <a:gd name="T49" fmla="*/ 2147483647 h 51"/>
                <a:gd name="T50" fmla="*/ 2147483647 w 45"/>
                <a:gd name="T51" fmla="*/ 2147483647 h 51"/>
                <a:gd name="T52" fmla="*/ 2147483647 w 45"/>
                <a:gd name="T53" fmla="*/ 2147483647 h 51"/>
                <a:gd name="T54" fmla="*/ 2147483647 w 45"/>
                <a:gd name="T55" fmla="*/ 2147483647 h 51"/>
                <a:gd name="T56" fmla="*/ 2147483647 w 45"/>
                <a:gd name="T57" fmla="*/ 2147483647 h 51"/>
                <a:gd name="T58" fmla="*/ 2147483647 w 45"/>
                <a:gd name="T59" fmla="*/ 2147483647 h 51"/>
                <a:gd name="T60" fmla="*/ 2147483647 w 45"/>
                <a:gd name="T61" fmla="*/ 2147483647 h 51"/>
                <a:gd name="T62" fmla="*/ 2147483647 w 45"/>
                <a:gd name="T63" fmla="*/ 2147483647 h 51"/>
                <a:gd name="T64" fmla="*/ 2147483647 w 45"/>
                <a:gd name="T65" fmla="*/ 2147483647 h 51"/>
                <a:gd name="T66" fmla="*/ 2147483647 w 45"/>
                <a:gd name="T67" fmla="*/ 2147483647 h 51"/>
                <a:gd name="T68" fmla="*/ 2147483647 w 45"/>
                <a:gd name="T69" fmla="*/ 2147483647 h 51"/>
                <a:gd name="T70" fmla="*/ 0 w 45"/>
                <a:gd name="T71" fmla="*/ 2147483647 h 51"/>
                <a:gd name="T72" fmla="*/ 0 w 45"/>
                <a:gd name="T73" fmla="*/ 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5" h="51">
                  <a:moveTo>
                    <a:pt x="0" y="0"/>
                  </a:moveTo>
                  <a:lnTo>
                    <a:pt x="45" y="0"/>
                  </a:lnTo>
                  <a:lnTo>
                    <a:pt x="45" y="14"/>
                  </a:lnTo>
                  <a:lnTo>
                    <a:pt x="40" y="14"/>
                  </a:lnTo>
                  <a:lnTo>
                    <a:pt x="39" y="11"/>
                  </a:lnTo>
                  <a:lnTo>
                    <a:pt x="39" y="8"/>
                  </a:lnTo>
                  <a:lnTo>
                    <a:pt x="38" y="6"/>
                  </a:lnTo>
                  <a:lnTo>
                    <a:pt x="37" y="5"/>
                  </a:lnTo>
                  <a:lnTo>
                    <a:pt x="36" y="4"/>
                  </a:lnTo>
                  <a:lnTo>
                    <a:pt x="34" y="4"/>
                  </a:lnTo>
                  <a:lnTo>
                    <a:pt x="31" y="4"/>
                  </a:lnTo>
                  <a:lnTo>
                    <a:pt x="28" y="4"/>
                  </a:lnTo>
                  <a:lnTo>
                    <a:pt x="28" y="46"/>
                  </a:lnTo>
                  <a:lnTo>
                    <a:pt x="28" y="47"/>
                  </a:lnTo>
                  <a:lnTo>
                    <a:pt x="29" y="47"/>
                  </a:lnTo>
                  <a:lnTo>
                    <a:pt x="30" y="48"/>
                  </a:lnTo>
                  <a:lnTo>
                    <a:pt x="32" y="48"/>
                  </a:lnTo>
                  <a:lnTo>
                    <a:pt x="35" y="48"/>
                  </a:lnTo>
                  <a:lnTo>
                    <a:pt x="35" y="51"/>
                  </a:lnTo>
                  <a:lnTo>
                    <a:pt x="10" y="51"/>
                  </a:lnTo>
                  <a:lnTo>
                    <a:pt x="10" y="48"/>
                  </a:lnTo>
                  <a:lnTo>
                    <a:pt x="13" y="48"/>
                  </a:lnTo>
                  <a:lnTo>
                    <a:pt x="15" y="48"/>
                  </a:lnTo>
                  <a:lnTo>
                    <a:pt x="16" y="47"/>
                  </a:lnTo>
                  <a:lnTo>
                    <a:pt x="17" y="47"/>
                  </a:lnTo>
                  <a:lnTo>
                    <a:pt x="18" y="46"/>
                  </a:lnTo>
                  <a:lnTo>
                    <a:pt x="18" y="4"/>
                  </a:lnTo>
                  <a:lnTo>
                    <a:pt x="14" y="4"/>
                  </a:lnTo>
                  <a:lnTo>
                    <a:pt x="12" y="4"/>
                  </a:lnTo>
                  <a:lnTo>
                    <a:pt x="9" y="4"/>
                  </a:lnTo>
                  <a:lnTo>
                    <a:pt x="8" y="5"/>
                  </a:lnTo>
                  <a:lnTo>
                    <a:pt x="7" y="6"/>
                  </a:lnTo>
                  <a:lnTo>
                    <a:pt x="6" y="8"/>
                  </a:lnTo>
                  <a:lnTo>
                    <a:pt x="6" y="11"/>
                  </a:lnTo>
                  <a:lnTo>
                    <a:pt x="5" y="14"/>
                  </a:lnTo>
                  <a:lnTo>
                    <a:pt x="0" y="14"/>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66" name="Freeform 14"/>
            <p:cNvSpPr>
              <a:spLocks/>
            </p:cNvSpPr>
            <p:nvPr userDrawn="1"/>
          </p:nvSpPr>
          <p:spPr bwMode="auto">
            <a:xfrm>
              <a:off x="1340087" y="5413705"/>
              <a:ext cx="37552" cy="80493"/>
            </a:xfrm>
            <a:custGeom>
              <a:avLst/>
              <a:gdLst>
                <a:gd name="T0" fmla="*/ 0 w 24"/>
                <a:gd name="T1" fmla="*/ 0 h 51"/>
                <a:gd name="T2" fmla="*/ 2147483647 w 24"/>
                <a:gd name="T3" fmla="*/ 0 h 51"/>
                <a:gd name="T4" fmla="*/ 2147483647 w 24"/>
                <a:gd name="T5" fmla="*/ 2147483647 h 51"/>
                <a:gd name="T6" fmla="*/ 2147483647 w 24"/>
                <a:gd name="T7" fmla="*/ 2147483647 h 51"/>
                <a:gd name="T8" fmla="*/ 2147483647 w 24"/>
                <a:gd name="T9" fmla="*/ 2147483647 h 51"/>
                <a:gd name="T10" fmla="*/ 2147483647 w 24"/>
                <a:gd name="T11" fmla="*/ 2147483647 h 51"/>
                <a:gd name="T12" fmla="*/ 2147483647 w 24"/>
                <a:gd name="T13" fmla="*/ 2147483647 h 51"/>
                <a:gd name="T14" fmla="*/ 2147483647 w 24"/>
                <a:gd name="T15" fmla="*/ 2147483647 h 51"/>
                <a:gd name="T16" fmla="*/ 2147483647 w 24"/>
                <a:gd name="T17" fmla="*/ 2147483647 h 51"/>
                <a:gd name="T18" fmla="*/ 2147483647 w 24"/>
                <a:gd name="T19" fmla="*/ 2147483647 h 51"/>
                <a:gd name="T20" fmla="*/ 2147483647 w 24"/>
                <a:gd name="T21" fmla="*/ 2147483647 h 51"/>
                <a:gd name="T22" fmla="*/ 2147483647 w 24"/>
                <a:gd name="T23" fmla="*/ 2147483647 h 51"/>
                <a:gd name="T24" fmla="*/ 2147483647 w 24"/>
                <a:gd name="T25" fmla="*/ 2147483647 h 51"/>
                <a:gd name="T26" fmla="*/ 2147483647 w 24"/>
                <a:gd name="T27" fmla="*/ 2147483647 h 51"/>
                <a:gd name="T28" fmla="*/ 2147483647 w 24"/>
                <a:gd name="T29" fmla="*/ 2147483647 h 51"/>
                <a:gd name="T30" fmla="*/ 0 w 24"/>
                <a:gd name="T31" fmla="*/ 2147483647 h 51"/>
                <a:gd name="T32" fmla="*/ 0 w 24"/>
                <a:gd name="T33" fmla="*/ 2147483647 h 51"/>
                <a:gd name="T34" fmla="*/ 2147483647 w 24"/>
                <a:gd name="T35" fmla="*/ 2147483647 h 51"/>
                <a:gd name="T36" fmla="*/ 2147483647 w 24"/>
                <a:gd name="T37" fmla="*/ 2147483647 h 51"/>
                <a:gd name="T38" fmla="*/ 2147483647 w 24"/>
                <a:gd name="T39" fmla="*/ 2147483647 h 51"/>
                <a:gd name="T40" fmla="*/ 2147483647 w 24"/>
                <a:gd name="T41" fmla="*/ 2147483647 h 51"/>
                <a:gd name="T42" fmla="*/ 2147483647 w 24"/>
                <a:gd name="T43" fmla="*/ 2147483647 h 51"/>
                <a:gd name="T44" fmla="*/ 2147483647 w 24"/>
                <a:gd name="T45" fmla="*/ 2147483647 h 51"/>
                <a:gd name="T46" fmla="*/ 2147483647 w 24"/>
                <a:gd name="T47" fmla="*/ 2147483647 h 51"/>
                <a:gd name="T48" fmla="*/ 2147483647 w 24"/>
                <a:gd name="T49" fmla="*/ 2147483647 h 51"/>
                <a:gd name="T50" fmla="*/ 2147483647 w 24"/>
                <a:gd name="T51" fmla="*/ 2147483647 h 51"/>
                <a:gd name="T52" fmla="*/ 2147483647 w 24"/>
                <a:gd name="T53" fmla="*/ 2147483647 h 51"/>
                <a:gd name="T54" fmla="*/ 0 w 24"/>
                <a:gd name="T55" fmla="*/ 2147483647 h 51"/>
                <a:gd name="T56" fmla="*/ 0 w 24"/>
                <a:gd name="T57" fmla="*/ 0 h 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 h="51">
                  <a:moveTo>
                    <a:pt x="0" y="0"/>
                  </a:moveTo>
                  <a:lnTo>
                    <a:pt x="24" y="0"/>
                  </a:lnTo>
                  <a:lnTo>
                    <a:pt x="24" y="3"/>
                  </a:lnTo>
                  <a:lnTo>
                    <a:pt x="21" y="3"/>
                  </a:lnTo>
                  <a:lnTo>
                    <a:pt x="19" y="4"/>
                  </a:lnTo>
                  <a:lnTo>
                    <a:pt x="18" y="4"/>
                  </a:lnTo>
                  <a:lnTo>
                    <a:pt x="17" y="5"/>
                  </a:lnTo>
                  <a:lnTo>
                    <a:pt x="17" y="6"/>
                  </a:lnTo>
                  <a:lnTo>
                    <a:pt x="17" y="45"/>
                  </a:lnTo>
                  <a:lnTo>
                    <a:pt x="17" y="47"/>
                  </a:lnTo>
                  <a:lnTo>
                    <a:pt x="18" y="47"/>
                  </a:lnTo>
                  <a:lnTo>
                    <a:pt x="19" y="48"/>
                  </a:lnTo>
                  <a:lnTo>
                    <a:pt x="21" y="48"/>
                  </a:lnTo>
                  <a:lnTo>
                    <a:pt x="24" y="48"/>
                  </a:lnTo>
                  <a:lnTo>
                    <a:pt x="24" y="51"/>
                  </a:lnTo>
                  <a:lnTo>
                    <a:pt x="0" y="51"/>
                  </a:lnTo>
                  <a:lnTo>
                    <a:pt x="0" y="48"/>
                  </a:lnTo>
                  <a:lnTo>
                    <a:pt x="3" y="48"/>
                  </a:lnTo>
                  <a:lnTo>
                    <a:pt x="5" y="48"/>
                  </a:lnTo>
                  <a:lnTo>
                    <a:pt x="6" y="47"/>
                  </a:lnTo>
                  <a:lnTo>
                    <a:pt x="7" y="45"/>
                  </a:lnTo>
                  <a:lnTo>
                    <a:pt x="7" y="6"/>
                  </a:lnTo>
                  <a:lnTo>
                    <a:pt x="6" y="5"/>
                  </a:lnTo>
                  <a:lnTo>
                    <a:pt x="6" y="4"/>
                  </a:lnTo>
                  <a:lnTo>
                    <a:pt x="5" y="4"/>
                  </a:lnTo>
                  <a:lnTo>
                    <a:pt x="3" y="3"/>
                  </a:lnTo>
                  <a:lnTo>
                    <a:pt x="0" y="3"/>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67" name="Freeform 15"/>
            <p:cNvSpPr>
              <a:spLocks noEditPoints="1"/>
            </p:cNvSpPr>
            <p:nvPr userDrawn="1"/>
          </p:nvSpPr>
          <p:spPr bwMode="auto">
            <a:xfrm>
              <a:off x="1009067" y="5412318"/>
              <a:ext cx="77887" cy="83269"/>
            </a:xfrm>
            <a:custGeom>
              <a:avLst/>
              <a:gdLst>
                <a:gd name="T0" fmla="*/ 2147483647 w 49"/>
                <a:gd name="T1" fmla="*/ 2147483647 h 53"/>
                <a:gd name="T2" fmla="*/ 2147483647 w 49"/>
                <a:gd name="T3" fmla="*/ 2147483647 h 53"/>
                <a:gd name="T4" fmla="*/ 2147483647 w 49"/>
                <a:gd name="T5" fmla="*/ 2147483647 h 53"/>
                <a:gd name="T6" fmla="*/ 2147483647 w 49"/>
                <a:gd name="T7" fmla="*/ 2147483647 h 53"/>
                <a:gd name="T8" fmla="*/ 2147483647 w 49"/>
                <a:gd name="T9" fmla="*/ 2147483647 h 53"/>
                <a:gd name="T10" fmla="*/ 2147483647 w 49"/>
                <a:gd name="T11" fmla="*/ 2147483647 h 53"/>
                <a:gd name="T12" fmla="*/ 2147483647 w 49"/>
                <a:gd name="T13" fmla="*/ 2147483647 h 53"/>
                <a:gd name="T14" fmla="*/ 2147483647 w 49"/>
                <a:gd name="T15" fmla="*/ 2147483647 h 53"/>
                <a:gd name="T16" fmla="*/ 2147483647 w 49"/>
                <a:gd name="T17" fmla="*/ 2147483647 h 53"/>
                <a:gd name="T18" fmla="*/ 2147483647 w 49"/>
                <a:gd name="T19" fmla="*/ 2147483647 h 53"/>
                <a:gd name="T20" fmla="*/ 2147483647 w 49"/>
                <a:gd name="T21" fmla="*/ 2147483647 h 53"/>
                <a:gd name="T22" fmla="*/ 2147483647 w 49"/>
                <a:gd name="T23" fmla="*/ 2147483647 h 53"/>
                <a:gd name="T24" fmla="*/ 2147483647 w 49"/>
                <a:gd name="T25" fmla="*/ 2147483647 h 53"/>
                <a:gd name="T26" fmla="*/ 2147483647 w 49"/>
                <a:gd name="T27" fmla="*/ 2147483647 h 53"/>
                <a:gd name="T28" fmla="*/ 2147483647 w 49"/>
                <a:gd name="T29" fmla="*/ 2147483647 h 53"/>
                <a:gd name="T30" fmla="*/ 2147483647 w 49"/>
                <a:gd name="T31" fmla="*/ 2147483647 h 53"/>
                <a:gd name="T32" fmla="*/ 2147483647 w 49"/>
                <a:gd name="T33" fmla="*/ 2147483647 h 53"/>
                <a:gd name="T34" fmla="*/ 2147483647 w 49"/>
                <a:gd name="T35" fmla="*/ 0 h 53"/>
                <a:gd name="T36" fmla="*/ 2147483647 w 49"/>
                <a:gd name="T37" fmla="*/ 2147483647 h 53"/>
                <a:gd name="T38" fmla="*/ 2147483647 w 49"/>
                <a:gd name="T39" fmla="*/ 2147483647 h 53"/>
                <a:gd name="T40" fmla="*/ 2147483647 w 49"/>
                <a:gd name="T41" fmla="*/ 2147483647 h 53"/>
                <a:gd name="T42" fmla="*/ 2147483647 w 49"/>
                <a:gd name="T43" fmla="*/ 2147483647 h 53"/>
                <a:gd name="T44" fmla="*/ 2147483647 w 49"/>
                <a:gd name="T45" fmla="*/ 2147483647 h 53"/>
                <a:gd name="T46" fmla="*/ 2147483647 w 49"/>
                <a:gd name="T47" fmla="*/ 2147483647 h 53"/>
                <a:gd name="T48" fmla="*/ 2147483647 w 49"/>
                <a:gd name="T49" fmla="*/ 2147483647 h 53"/>
                <a:gd name="T50" fmla="*/ 2147483647 w 49"/>
                <a:gd name="T51" fmla="*/ 2147483647 h 53"/>
                <a:gd name="T52" fmla="*/ 2147483647 w 49"/>
                <a:gd name="T53" fmla="*/ 2147483647 h 53"/>
                <a:gd name="T54" fmla="*/ 2147483647 w 49"/>
                <a:gd name="T55" fmla="*/ 2147483647 h 53"/>
                <a:gd name="T56" fmla="*/ 2147483647 w 49"/>
                <a:gd name="T57" fmla="*/ 2147483647 h 53"/>
                <a:gd name="T58" fmla="*/ 2147483647 w 49"/>
                <a:gd name="T59" fmla="*/ 2147483647 h 53"/>
                <a:gd name="T60" fmla="*/ 0 w 49"/>
                <a:gd name="T61" fmla="*/ 2147483647 h 53"/>
                <a:gd name="T62" fmla="*/ 0 w 49"/>
                <a:gd name="T63" fmla="*/ 2147483647 h 53"/>
                <a:gd name="T64" fmla="*/ 2147483647 w 49"/>
                <a:gd name="T65" fmla="*/ 2147483647 h 53"/>
                <a:gd name="T66" fmla="*/ 2147483647 w 49"/>
                <a:gd name="T67" fmla="*/ 2147483647 h 53"/>
                <a:gd name="T68" fmla="*/ 2147483647 w 49"/>
                <a:gd name="T69" fmla="*/ 2147483647 h 53"/>
                <a:gd name="T70" fmla="*/ 2147483647 w 49"/>
                <a:gd name="T71" fmla="*/ 0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 h="53">
                  <a:moveTo>
                    <a:pt x="25" y="4"/>
                  </a:moveTo>
                  <a:lnTo>
                    <a:pt x="21" y="4"/>
                  </a:lnTo>
                  <a:lnTo>
                    <a:pt x="19" y="5"/>
                  </a:lnTo>
                  <a:lnTo>
                    <a:pt x="16" y="7"/>
                  </a:lnTo>
                  <a:lnTo>
                    <a:pt x="15" y="9"/>
                  </a:lnTo>
                  <a:lnTo>
                    <a:pt x="13" y="11"/>
                  </a:lnTo>
                  <a:lnTo>
                    <a:pt x="13" y="15"/>
                  </a:lnTo>
                  <a:lnTo>
                    <a:pt x="12" y="18"/>
                  </a:lnTo>
                  <a:lnTo>
                    <a:pt x="12" y="22"/>
                  </a:lnTo>
                  <a:lnTo>
                    <a:pt x="12" y="31"/>
                  </a:lnTo>
                  <a:lnTo>
                    <a:pt x="12" y="35"/>
                  </a:lnTo>
                  <a:lnTo>
                    <a:pt x="13" y="38"/>
                  </a:lnTo>
                  <a:lnTo>
                    <a:pt x="13" y="42"/>
                  </a:lnTo>
                  <a:lnTo>
                    <a:pt x="15" y="44"/>
                  </a:lnTo>
                  <a:lnTo>
                    <a:pt x="16" y="46"/>
                  </a:lnTo>
                  <a:lnTo>
                    <a:pt x="19" y="48"/>
                  </a:lnTo>
                  <a:lnTo>
                    <a:pt x="21" y="49"/>
                  </a:lnTo>
                  <a:lnTo>
                    <a:pt x="25" y="50"/>
                  </a:lnTo>
                  <a:lnTo>
                    <a:pt x="28" y="49"/>
                  </a:lnTo>
                  <a:lnTo>
                    <a:pt x="31" y="48"/>
                  </a:lnTo>
                  <a:lnTo>
                    <a:pt x="33" y="46"/>
                  </a:lnTo>
                  <a:lnTo>
                    <a:pt x="35" y="44"/>
                  </a:lnTo>
                  <a:lnTo>
                    <a:pt x="36" y="42"/>
                  </a:lnTo>
                  <a:lnTo>
                    <a:pt x="37" y="38"/>
                  </a:lnTo>
                  <a:lnTo>
                    <a:pt x="38" y="35"/>
                  </a:lnTo>
                  <a:lnTo>
                    <a:pt x="38" y="31"/>
                  </a:lnTo>
                  <a:lnTo>
                    <a:pt x="38" y="22"/>
                  </a:lnTo>
                  <a:lnTo>
                    <a:pt x="38" y="18"/>
                  </a:lnTo>
                  <a:lnTo>
                    <a:pt x="37" y="15"/>
                  </a:lnTo>
                  <a:lnTo>
                    <a:pt x="36" y="11"/>
                  </a:lnTo>
                  <a:lnTo>
                    <a:pt x="35" y="9"/>
                  </a:lnTo>
                  <a:lnTo>
                    <a:pt x="33" y="7"/>
                  </a:lnTo>
                  <a:lnTo>
                    <a:pt x="31" y="5"/>
                  </a:lnTo>
                  <a:lnTo>
                    <a:pt x="28" y="4"/>
                  </a:lnTo>
                  <a:lnTo>
                    <a:pt x="25" y="4"/>
                  </a:lnTo>
                  <a:close/>
                  <a:moveTo>
                    <a:pt x="25" y="0"/>
                  </a:moveTo>
                  <a:lnTo>
                    <a:pt x="30" y="1"/>
                  </a:lnTo>
                  <a:lnTo>
                    <a:pt x="35" y="2"/>
                  </a:lnTo>
                  <a:lnTo>
                    <a:pt x="39" y="3"/>
                  </a:lnTo>
                  <a:lnTo>
                    <a:pt x="42" y="5"/>
                  </a:lnTo>
                  <a:lnTo>
                    <a:pt x="45" y="8"/>
                  </a:lnTo>
                  <a:lnTo>
                    <a:pt x="47" y="12"/>
                  </a:lnTo>
                  <a:lnTo>
                    <a:pt x="48" y="16"/>
                  </a:lnTo>
                  <a:lnTo>
                    <a:pt x="49" y="21"/>
                  </a:lnTo>
                  <a:lnTo>
                    <a:pt x="49" y="27"/>
                  </a:lnTo>
                  <a:lnTo>
                    <a:pt x="49" y="32"/>
                  </a:lnTo>
                  <a:lnTo>
                    <a:pt x="48" y="37"/>
                  </a:lnTo>
                  <a:lnTo>
                    <a:pt x="47" y="41"/>
                  </a:lnTo>
                  <a:lnTo>
                    <a:pt x="45" y="45"/>
                  </a:lnTo>
                  <a:lnTo>
                    <a:pt x="42" y="48"/>
                  </a:lnTo>
                  <a:lnTo>
                    <a:pt x="39" y="50"/>
                  </a:lnTo>
                  <a:lnTo>
                    <a:pt x="35" y="51"/>
                  </a:lnTo>
                  <a:lnTo>
                    <a:pt x="30" y="52"/>
                  </a:lnTo>
                  <a:lnTo>
                    <a:pt x="25" y="53"/>
                  </a:lnTo>
                  <a:lnTo>
                    <a:pt x="19" y="52"/>
                  </a:lnTo>
                  <a:lnTo>
                    <a:pt x="15" y="51"/>
                  </a:lnTo>
                  <a:lnTo>
                    <a:pt x="11" y="50"/>
                  </a:lnTo>
                  <a:lnTo>
                    <a:pt x="7" y="48"/>
                  </a:lnTo>
                  <a:lnTo>
                    <a:pt x="5" y="45"/>
                  </a:lnTo>
                  <a:lnTo>
                    <a:pt x="3" y="41"/>
                  </a:lnTo>
                  <a:lnTo>
                    <a:pt x="1" y="37"/>
                  </a:lnTo>
                  <a:lnTo>
                    <a:pt x="0" y="32"/>
                  </a:lnTo>
                  <a:lnTo>
                    <a:pt x="0" y="27"/>
                  </a:lnTo>
                  <a:lnTo>
                    <a:pt x="0" y="21"/>
                  </a:lnTo>
                  <a:lnTo>
                    <a:pt x="1" y="16"/>
                  </a:lnTo>
                  <a:lnTo>
                    <a:pt x="3" y="12"/>
                  </a:lnTo>
                  <a:lnTo>
                    <a:pt x="5" y="8"/>
                  </a:lnTo>
                  <a:lnTo>
                    <a:pt x="7" y="5"/>
                  </a:lnTo>
                  <a:lnTo>
                    <a:pt x="11" y="3"/>
                  </a:lnTo>
                  <a:lnTo>
                    <a:pt x="15" y="2"/>
                  </a:lnTo>
                  <a:lnTo>
                    <a:pt x="19" y="1"/>
                  </a:lnTo>
                  <a:lnTo>
                    <a:pt x="25"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45" name="Rectangle 44"/>
          <p:cNvSpPr/>
          <p:nvPr/>
        </p:nvSpPr>
        <p:spPr>
          <a:xfrm>
            <a:off x="7915275" y="292100"/>
            <a:ext cx="1238250" cy="193675"/>
          </a:xfrm>
          <a:prstGeom prst="rect">
            <a:avLst/>
          </a:prstGeom>
        </p:spPr>
        <p:txBody>
          <a:bodyPr wrap="none">
            <a:spAutoFit/>
          </a:bodyPr>
          <a:lstStyle/>
          <a:p>
            <a:pPr fontAlgn="auto">
              <a:spcBef>
                <a:spcPts val="0"/>
              </a:spcBef>
              <a:spcAft>
                <a:spcPts val="0"/>
              </a:spcAft>
              <a:defRPr/>
            </a:pPr>
            <a:r>
              <a:rPr lang="en-US" sz="630" i="1" dirty="0">
                <a:latin typeface="+mn-lt"/>
                <a:cs typeface="+mn-cs"/>
              </a:rPr>
              <a:t>Local Touch – Global Reach</a:t>
            </a:r>
          </a:p>
        </p:txBody>
      </p:sp>
    </p:spTree>
  </p:cSld>
  <p:clrMap bg1="lt1" tx1="dk1" bg2="lt2" tx2="dk2" accent1="accent1" accent2="accent2" accent3="accent3" accent4="accent4" accent5="accent5" accent6="accent6" hlink="hlink" folHlink="folHlink"/>
  <p:sldLayoutIdLst>
    <p:sldLayoutId id="2147484386"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Lst>
  <p:txStyles>
    <p:titleStyle>
      <a:lvl1pPr algn="l" rtl="0" eaLnBrk="0" fontAlgn="base" hangingPunct="0">
        <a:spcBef>
          <a:spcPct val="0"/>
        </a:spcBef>
        <a:spcAft>
          <a:spcPct val="0"/>
        </a:spcAft>
        <a:defRPr sz="2200" b="1">
          <a:solidFill>
            <a:schemeClr val="bg1"/>
          </a:solidFill>
          <a:latin typeface="+mj-lt"/>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l" rtl="0" eaLnBrk="0" fontAlgn="base" hangingPunct="0">
        <a:spcBef>
          <a:spcPct val="0"/>
        </a:spcBef>
        <a:spcAft>
          <a:spcPct val="0"/>
        </a:spcAft>
        <a:defRPr sz="2200" b="1">
          <a:solidFill>
            <a:schemeClr val="tx2"/>
          </a:solidFill>
          <a:latin typeface="Arial" charset="0"/>
        </a:defRPr>
      </a:lvl6pPr>
      <a:lvl7pPr marL="914400" algn="l" rtl="0" eaLnBrk="0" fontAlgn="base" hangingPunct="0">
        <a:spcBef>
          <a:spcPct val="0"/>
        </a:spcBef>
        <a:spcAft>
          <a:spcPct val="0"/>
        </a:spcAft>
        <a:defRPr sz="2200" b="1">
          <a:solidFill>
            <a:schemeClr val="tx2"/>
          </a:solidFill>
          <a:latin typeface="Arial" charset="0"/>
        </a:defRPr>
      </a:lvl7pPr>
      <a:lvl8pPr marL="1371600" algn="l" rtl="0" eaLnBrk="0" fontAlgn="base" hangingPunct="0">
        <a:spcBef>
          <a:spcPct val="0"/>
        </a:spcBef>
        <a:spcAft>
          <a:spcPct val="0"/>
        </a:spcAft>
        <a:defRPr sz="2200" b="1">
          <a:solidFill>
            <a:schemeClr val="tx2"/>
          </a:solidFill>
          <a:latin typeface="Arial" charset="0"/>
        </a:defRPr>
      </a:lvl8pPr>
      <a:lvl9pPr marL="1828800" algn="l" rtl="0" eaLnBrk="0" fontAlgn="base" hangingPunct="0">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ct val="0"/>
        </a:spcBef>
        <a:spcAft>
          <a:spcPct val="50000"/>
        </a:spcAft>
        <a:buClr>
          <a:schemeClr val="accent2"/>
        </a:buClr>
        <a:buFont typeface="Wingdings" pitchFamily="2" charset="2"/>
        <a:defRPr sz="1600" b="1">
          <a:solidFill>
            <a:schemeClr val="tx1"/>
          </a:solidFill>
          <a:latin typeface="+mn-lt"/>
          <a:ea typeface="+mn-ea"/>
          <a:cs typeface="+mn-cs"/>
        </a:defRPr>
      </a:lvl1pPr>
      <a:lvl2pPr marL="234950" indent="-233363" algn="l" rtl="0" eaLnBrk="0" fontAlgn="base" hangingPunct="0">
        <a:spcBef>
          <a:spcPct val="0"/>
        </a:spcBef>
        <a:spcAft>
          <a:spcPct val="50000"/>
        </a:spcAft>
        <a:buClr>
          <a:schemeClr val="accent2"/>
        </a:buClr>
        <a:buFont typeface="Wingdings" pitchFamily="2" charset="2"/>
        <a:buChar char="§"/>
        <a:defRPr sz="1600">
          <a:solidFill>
            <a:schemeClr val="tx1"/>
          </a:solidFill>
          <a:latin typeface="+mn-lt"/>
        </a:defRPr>
      </a:lvl2pPr>
      <a:lvl3pPr marL="457200" indent="-220663" algn="l" rtl="0" eaLnBrk="0" fontAlgn="base" hangingPunct="0">
        <a:spcBef>
          <a:spcPct val="0"/>
        </a:spcBef>
        <a:spcAft>
          <a:spcPct val="50000"/>
        </a:spcAft>
        <a:buClr>
          <a:schemeClr val="accent2"/>
        </a:buClr>
        <a:buFont typeface="Arial" charset="0"/>
        <a:buChar char="–"/>
        <a:defRPr sz="1400">
          <a:solidFill>
            <a:schemeClr val="tx1"/>
          </a:solidFill>
          <a:latin typeface="+mn-lt"/>
        </a:defRPr>
      </a:lvl3pPr>
      <a:lvl4pPr marL="687388" indent="-228600" algn="l" rtl="0" eaLnBrk="0" fontAlgn="base" hangingPunct="0">
        <a:spcBef>
          <a:spcPct val="0"/>
        </a:spcBef>
        <a:spcAft>
          <a:spcPct val="50000"/>
        </a:spcAft>
        <a:buClr>
          <a:schemeClr val="accent2"/>
        </a:buClr>
        <a:buChar char="•"/>
        <a:defRPr sz="1200">
          <a:solidFill>
            <a:schemeClr val="tx1"/>
          </a:solidFill>
          <a:latin typeface="+mn-lt"/>
        </a:defRPr>
      </a:lvl4pPr>
      <a:lvl5pPr marL="9175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5pPr>
      <a:lvl6pPr marL="13747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6pPr>
      <a:lvl7pPr marL="18319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7pPr>
      <a:lvl8pPr marL="22891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8pPr>
      <a:lvl9pPr marL="2746375" indent="-228600" algn="l" rtl="0" eaLnBrk="0" fontAlgn="base" hangingPunct="0">
        <a:spcBef>
          <a:spcPct val="0"/>
        </a:spcBef>
        <a:spcAft>
          <a:spcPct val="50000"/>
        </a:spcAft>
        <a:buClr>
          <a:schemeClr val="accent2"/>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schools.com/angular/angular_examples.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angularjs.org/api/ngRoute.$routeProvi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irpair.com/angularjs/posts/top-10-mistakes-angularjs-developers-mak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1062038" y="3698875"/>
            <a:ext cx="8081962" cy="1196975"/>
          </a:xfrm>
        </p:spPr>
        <p:txBody>
          <a:bodyPr/>
          <a:lstStyle/>
          <a:p>
            <a:r>
              <a:rPr lang="en-US" sz="2400" dirty="0" err="1" smtClean="0">
                <a:latin typeface="Calibri" pitchFamily="34" charset="0"/>
              </a:rPr>
              <a:t>AngularJS</a:t>
            </a:r>
            <a:endParaRPr lang="en-US" sz="2400" dirty="0" smtClean="0">
              <a:latin typeface="Calibri" pitchFamily="34" charset="0"/>
            </a:endParaRPr>
          </a:p>
        </p:txBody>
      </p:sp>
      <p:sp>
        <p:nvSpPr>
          <p:cNvPr id="6147" name="Subtitle 4"/>
          <p:cNvSpPr>
            <a:spLocks noGrp="1"/>
          </p:cNvSpPr>
          <p:nvPr>
            <p:ph type="subTitle" idx="1"/>
          </p:nvPr>
        </p:nvSpPr>
        <p:spPr>
          <a:xfrm>
            <a:off x="1073150" y="4935538"/>
            <a:ext cx="2705748" cy="407804"/>
          </a:xfrm>
        </p:spPr>
        <p:txBody>
          <a:bodyPr/>
          <a:lstStyle/>
          <a:p>
            <a:r>
              <a:rPr lang="en-US" dirty="0" smtClean="0"/>
              <a:t>NL Java COE</a:t>
            </a:r>
          </a:p>
          <a:p>
            <a:r>
              <a:rPr lang="en-US" sz="1050" b="0" dirty="0" smtClean="0"/>
              <a:t>by Nitin Shah</a:t>
            </a:r>
            <a:endParaRPr lang="en-US" sz="1050" b="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0" y="692150"/>
            <a:ext cx="9144000" cy="1200150"/>
          </a:xfrm>
          <a:prstGeom prst="rect">
            <a:avLst/>
          </a:prstGeom>
          <a:noFill/>
          <a:ln w="9525">
            <a:noFill/>
            <a:miter lim="800000"/>
            <a:headEnd/>
            <a:tailEnd/>
          </a:ln>
        </p:spPr>
        <p:txBody>
          <a:bodyPr anchor="ctr"/>
          <a:lstStyle/>
          <a:p>
            <a:pPr>
              <a:defRPr/>
            </a:pPr>
            <a:r>
              <a:rPr lang="en-US" sz="4400" dirty="0">
                <a:latin typeface="Calibri" pitchFamily="34" charset="0"/>
                <a:ea typeface="+mj-ea"/>
                <a:cs typeface="+mj-cs"/>
              </a:rPr>
              <a:t>         </a:t>
            </a:r>
            <a:r>
              <a:rPr lang="en-US" sz="4400" dirty="0">
                <a:solidFill>
                  <a:srgbClr val="C00000"/>
                </a:solidFill>
                <a:latin typeface="Calibri" pitchFamily="34" charset="0"/>
                <a:ea typeface="+mj-ea"/>
                <a:cs typeface="+mj-cs"/>
              </a:rPr>
              <a:t>Thanks……..</a:t>
            </a:r>
          </a:p>
        </p:txBody>
      </p:sp>
      <p:pic>
        <p:nvPicPr>
          <p:cNvPr id="14339" name="Picture 6"/>
          <p:cNvPicPr>
            <a:picLocks noChangeAspect="1" noChangeArrowheads="1"/>
          </p:cNvPicPr>
          <p:nvPr/>
        </p:nvPicPr>
        <p:blipFill>
          <a:blip r:embed="rId2" cstate="print"/>
          <a:srcRect/>
          <a:stretch>
            <a:fillRect/>
          </a:stretch>
        </p:blipFill>
        <p:spPr bwMode="auto">
          <a:xfrm>
            <a:off x="1143000" y="1981200"/>
            <a:ext cx="3251200" cy="3251200"/>
          </a:xfrm>
          <a:prstGeom prst="rect">
            <a:avLst/>
          </a:prstGeom>
          <a:noFill/>
          <a:ln w="9525">
            <a:noFill/>
            <a:miter lim="800000"/>
            <a:headEnd/>
            <a:tailEnd/>
          </a:ln>
        </p:spPr>
      </p:pic>
      <p:pic>
        <p:nvPicPr>
          <p:cNvPr id="14340" name="Picture 5"/>
          <p:cNvPicPr>
            <a:picLocks noChangeAspect="1" noChangeArrowheads="1"/>
          </p:cNvPicPr>
          <p:nvPr/>
        </p:nvPicPr>
        <p:blipFill>
          <a:blip r:embed="rId3" cstate="print"/>
          <a:srcRect/>
          <a:stretch>
            <a:fillRect/>
          </a:stretch>
        </p:blipFill>
        <p:spPr bwMode="auto">
          <a:xfrm>
            <a:off x="3951288" y="1871663"/>
            <a:ext cx="3478212" cy="3478212"/>
          </a:xfrm>
          <a:prstGeom prst="rect">
            <a:avLst/>
          </a:prstGeom>
          <a:noFill/>
          <a:ln w="9525">
            <a:noFill/>
            <a:miter lim="800000"/>
            <a:headEnd/>
            <a:tailEnd/>
          </a:ln>
        </p:spPr>
      </p:pic>
      <p:pic>
        <p:nvPicPr>
          <p:cNvPr id="14341" name="Picture 11" descr="D:\CapGemini\Estimation_Bid\CLIPART\Flags\britain.png"/>
          <p:cNvPicPr>
            <a:picLocks noChangeAspect="1" noChangeArrowheads="1"/>
          </p:cNvPicPr>
          <p:nvPr/>
        </p:nvPicPr>
        <p:blipFill>
          <a:blip r:embed="rId4" cstate="print"/>
          <a:srcRect/>
          <a:stretch>
            <a:fillRect/>
          </a:stretch>
        </p:blipFill>
        <p:spPr bwMode="auto">
          <a:xfrm>
            <a:off x="4095750" y="1589088"/>
            <a:ext cx="639763" cy="639762"/>
          </a:xfrm>
          <a:prstGeom prst="rect">
            <a:avLst/>
          </a:prstGeom>
          <a:noFill/>
          <a:ln w="9525">
            <a:noFill/>
            <a:miter lim="800000"/>
            <a:headEnd/>
            <a:tailEnd/>
          </a:ln>
        </p:spPr>
      </p:pic>
      <p:pic>
        <p:nvPicPr>
          <p:cNvPr id="14342" name="Picture 2" descr="D:\CapGemini\Estimation_Bid\CLIPART\Flags\netherlands.png"/>
          <p:cNvPicPr>
            <a:picLocks noChangeAspect="1" noChangeArrowheads="1"/>
          </p:cNvPicPr>
          <p:nvPr/>
        </p:nvPicPr>
        <p:blipFill>
          <a:blip r:embed="rId5" cstate="print"/>
          <a:srcRect/>
          <a:stretch>
            <a:fillRect/>
          </a:stretch>
        </p:blipFill>
        <p:spPr bwMode="auto">
          <a:xfrm>
            <a:off x="4684713" y="1306513"/>
            <a:ext cx="639762" cy="639762"/>
          </a:xfrm>
          <a:prstGeom prst="rect">
            <a:avLst/>
          </a:prstGeom>
          <a:noFill/>
          <a:ln w="9525">
            <a:noFill/>
            <a:miter lim="800000"/>
            <a:headEnd/>
            <a:tailEnd/>
          </a:ln>
        </p:spPr>
      </p:pic>
      <p:pic>
        <p:nvPicPr>
          <p:cNvPr id="14343" name="Picture 3" descr="D:\CapGemini\Estimation_Bid\CLIPART\Flags\united_states.png"/>
          <p:cNvPicPr>
            <a:picLocks noChangeAspect="1" noChangeArrowheads="1"/>
          </p:cNvPicPr>
          <p:nvPr/>
        </p:nvPicPr>
        <p:blipFill>
          <a:blip r:embed="rId6" cstate="print"/>
          <a:srcRect/>
          <a:stretch>
            <a:fillRect/>
          </a:stretch>
        </p:blipFill>
        <p:spPr bwMode="auto">
          <a:xfrm>
            <a:off x="5362575" y="1244600"/>
            <a:ext cx="639763" cy="639763"/>
          </a:xfrm>
          <a:prstGeom prst="rect">
            <a:avLst/>
          </a:prstGeom>
          <a:noFill/>
          <a:ln w="9525">
            <a:noFill/>
            <a:miter lim="800000"/>
            <a:headEnd/>
            <a:tailEnd/>
          </a:ln>
        </p:spPr>
      </p:pic>
      <p:pic>
        <p:nvPicPr>
          <p:cNvPr id="14344" name="Picture 4" descr="D:\CapGemini\Estimation_Bid\CLIPART\Flags\india.png"/>
          <p:cNvPicPr>
            <a:picLocks noChangeAspect="1" noChangeArrowheads="1"/>
          </p:cNvPicPr>
          <p:nvPr/>
        </p:nvPicPr>
        <p:blipFill>
          <a:blip r:embed="rId7" cstate="print"/>
          <a:srcRect/>
          <a:stretch>
            <a:fillRect/>
          </a:stretch>
        </p:blipFill>
        <p:spPr bwMode="auto">
          <a:xfrm>
            <a:off x="3733800" y="1981200"/>
            <a:ext cx="639763" cy="639763"/>
          </a:xfrm>
          <a:prstGeom prst="rect">
            <a:avLst/>
          </a:prstGeom>
          <a:noFill/>
          <a:ln w="9525">
            <a:noFill/>
            <a:miter lim="800000"/>
            <a:headEnd/>
            <a:tailEnd/>
          </a:ln>
        </p:spPr>
      </p:pic>
      <p:pic>
        <p:nvPicPr>
          <p:cNvPr id="14345" name="Picture 6" descr="D:\CapGemini\Estimation_Bid\CLIPART\Flags\sweden.png"/>
          <p:cNvPicPr>
            <a:picLocks noChangeAspect="1" noChangeArrowheads="1"/>
          </p:cNvPicPr>
          <p:nvPr/>
        </p:nvPicPr>
        <p:blipFill>
          <a:blip r:embed="rId8" cstate="print"/>
          <a:srcRect/>
          <a:stretch>
            <a:fillRect/>
          </a:stretch>
        </p:blipFill>
        <p:spPr bwMode="auto">
          <a:xfrm>
            <a:off x="6905625" y="2376488"/>
            <a:ext cx="639763" cy="639762"/>
          </a:xfrm>
          <a:prstGeom prst="rect">
            <a:avLst/>
          </a:prstGeom>
          <a:noFill/>
          <a:ln w="9525">
            <a:noFill/>
            <a:miter lim="800000"/>
            <a:headEnd/>
            <a:tailEnd/>
          </a:ln>
        </p:spPr>
      </p:pic>
      <p:pic>
        <p:nvPicPr>
          <p:cNvPr id="14346" name="Picture 7" descr="D:\CapGemini\Estimation_Bid\CLIPART\Flags\norway.png"/>
          <p:cNvPicPr>
            <a:picLocks noChangeAspect="1" noChangeArrowheads="1"/>
          </p:cNvPicPr>
          <p:nvPr/>
        </p:nvPicPr>
        <p:blipFill>
          <a:blip r:embed="rId9" cstate="print"/>
          <a:srcRect/>
          <a:stretch>
            <a:fillRect/>
          </a:stretch>
        </p:blipFill>
        <p:spPr bwMode="auto">
          <a:xfrm>
            <a:off x="6565900" y="1800225"/>
            <a:ext cx="639763" cy="639763"/>
          </a:xfrm>
          <a:prstGeom prst="rect">
            <a:avLst/>
          </a:prstGeom>
          <a:noFill/>
          <a:ln w="9525">
            <a:noFill/>
            <a:miter lim="800000"/>
            <a:headEnd/>
            <a:tailEnd/>
          </a:ln>
        </p:spPr>
      </p:pic>
      <p:pic>
        <p:nvPicPr>
          <p:cNvPr id="14347" name="Picture 9" descr="D:\CapGemini\Estimation_Bid\CLIPART\Flags\germany.png"/>
          <p:cNvPicPr>
            <a:picLocks noChangeAspect="1" noChangeArrowheads="1"/>
          </p:cNvPicPr>
          <p:nvPr/>
        </p:nvPicPr>
        <p:blipFill>
          <a:blip r:embed="rId10" cstate="print"/>
          <a:srcRect/>
          <a:stretch>
            <a:fillRect/>
          </a:stretch>
        </p:blipFill>
        <p:spPr bwMode="auto">
          <a:xfrm>
            <a:off x="6002338" y="1414463"/>
            <a:ext cx="639762" cy="639762"/>
          </a:xfrm>
          <a:prstGeom prst="rect">
            <a:avLst/>
          </a:prstGeom>
          <a:noFill/>
          <a:ln w="9525">
            <a:noFill/>
            <a:miter lim="800000"/>
            <a:headEnd/>
            <a:tailEnd/>
          </a:ln>
        </p:spPr>
      </p:pic>
      <p:pic>
        <p:nvPicPr>
          <p:cNvPr id="14348" name="Picture 10" descr="D:\CapGemini\Estimation_Bid\CLIPART\Flags\finland.png"/>
          <p:cNvPicPr>
            <a:picLocks noChangeAspect="1" noChangeArrowheads="1"/>
          </p:cNvPicPr>
          <p:nvPr/>
        </p:nvPicPr>
        <p:blipFill>
          <a:blip r:embed="rId11" cstate="print"/>
          <a:srcRect/>
          <a:stretch>
            <a:fillRect/>
          </a:stretch>
        </p:blipFill>
        <p:spPr bwMode="auto">
          <a:xfrm>
            <a:off x="7037388" y="3028950"/>
            <a:ext cx="639762" cy="639763"/>
          </a:xfrm>
          <a:prstGeom prst="rect">
            <a:avLst/>
          </a:prstGeom>
          <a:noFill/>
          <a:ln w="9525">
            <a:noFill/>
            <a:miter lim="800000"/>
            <a:headEnd/>
            <a:tailEnd/>
          </a:ln>
        </p:spPr>
      </p:pic>
      <p:pic>
        <p:nvPicPr>
          <p:cNvPr id="14349" name="Picture 5" descr="D:\CapGemini\Estimation_Bid\CLIPART\Flags\spain.png"/>
          <p:cNvPicPr>
            <a:picLocks noChangeAspect="1" noChangeArrowheads="1"/>
          </p:cNvPicPr>
          <p:nvPr/>
        </p:nvPicPr>
        <p:blipFill>
          <a:blip r:embed="rId12" cstate="print"/>
          <a:srcRect/>
          <a:stretch>
            <a:fillRect/>
          </a:stretch>
        </p:blipFill>
        <p:spPr bwMode="auto">
          <a:xfrm>
            <a:off x="6994525" y="3668713"/>
            <a:ext cx="639763" cy="639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73050" y="1118037"/>
            <a:ext cx="8675688" cy="3200876"/>
          </a:xfrm>
        </p:spPr>
        <p:txBody>
          <a:bodyPr/>
          <a:lstStyle/>
          <a:p>
            <a:r>
              <a:rPr lang="en-US" dirty="0" smtClean="0"/>
              <a:t>Introduction</a:t>
            </a:r>
          </a:p>
          <a:p>
            <a:r>
              <a:rPr lang="en-US" dirty="0" smtClean="0"/>
              <a:t>Discuss </a:t>
            </a:r>
            <a:r>
              <a:rPr lang="en-US" dirty="0" err="1" smtClean="0"/>
              <a:t>AngularJS</a:t>
            </a:r>
            <a:r>
              <a:rPr lang="en-US" dirty="0" smtClean="0"/>
              <a:t> pros and cons</a:t>
            </a:r>
          </a:p>
          <a:p>
            <a:r>
              <a:rPr lang="en-US" dirty="0" smtClean="0"/>
              <a:t>Getting </a:t>
            </a:r>
            <a:r>
              <a:rPr lang="en-US" dirty="0" smtClean="0"/>
              <a:t>started</a:t>
            </a:r>
          </a:p>
          <a:p>
            <a:r>
              <a:rPr lang="en-US" dirty="0" smtClean="0"/>
              <a:t>Routing</a:t>
            </a:r>
          </a:p>
          <a:p>
            <a:r>
              <a:rPr lang="en-US" dirty="0" smtClean="0"/>
              <a:t>MVC</a:t>
            </a:r>
          </a:p>
          <a:p>
            <a:r>
              <a:rPr lang="en-US" dirty="0" smtClean="0"/>
              <a:t>Display working project, structure and approaches </a:t>
            </a:r>
          </a:p>
          <a:p>
            <a:r>
              <a:rPr lang="en-US" dirty="0" smtClean="0"/>
              <a:t>Questions ?</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73050" y="1118037"/>
            <a:ext cx="8143162" cy="3539430"/>
          </a:xfrm>
        </p:spPr>
        <p:txBody>
          <a:bodyPr/>
          <a:lstStyle/>
          <a:p>
            <a:pPr lvl="1">
              <a:buNone/>
            </a:pPr>
            <a:r>
              <a:rPr lang="en-US" sz="2000" dirty="0" smtClean="0"/>
              <a:t>	</a:t>
            </a:r>
            <a:endParaRPr lang="en-US" sz="1600" dirty="0" smtClean="0"/>
          </a:p>
          <a:p>
            <a:pPr lvl="1">
              <a:buNone/>
            </a:pPr>
            <a:r>
              <a:rPr lang="en-US" sz="1600" dirty="0" smtClean="0"/>
              <a:t>	</a:t>
            </a:r>
            <a:r>
              <a:rPr lang="en-US" sz="1600" dirty="0" err="1" smtClean="0"/>
              <a:t>AngularJS</a:t>
            </a:r>
            <a:r>
              <a:rPr lang="en-US" sz="1600" dirty="0" smtClean="0"/>
              <a:t> </a:t>
            </a:r>
            <a:r>
              <a:rPr lang="en-US" sz="1600" dirty="0" smtClean="0"/>
              <a:t>is an open source framework of JavaScript that strives to make single-page applications run with ease and success. </a:t>
            </a:r>
            <a:endParaRPr lang="en-US" sz="1600" dirty="0" smtClean="0"/>
          </a:p>
          <a:p>
            <a:pPr lvl="1">
              <a:buNone/>
            </a:pPr>
            <a:r>
              <a:rPr lang="en-US" sz="1600" dirty="0" smtClean="0"/>
              <a:t>	</a:t>
            </a:r>
            <a:r>
              <a:rPr lang="en-US" sz="1600" dirty="0" smtClean="0"/>
              <a:t>It </a:t>
            </a:r>
            <a:r>
              <a:rPr lang="en-US" sz="1600" dirty="0" smtClean="0"/>
              <a:t>uses the Model-View-Controller (MVC) utility to improve browser-based web applications. </a:t>
            </a:r>
            <a:endParaRPr lang="en-US" sz="1600" dirty="0" smtClean="0"/>
          </a:p>
          <a:p>
            <a:pPr lvl="1">
              <a:buNone/>
            </a:pPr>
            <a:r>
              <a:rPr lang="en-US" sz="1600" dirty="0" smtClean="0"/>
              <a:t>	</a:t>
            </a:r>
            <a:r>
              <a:rPr lang="en-US" sz="1600" dirty="0" err="1" smtClean="0"/>
              <a:t>AngularJS</a:t>
            </a:r>
            <a:r>
              <a:rPr lang="en-US" sz="1600" dirty="0" smtClean="0"/>
              <a:t> </a:t>
            </a:r>
            <a:r>
              <a:rPr lang="en-US" sz="1600" dirty="0" smtClean="0"/>
              <a:t>has been regarded by many as a next generation tool that tries to integrate a number of functionality and work in an interconnected manner. </a:t>
            </a:r>
            <a:endParaRPr lang="en-US" sz="1600" dirty="0" smtClean="0"/>
          </a:p>
          <a:p>
            <a:pPr lvl="1">
              <a:buNone/>
            </a:pPr>
            <a:r>
              <a:rPr lang="en-US" sz="1600" dirty="0" smtClean="0"/>
              <a:t>	</a:t>
            </a:r>
            <a:r>
              <a:rPr lang="en-US" sz="1600" dirty="0" smtClean="0"/>
              <a:t>There </a:t>
            </a:r>
            <a:r>
              <a:rPr lang="en-US" sz="1600" dirty="0" smtClean="0"/>
              <a:t>are two principles that largely guide the working of </a:t>
            </a:r>
            <a:r>
              <a:rPr lang="en-US" sz="1600" dirty="0" err="1" smtClean="0"/>
              <a:t>AngularJS</a:t>
            </a:r>
            <a:r>
              <a:rPr lang="en-US" sz="1600" dirty="0" smtClean="0"/>
              <a:t>. It believes that declarative programming should be solely used for designing user interface and imperative programming should be left for establishing domain logic. Operating on the basis of these two principles and loaded with a bunch of exceptional features, </a:t>
            </a:r>
            <a:r>
              <a:rPr lang="en-US" sz="1600" dirty="0" err="1" smtClean="0"/>
              <a:t>AngularJS</a:t>
            </a:r>
            <a:r>
              <a:rPr lang="en-US" sz="1600" dirty="0" smtClean="0"/>
              <a:t> framework displays a lot of good points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a:t>
            </a:r>
            <a:r>
              <a:rPr lang="en-US" dirty="0" smtClean="0"/>
              <a:t>pros</a:t>
            </a:r>
            <a:endParaRPr lang="en-US" dirty="0" smtClean="0"/>
          </a:p>
        </p:txBody>
      </p:sp>
      <p:sp>
        <p:nvSpPr>
          <p:cNvPr id="3" name="Content Placeholder 2"/>
          <p:cNvSpPr>
            <a:spLocks noGrp="1"/>
          </p:cNvSpPr>
          <p:nvPr>
            <p:ph idx="1"/>
          </p:nvPr>
        </p:nvSpPr>
        <p:spPr>
          <a:xfrm>
            <a:off x="273050" y="1118038"/>
            <a:ext cx="8404225" cy="5047536"/>
          </a:xfrm>
        </p:spPr>
        <p:txBody>
          <a:bodyPr/>
          <a:lstStyle/>
          <a:p>
            <a:r>
              <a:rPr lang="en-US" b="1" dirty="0" smtClean="0"/>
              <a:t>MVC </a:t>
            </a:r>
            <a:r>
              <a:rPr lang="en-US" b="1" dirty="0" smtClean="0"/>
              <a:t>capability:</a:t>
            </a:r>
            <a:r>
              <a:rPr lang="en-US" dirty="0" smtClean="0"/>
              <a:t> </a:t>
            </a:r>
            <a:r>
              <a:rPr lang="en-US" dirty="0" err="1" smtClean="0"/>
              <a:t>AngularJS</a:t>
            </a:r>
            <a:r>
              <a:rPr lang="en-US" dirty="0" smtClean="0"/>
              <a:t> does not require writing lengthy codes to connect the MVC components of split apps, which saves oodles of time and effort. Just split the app and let Angular do the rest for you by managing the components and also connecting them all by itself.</a:t>
            </a:r>
          </a:p>
          <a:p>
            <a:r>
              <a:rPr lang="en-US" b="1" dirty="0" smtClean="0"/>
              <a:t>Two-way data binding:</a:t>
            </a:r>
            <a:r>
              <a:rPr lang="en-US" dirty="0" smtClean="0"/>
              <a:t> </a:t>
            </a:r>
            <a:r>
              <a:rPr lang="en-US" dirty="0" err="1" smtClean="0"/>
              <a:t>AngularJS</a:t>
            </a:r>
            <a:r>
              <a:rPr lang="en-US" dirty="0" smtClean="0"/>
              <a:t> comes with this great feature which reduces writing codes substantially. Data binding tries to get rid of writing codes manually by relieving the backend server from creating templates. MVC pipeline is also maintained by the framework itself.</a:t>
            </a:r>
          </a:p>
          <a:p>
            <a:r>
              <a:rPr lang="en-US" b="1" dirty="0" smtClean="0"/>
              <a:t>Directives:</a:t>
            </a:r>
            <a:r>
              <a:rPr lang="en-US" dirty="0" smtClean="0"/>
              <a:t> Angular Directives add more functionality to the simple HTML. Directives help to enable the developer to specify custom and reusable HTML tags that change the behavior of some elements. Some directives featured in </a:t>
            </a:r>
            <a:r>
              <a:rPr lang="en-US" dirty="0" err="1" smtClean="0"/>
              <a:t>AngularJS</a:t>
            </a:r>
            <a:r>
              <a:rPr lang="en-US" dirty="0" smtClean="0"/>
              <a:t> are </a:t>
            </a:r>
            <a:r>
              <a:rPr lang="en-US" dirty="0" err="1" smtClean="0"/>
              <a:t>ng</a:t>
            </a:r>
            <a:r>
              <a:rPr lang="en-US" dirty="0" smtClean="0"/>
              <a:t>-app, </a:t>
            </a:r>
            <a:r>
              <a:rPr lang="en-US" dirty="0" err="1" smtClean="0"/>
              <a:t>ng</a:t>
            </a:r>
            <a:r>
              <a:rPr lang="en-US" dirty="0" smtClean="0"/>
              <a:t>-bind, </a:t>
            </a:r>
            <a:r>
              <a:rPr lang="en-US" dirty="0" err="1" smtClean="0"/>
              <a:t>ng</a:t>
            </a:r>
            <a:r>
              <a:rPr lang="en-US" dirty="0" smtClean="0"/>
              <a:t>-controller, </a:t>
            </a:r>
            <a:r>
              <a:rPr lang="en-US" dirty="0" err="1" smtClean="0"/>
              <a:t>ng</a:t>
            </a:r>
            <a:r>
              <a:rPr lang="en-US" dirty="0" smtClean="0"/>
              <a:t>-switch, </a:t>
            </a:r>
            <a:r>
              <a:rPr lang="en-US" dirty="0" err="1" smtClean="0"/>
              <a:t>ng</a:t>
            </a:r>
            <a:r>
              <a:rPr lang="en-US" dirty="0" smtClean="0"/>
              <a:t>-view, etc.</a:t>
            </a:r>
          </a:p>
          <a:p>
            <a:r>
              <a:rPr lang="en-US" b="1" dirty="0" smtClean="0"/>
              <a:t>DOM manipulations:</a:t>
            </a:r>
            <a:r>
              <a:rPr lang="en-US" dirty="0" smtClean="0"/>
              <a:t> </a:t>
            </a:r>
            <a:r>
              <a:rPr lang="en-US" dirty="0" err="1" smtClean="0"/>
              <a:t>AngularJS</a:t>
            </a:r>
            <a:r>
              <a:rPr lang="en-US" dirty="0" smtClean="0"/>
              <a:t> keeps DOM manipulation codes inside the directives and not in the view. This augments in generating a clean and clear user interface.</a:t>
            </a:r>
          </a:p>
          <a:p>
            <a:r>
              <a:rPr lang="en-US" b="1" dirty="0" smtClean="0"/>
              <a:t>Test-ready:</a:t>
            </a:r>
            <a:r>
              <a:rPr lang="en-US" dirty="0" smtClean="0"/>
              <a:t> The fact that </a:t>
            </a:r>
            <a:r>
              <a:rPr lang="en-US" dirty="0" err="1" smtClean="0"/>
              <a:t>AngularJS</a:t>
            </a:r>
            <a:r>
              <a:rPr lang="en-US" dirty="0" smtClean="0"/>
              <a:t> comes linked with Dependency Injection (DI) makes it ready for unit testing by injecting mock data into controller and measuring the output and behavior.</a:t>
            </a:r>
          </a:p>
          <a:p>
            <a:pPr lvl="0"/>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AngularJS</a:t>
            </a:r>
            <a:r>
              <a:rPr lang="en-US" b="0" dirty="0" smtClean="0"/>
              <a:t> cons </a:t>
            </a:r>
            <a:r>
              <a:rPr lang="en-US" b="0" dirty="0" smtClean="0"/>
              <a:t>(not </a:t>
            </a:r>
            <a:r>
              <a:rPr lang="en-US" b="0" dirty="0" smtClean="0"/>
              <a:t>all </a:t>
            </a:r>
            <a:r>
              <a:rPr lang="en-US" b="0" dirty="0" smtClean="0"/>
              <a:t>perfect )</a:t>
            </a:r>
            <a:endParaRPr lang="en-US" dirty="0"/>
          </a:p>
        </p:txBody>
      </p:sp>
      <p:sp>
        <p:nvSpPr>
          <p:cNvPr id="3" name="Content Placeholder 2"/>
          <p:cNvSpPr>
            <a:spLocks noGrp="1"/>
          </p:cNvSpPr>
          <p:nvPr>
            <p:ph idx="1"/>
          </p:nvPr>
        </p:nvSpPr>
        <p:spPr>
          <a:xfrm>
            <a:off x="273050" y="1118037"/>
            <a:ext cx="8675688" cy="4062651"/>
          </a:xfrm>
        </p:spPr>
        <p:txBody>
          <a:bodyPr/>
          <a:lstStyle/>
          <a:p>
            <a:pPr>
              <a:buNone/>
            </a:pPr>
            <a:r>
              <a:rPr lang="en-US" dirty="0" smtClean="0"/>
              <a:t>However, </a:t>
            </a:r>
            <a:r>
              <a:rPr lang="en-US" dirty="0" err="1" smtClean="0"/>
              <a:t>AngularJS</a:t>
            </a:r>
            <a:r>
              <a:rPr lang="en-US" dirty="0" smtClean="0"/>
              <a:t> is not all perfect. A couple of not-so-great aspects of </a:t>
            </a:r>
            <a:r>
              <a:rPr lang="en-US" dirty="0" err="1" smtClean="0"/>
              <a:t>AngularJS</a:t>
            </a:r>
            <a:r>
              <a:rPr lang="en-US" dirty="0" smtClean="0"/>
              <a:t> are:</a:t>
            </a:r>
          </a:p>
          <a:p>
            <a:r>
              <a:rPr lang="en-US" b="1" dirty="0" smtClean="0"/>
              <a:t>Difficult to adapt the existing code</a:t>
            </a:r>
            <a:r>
              <a:rPr lang="en-US" dirty="0" smtClean="0"/>
              <a:t>: </a:t>
            </a:r>
            <a:r>
              <a:rPr lang="en-US" dirty="0" err="1" smtClean="0"/>
              <a:t>AngularJS</a:t>
            </a:r>
            <a:r>
              <a:rPr lang="en-US" dirty="0" smtClean="0"/>
              <a:t> requires the developer to re-implement the entire transformation code which makes it extremely hard to play around while adapting existing code.</a:t>
            </a:r>
          </a:p>
          <a:p>
            <a:r>
              <a:rPr lang="en-US" b="1" dirty="0" smtClean="0"/>
              <a:t>Too heavy:</a:t>
            </a:r>
            <a:r>
              <a:rPr lang="en-US" dirty="0" smtClean="0"/>
              <a:t> </a:t>
            </a:r>
            <a:r>
              <a:rPr lang="en-US" dirty="0" err="1" smtClean="0"/>
              <a:t>AngularJS</a:t>
            </a:r>
            <a:r>
              <a:rPr lang="en-US" dirty="0" smtClean="0"/>
              <a:t> is a bulky framework that might be a good option to build large applications. But in case of simpler requirements of data binding, it can get a little too much to deal with and could confuse you with an excess of functionality that might be totally useless. Lighter frameworks like </a:t>
            </a:r>
            <a:r>
              <a:rPr lang="en-US" dirty="0" err="1" smtClean="0"/>
              <a:t>KnockoutJS</a:t>
            </a:r>
            <a:r>
              <a:rPr lang="en-US" dirty="0" smtClean="0"/>
              <a:t> or </a:t>
            </a:r>
            <a:r>
              <a:rPr lang="en-US" dirty="0" err="1" smtClean="0"/>
              <a:t>BackboneJS</a:t>
            </a:r>
            <a:r>
              <a:rPr lang="en-US" dirty="0" smtClean="0"/>
              <a:t> might be a better option in such a situation.</a:t>
            </a:r>
          </a:p>
          <a:p>
            <a:pPr>
              <a:buNone/>
            </a:pPr>
            <a:r>
              <a:rPr lang="en-US" dirty="0" err="1" smtClean="0"/>
              <a:t>AngularJS</a:t>
            </a:r>
            <a:r>
              <a:rPr lang="en-US" dirty="0" smtClean="0"/>
              <a:t> is a robust and viable framework for building generic web apps. Whether it lives up </a:t>
            </a:r>
            <a:r>
              <a:rPr lang="en-US" dirty="0" smtClean="0"/>
              <a:t>to the </a:t>
            </a:r>
            <a:r>
              <a:rPr lang="en-US" dirty="0" smtClean="0"/>
              <a:t>expectations of being the most dominant JS framework for web development is yet to be seen.</a:t>
            </a:r>
          </a:p>
          <a:p>
            <a:endParaRPr lang="en-US" dirty="0" smtClean="0"/>
          </a:p>
          <a:p>
            <a:pPr lvl="0"/>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idx="1"/>
          </p:nvPr>
        </p:nvSpPr>
        <p:spPr>
          <a:xfrm>
            <a:off x="273050" y="1118037"/>
            <a:ext cx="4289619" cy="5293757"/>
          </a:xfrm>
        </p:spPr>
        <p:txBody>
          <a:bodyPr/>
          <a:lstStyle/>
          <a:p>
            <a:r>
              <a:rPr lang="en-US" dirty="0" err="1" smtClean="0"/>
              <a:t>AngularJS</a:t>
            </a:r>
            <a:r>
              <a:rPr lang="en-US" dirty="0" smtClean="0"/>
              <a:t> Basics</a:t>
            </a:r>
          </a:p>
          <a:p>
            <a:r>
              <a:rPr lang="en-US" dirty="0" err="1" smtClean="0"/>
              <a:t>AngularJS</a:t>
            </a:r>
            <a:r>
              <a:rPr lang="en-US" dirty="0" smtClean="0"/>
              <a:t> Expressions</a:t>
            </a:r>
          </a:p>
          <a:p>
            <a:r>
              <a:rPr lang="en-US" dirty="0" err="1" smtClean="0"/>
              <a:t>AngularJS</a:t>
            </a:r>
            <a:r>
              <a:rPr lang="en-US" dirty="0" smtClean="0"/>
              <a:t> Directives</a:t>
            </a:r>
          </a:p>
          <a:p>
            <a:r>
              <a:rPr lang="en-US" dirty="0" err="1" smtClean="0"/>
              <a:t>AngularJS</a:t>
            </a:r>
            <a:r>
              <a:rPr lang="en-US" dirty="0" smtClean="0"/>
              <a:t> Controllers</a:t>
            </a:r>
          </a:p>
          <a:p>
            <a:r>
              <a:rPr lang="en-US" dirty="0" err="1" smtClean="0"/>
              <a:t>AngularJS</a:t>
            </a:r>
            <a:r>
              <a:rPr lang="en-US" dirty="0" smtClean="0"/>
              <a:t> Filters</a:t>
            </a:r>
          </a:p>
          <a:p>
            <a:r>
              <a:rPr lang="en-US" dirty="0" err="1" smtClean="0"/>
              <a:t>AngularJS</a:t>
            </a:r>
            <a:r>
              <a:rPr lang="en-US" dirty="0" smtClean="0"/>
              <a:t> </a:t>
            </a:r>
            <a:r>
              <a:rPr lang="en-US" dirty="0" err="1" smtClean="0"/>
              <a:t>XMLHttpRequest</a:t>
            </a:r>
            <a:endParaRPr lang="en-US" dirty="0" smtClean="0"/>
          </a:p>
          <a:p>
            <a:r>
              <a:rPr lang="en-US" dirty="0" err="1" smtClean="0"/>
              <a:t>AngularJS</a:t>
            </a:r>
            <a:r>
              <a:rPr lang="en-US" dirty="0" smtClean="0"/>
              <a:t> Tables</a:t>
            </a:r>
          </a:p>
          <a:p>
            <a:r>
              <a:rPr lang="en-US" dirty="0" err="1" smtClean="0"/>
              <a:t>AngularJS</a:t>
            </a:r>
            <a:r>
              <a:rPr lang="en-US" dirty="0" smtClean="0"/>
              <a:t> - Reading from SQL Resources</a:t>
            </a:r>
          </a:p>
          <a:p>
            <a:r>
              <a:rPr lang="en-US" dirty="0" err="1" smtClean="0"/>
              <a:t>AngularJS</a:t>
            </a:r>
            <a:r>
              <a:rPr lang="en-US" dirty="0" smtClean="0"/>
              <a:t> HTML DOM</a:t>
            </a:r>
          </a:p>
          <a:p>
            <a:r>
              <a:rPr lang="en-US" dirty="0" err="1" smtClean="0"/>
              <a:t>AngularJS</a:t>
            </a:r>
            <a:r>
              <a:rPr lang="en-US" dirty="0" smtClean="0"/>
              <a:t> Events</a:t>
            </a:r>
          </a:p>
          <a:p>
            <a:r>
              <a:rPr lang="en-US" dirty="0" err="1" smtClean="0"/>
              <a:t>AngularJS</a:t>
            </a:r>
            <a:r>
              <a:rPr lang="en-US" dirty="0" smtClean="0"/>
              <a:t> Modules</a:t>
            </a:r>
          </a:p>
          <a:p>
            <a:r>
              <a:rPr lang="en-US" dirty="0" err="1" smtClean="0"/>
              <a:t>AngularJS</a:t>
            </a:r>
            <a:r>
              <a:rPr lang="en-US" dirty="0" smtClean="0"/>
              <a:t> Forms</a:t>
            </a:r>
          </a:p>
          <a:p>
            <a:r>
              <a:rPr lang="en-US" dirty="0" err="1" smtClean="0"/>
              <a:t>AngularJS</a:t>
            </a:r>
            <a:r>
              <a:rPr lang="en-US" dirty="0" smtClean="0"/>
              <a:t> Bootstrap</a:t>
            </a:r>
          </a:p>
          <a:p>
            <a:r>
              <a:rPr lang="en-US" dirty="0" err="1" smtClean="0"/>
              <a:t>AngularJS</a:t>
            </a:r>
            <a:r>
              <a:rPr lang="en-US" dirty="0" smtClean="0"/>
              <a:t> </a:t>
            </a:r>
            <a:r>
              <a:rPr lang="en-US" dirty="0" smtClean="0"/>
              <a:t>Applications</a:t>
            </a:r>
            <a:br>
              <a:rPr lang="en-US" dirty="0" smtClean="0"/>
            </a:br>
            <a:endParaRPr lang="en-US" dirty="0"/>
          </a:p>
        </p:txBody>
      </p:sp>
      <p:sp>
        <p:nvSpPr>
          <p:cNvPr id="10" name="Content Placeholder 2"/>
          <p:cNvSpPr txBox="1">
            <a:spLocks/>
          </p:cNvSpPr>
          <p:nvPr/>
        </p:nvSpPr>
        <p:spPr bwMode="gray">
          <a:xfrm>
            <a:off x="4226767" y="1220674"/>
            <a:ext cx="4376058" cy="18466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466725" lvl="1" indent="-233363" eaLnBrk="0" hangingPunct="0">
              <a:spcAft>
                <a:spcPct val="50000"/>
              </a:spcAft>
              <a:buClr>
                <a:schemeClr val="accent2"/>
              </a:buClr>
            </a:pPr>
            <a:r>
              <a:rPr lang="en-US" sz="1200" kern="0" dirty="0" smtClean="0">
                <a:latin typeface="+mn-lt"/>
                <a:hlinkClick r:id="rId2"/>
              </a:rPr>
              <a:t>http://www.w3schools.com/angular/angular_examples.asp</a:t>
            </a:r>
            <a:endParaRPr kumimoji="0" lang="en-US" sz="12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6" name="Content Placeholder 5"/>
          <p:cNvSpPr>
            <a:spLocks noGrp="1"/>
          </p:cNvSpPr>
          <p:nvPr>
            <p:ph idx="1"/>
          </p:nvPr>
        </p:nvSpPr>
        <p:spPr>
          <a:xfrm>
            <a:off x="273050" y="1118037"/>
            <a:ext cx="8675688" cy="2554545"/>
          </a:xfrm>
        </p:spPr>
        <p:txBody>
          <a:bodyPr/>
          <a:lstStyle/>
          <a:p>
            <a:pPr eaLnBrk="1" hangingPunct="1"/>
            <a:r>
              <a:rPr lang="en-US" dirty="0" smtClean="0"/>
              <a:t>Use different views for different URL fragments</a:t>
            </a:r>
          </a:p>
          <a:p>
            <a:pPr eaLnBrk="1" hangingPunct="1"/>
            <a:r>
              <a:rPr lang="en-US" dirty="0" smtClean="0"/>
              <a:t>Makes use of template partials</a:t>
            </a:r>
          </a:p>
          <a:p>
            <a:pPr lvl="1" eaLnBrk="1" hangingPunct="1"/>
            <a:r>
              <a:rPr lang="en-US" dirty="0" smtClean="0"/>
              <a:t>Templates that are not a whole web page (i.e. part of a page)</a:t>
            </a:r>
          </a:p>
          <a:p>
            <a:pPr lvl="1" eaLnBrk="1" hangingPunct="1"/>
            <a:r>
              <a:rPr lang="en-US" dirty="0" smtClean="0"/>
              <a:t>Used in conjunction with the </a:t>
            </a:r>
            <a:r>
              <a:rPr lang="en-US" dirty="0" err="1" smtClean="0"/>
              <a:t>ng</a:t>
            </a:r>
            <a:r>
              <a:rPr lang="en-US" dirty="0" smtClean="0"/>
              <a:t>-view directive</a:t>
            </a:r>
          </a:p>
          <a:p>
            <a:pPr lvl="2" eaLnBrk="1" hangingPunct="1"/>
            <a:r>
              <a:rPr lang="en-US" dirty="0" err="1" smtClean="0"/>
              <a:t>ng</a:t>
            </a:r>
            <a:r>
              <a:rPr lang="en-US" dirty="0" smtClean="0"/>
              <a:t>-view determines where the partial will be placed</a:t>
            </a:r>
          </a:p>
          <a:p>
            <a:pPr lvl="2" eaLnBrk="1" hangingPunct="1"/>
            <a:r>
              <a:rPr lang="en-US" dirty="0" smtClean="0"/>
              <a:t>Can only have one </a:t>
            </a:r>
            <a:r>
              <a:rPr lang="en-US" dirty="0" err="1" smtClean="0"/>
              <a:t>ng</a:t>
            </a:r>
            <a:r>
              <a:rPr lang="en-US" dirty="0" smtClean="0"/>
              <a:t>-view per </a:t>
            </a:r>
            <a:r>
              <a:rPr lang="en-US" dirty="0" smtClean="0"/>
              <a:t>page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6" name="Content Placeholder 5"/>
          <p:cNvSpPr>
            <a:spLocks noGrp="1"/>
          </p:cNvSpPr>
          <p:nvPr>
            <p:ph idx="1"/>
          </p:nvPr>
        </p:nvSpPr>
        <p:spPr>
          <a:xfrm>
            <a:off x="273050" y="1118037"/>
            <a:ext cx="8675688" cy="5281446"/>
          </a:xfrm>
        </p:spPr>
        <p:txBody>
          <a:bodyPr/>
          <a:lstStyle/>
          <a:p>
            <a:pPr eaLnBrk="1" hangingPunct="1">
              <a:lnSpc>
                <a:spcPct val="80000"/>
              </a:lnSpc>
            </a:pPr>
            <a:r>
              <a:rPr lang="en-US" sz="1800" dirty="0" smtClean="0"/>
              <a:t>Enable by injecting the $</a:t>
            </a:r>
            <a:r>
              <a:rPr lang="en-US" sz="1800" dirty="0" err="1" smtClean="0"/>
              <a:t>routeProvider</a:t>
            </a:r>
            <a:endParaRPr lang="en-US" sz="1800" dirty="0" smtClean="0"/>
          </a:p>
          <a:p>
            <a:pPr lvl="1" eaLnBrk="1" hangingPunct="1">
              <a:lnSpc>
                <a:spcPct val="80000"/>
              </a:lnSpc>
            </a:pPr>
            <a:r>
              <a:rPr lang="en-US" sz="1500" dirty="0" err="1" smtClean="0"/>
              <a:t>myApp</a:t>
            </a:r>
            <a:r>
              <a:rPr lang="en-US" sz="1500" dirty="0" smtClean="0"/>
              <a:t> = </a:t>
            </a:r>
            <a:r>
              <a:rPr lang="en-US" sz="1500" dirty="0" err="1" smtClean="0"/>
              <a:t>angular.module</a:t>
            </a:r>
            <a:r>
              <a:rPr lang="en-US" sz="1500" dirty="0" smtClean="0"/>
              <a:t>(‘</a:t>
            </a:r>
            <a:r>
              <a:rPr lang="en-US" sz="1500" dirty="0" err="1" smtClean="0"/>
              <a:t>myApp</a:t>
            </a:r>
            <a:r>
              <a:rPr lang="en-US" sz="1500" dirty="0" smtClean="0"/>
              <a:t>’, [‘</a:t>
            </a:r>
            <a:r>
              <a:rPr lang="en-US" sz="1500" dirty="0" err="1" smtClean="0"/>
              <a:t>ngRoute</a:t>
            </a:r>
            <a:r>
              <a:rPr lang="en-US" sz="1500" dirty="0" smtClean="0"/>
              <a:t>’]);</a:t>
            </a:r>
            <a:br>
              <a:rPr lang="en-US" sz="1500" dirty="0" smtClean="0"/>
            </a:br>
            <a:r>
              <a:rPr lang="en-US" sz="1500" dirty="0" smtClean="0"/>
              <a:t/>
            </a:r>
            <a:br>
              <a:rPr lang="en-US" sz="1500" dirty="0" smtClean="0"/>
            </a:br>
            <a:r>
              <a:rPr lang="en-US" sz="1500" dirty="0" err="1" smtClean="0"/>
              <a:t>myApp.config</a:t>
            </a:r>
            <a:r>
              <a:rPr lang="en-US" sz="1500" dirty="0" smtClean="0"/>
              <a:t>([‘$</a:t>
            </a:r>
            <a:r>
              <a:rPr lang="en-US" sz="1500" dirty="0" err="1" smtClean="0"/>
              <a:t>routeProvider</a:t>
            </a:r>
            <a:r>
              <a:rPr lang="en-US" sz="1500" dirty="0" smtClean="0"/>
              <a:t>’, function($</a:t>
            </a:r>
            <a:r>
              <a:rPr lang="en-US" sz="1500" dirty="0" err="1" smtClean="0"/>
              <a:t>routeProvider</a:t>
            </a:r>
            <a:r>
              <a:rPr lang="en-US" sz="1500" dirty="0" smtClean="0"/>
              <a:t>) { … }]);</a:t>
            </a:r>
            <a:br>
              <a:rPr lang="en-US" sz="1500" dirty="0" smtClean="0"/>
            </a:br>
            <a:endParaRPr lang="en-US" sz="1500" dirty="0" smtClean="0"/>
          </a:p>
          <a:p>
            <a:pPr eaLnBrk="1" hangingPunct="1">
              <a:lnSpc>
                <a:spcPct val="80000"/>
              </a:lnSpc>
            </a:pPr>
            <a:r>
              <a:rPr lang="en-US" sz="1800" dirty="0" smtClean="0"/>
              <a:t>$</a:t>
            </a:r>
            <a:r>
              <a:rPr lang="en-US" sz="1800" dirty="0" err="1" smtClean="0"/>
              <a:t>routeProvider.when</a:t>
            </a:r>
            <a:r>
              <a:rPr lang="en-US" sz="1800" dirty="0" smtClean="0"/>
              <a:t>(&lt;path&gt;, {&lt;route&gt;});</a:t>
            </a:r>
          </a:p>
          <a:p>
            <a:pPr lvl="1" eaLnBrk="1" hangingPunct="1">
              <a:lnSpc>
                <a:spcPct val="80000"/>
              </a:lnSpc>
            </a:pPr>
            <a:r>
              <a:rPr lang="en-US" sz="1500" dirty="0" smtClean="0"/>
              <a:t>Defines a new route that uses the given path</a:t>
            </a:r>
          </a:p>
          <a:p>
            <a:pPr lvl="1" eaLnBrk="1" hangingPunct="1">
              <a:lnSpc>
                <a:spcPct val="80000"/>
              </a:lnSpc>
            </a:pPr>
            <a:r>
              <a:rPr lang="en-US" sz="1500" dirty="0" smtClean="0"/>
              <a:t>The path may have parameters</a:t>
            </a:r>
          </a:p>
          <a:p>
            <a:pPr lvl="2" eaLnBrk="1" hangingPunct="1">
              <a:lnSpc>
                <a:spcPct val="80000"/>
              </a:lnSpc>
            </a:pPr>
            <a:r>
              <a:rPr lang="en-US" sz="1300" dirty="0" smtClean="0"/>
              <a:t>Parameters start with a colon (‘</a:t>
            </a:r>
            <a:r>
              <a:rPr lang="en-US" sz="1300" dirty="0" smtClean="0">
                <a:sym typeface="Wingdings" pitchFamily="2" charset="2"/>
              </a:rPr>
              <a:t>:’)</a:t>
            </a:r>
            <a:endParaRPr lang="en-US" sz="1300" dirty="0" smtClean="0"/>
          </a:p>
          <a:p>
            <a:pPr lvl="2" eaLnBrk="1" hangingPunct="1">
              <a:lnSpc>
                <a:spcPct val="80000"/>
              </a:lnSpc>
            </a:pPr>
            <a:r>
              <a:rPr lang="en-US" sz="1300" dirty="0" smtClean="0"/>
              <a:t>Ex</a:t>
            </a:r>
          </a:p>
          <a:p>
            <a:pPr lvl="3" eaLnBrk="1" hangingPunct="1">
              <a:lnSpc>
                <a:spcPct val="80000"/>
              </a:lnSpc>
            </a:pPr>
            <a:r>
              <a:rPr lang="en-US" dirty="0" smtClean="0"/>
              <a:t>‘/user/:</a:t>
            </a:r>
            <a:r>
              <a:rPr lang="en-US" dirty="0" err="1" smtClean="0"/>
              <a:t>userId</a:t>
            </a:r>
            <a:r>
              <a:rPr lang="en-US" dirty="0" smtClean="0"/>
              <a:t>’</a:t>
            </a:r>
          </a:p>
          <a:p>
            <a:pPr lvl="1" eaLnBrk="1" hangingPunct="1">
              <a:lnSpc>
                <a:spcPct val="80000"/>
              </a:lnSpc>
            </a:pPr>
            <a:r>
              <a:rPr lang="en-US" sz="1500" dirty="0" smtClean="0"/>
              <a:t>Typical route fields:</a:t>
            </a:r>
          </a:p>
          <a:p>
            <a:pPr lvl="2" eaLnBrk="1" hangingPunct="1">
              <a:lnSpc>
                <a:spcPct val="80000"/>
              </a:lnSpc>
            </a:pPr>
            <a:r>
              <a:rPr lang="en-US" sz="1300" dirty="0" smtClean="0"/>
              <a:t>controller = The name of the controller that should be used</a:t>
            </a:r>
          </a:p>
          <a:p>
            <a:pPr lvl="2" eaLnBrk="1" hangingPunct="1">
              <a:lnSpc>
                <a:spcPct val="80000"/>
              </a:lnSpc>
            </a:pPr>
            <a:r>
              <a:rPr lang="en-US" sz="1300" dirty="0" err="1" smtClean="0"/>
              <a:t>templateUrl</a:t>
            </a:r>
            <a:r>
              <a:rPr lang="en-US" sz="1300" dirty="0" smtClean="0"/>
              <a:t> = A path to the template partial that should be used</a:t>
            </a:r>
          </a:p>
          <a:p>
            <a:pPr eaLnBrk="1" hangingPunct="1">
              <a:lnSpc>
                <a:spcPct val="80000"/>
              </a:lnSpc>
            </a:pPr>
            <a:r>
              <a:rPr lang="en-US" sz="1800" dirty="0" smtClean="0"/>
              <a:t>$</a:t>
            </a:r>
            <a:r>
              <a:rPr lang="en-US" sz="1800" dirty="0" err="1" smtClean="0"/>
              <a:t>routeProvider.otherwise</a:t>
            </a:r>
            <a:r>
              <a:rPr lang="en-US" sz="1800" dirty="0" smtClean="0"/>
              <a:t>({&lt;route&gt;});</a:t>
            </a:r>
          </a:p>
          <a:p>
            <a:pPr lvl="1" eaLnBrk="1" hangingPunct="1">
              <a:lnSpc>
                <a:spcPct val="80000"/>
              </a:lnSpc>
            </a:pPr>
            <a:r>
              <a:rPr lang="en-US" sz="1500" dirty="0" smtClean="0"/>
              <a:t>Typical route fields:</a:t>
            </a:r>
          </a:p>
          <a:p>
            <a:pPr lvl="2" eaLnBrk="1" hangingPunct="1">
              <a:lnSpc>
                <a:spcPct val="80000"/>
              </a:lnSpc>
            </a:pPr>
            <a:r>
              <a:rPr lang="en-US" sz="1300" dirty="0" err="1" smtClean="0"/>
              <a:t>redirectTo</a:t>
            </a:r>
            <a:r>
              <a:rPr lang="en-US" sz="1300" dirty="0" smtClean="0"/>
              <a:t>: ‘&lt;path&gt;’</a:t>
            </a:r>
          </a:p>
          <a:p>
            <a:pPr eaLnBrk="1" hangingPunct="1">
              <a:lnSpc>
                <a:spcPct val="80000"/>
              </a:lnSpc>
            </a:pPr>
            <a:r>
              <a:rPr lang="en-US" sz="1800" dirty="0" smtClean="0"/>
              <a:t>API: </a:t>
            </a:r>
            <a:r>
              <a:rPr lang="en-US" sz="1800" dirty="0" smtClean="0">
                <a:hlinkClick r:id="rId2"/>
              </a:rPr>
              <a:t>http://docs.angularjs.org/api/ngRoute.$routeProvider</a:t>
            </a:r>
            <a:r>
              <a:rPr lang="en-US" sz="1800"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120" name="Content Placeholder 119"/>
          <p:cNvSpPr>
            <a:spLocks noGrp="1"/>
          </p:cNvSpPr>
          <p:nvPr>
            <p:ph idx="1"/>
          </p:nvPr>
        </p:nvSpPr>
        <p:spPr>
          <a:xfrm>
            <a:off x="273050" y="1118036"/>
            <a:ext cx="3879072" cy="3779496"/>
          </a:xfrm>
        </p:spPr>
        <p:txBody>
          <a:bodyPr/>
          <a:lstStyle/>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r>
              <a:rPr lang="en-US" dirty="0" smtClean="0"/>
              <a:t>Model</a:t>
            </a:r>
            <a:endParaRPr lang="en-US" dirty="0" smtClean="0"/>
          </a:p>
          <a:p>
            <a:pPr lvl="1" eaLnBrk="1" hangingPunct="1">
              <a:lnSpc>
                <a:spcPct val="90000"/>
              </a:lnSpc>
            </a:pPr>
            <a:r>
              <a:rPr lang="en-US" dirty="0" smtClean="0"/>
              <a:t>The data</a:t>
            </a:r>
          </a:p>
          <a:p>
            <a:pPr eaLnBrk="1" hangingPunct="1">
              <a:lnSpc>
                <a:spcPct val="90000"/>
              </a:lnSpc>
            </a:pPr>
            <a:r>
              <a:rPr lang="en-US" dirty="0" smtClean="0"/>
              <a:t>Controller</a:t>
            </a:r>
          </a:p>
          <a:p>
            <a:pPr lvl="1" eaLnBrk="1" hangingPunct="1">
              <a:lnSpc>
                <a:spcPct val="90000"/>
              </a:lnSpc>
            </a:pPr>
            <a:r>
              <a:rPr lang="en-US" dirty="0" smtClean="0"/>
              <a:t>The behavior</a:t>
            </a:r>
          </a:p>
          <a:p>
            <a:pPr lvl="1" eaLnBrk="1" hangingPunct="1">
              <a:lnSpc>
                <a:spcPct val="90000"/>
              </a:lnSpc>
            </a:pPr>
            <a:r>
              <a:rPr lang="en-US" dirty="0" smtClean="0"/>
              <a:t>Modifying / updating the models</a:t>
            </a:r>
          </a:p>
          <a:p>
            <a:pPr eaLnBrk="1" hangingPunct="1">
              <a:lnSpc>
                <a:spcPct val="90000"/>
              </a:lnSpc>
            </a:pPr>
            <a:r>
              <a:rPr lang="en-US" dirty="0" smtClean="0"/>
              <a:t>View</a:t>
            </a:r>
          </a:p>
          <a:p>
            <a:pPr lvl="1" eaLnBrk="1" hangingPunct="1">
              <a:lnSpc>
                <a:spcPct val="90000"/>
              </a:lnSpc>
            </a:pPr>
            <a:r>
              <a:rPr lang="en-US" dirty="0" smtClean="0"/>
              <a:t>The interface</a:t>
            </a:r>
          </a:p>
          <a:p>
            <a:pPr lvl="1" eaLnBrk="1" hangingPunct="1">
              <a:lnSpc>
                <a:spcPct val="90000"/>
              </a:lnSpc>
            </a:pPr>
            <a:r>
              <a:rPr lang="en-US" dirty="0" smtClean="0"/>
              <a:t>How the data is presented </a:t>
            </a:r>
            <a:endParaRPr lang="en-US" dirty="0" smtClean="0"/>
          </a:p>
          <a:p>
            <a:pPr lvl="1" eaLnBrk="1" hangingPunct="1">
              <a:lnSpc>
                <a:spcPct val="90000"/>
              </a:lnSpc>
              <a:buNone/>
            </a:pPr>
            <a:r>
              <a:rPr lang="en-US" dirty="0" smtClean="0"/>
              <a:t>to </a:t>
            </a:r>
            <a:r>
              <a:rPr lang="en-US" dirty="0" smtClean="0"/>
              <a:t>the user</a:t>
            </a:r>
          </a:p>
          <a:p>
            <a:endParaRPr lang="en-US" dirty="0"/>
          </a:p>
        </p:txBody>
      </p:sp>
      <p:pic>
        <p:nvPicPr>
          <p:cNvPr id="5" name="Picture 4"/>
          <p:cNvPicPr>
            <a:picLocks noChangeAspect="1" noChangeArrowheads="1"/>
          </p:cNvPicPr>
          <p:nvPr/>
        </p:nvPicPr>
        <p:blipFill>
          <a:blip r:embed="rId2" cstate="print"/>
          <a:srcRect/>
          <a:stretch>
            <a:fillRect/>
          </a:stretch>
        </p:blipFill>
        <p:spPr bwMode="auto">
          <a:xfrm>
            <a:off x="4039315" y="1276350"/>
            <a:ext cx="4816602" cy="3976783"/>
          </a:xfrm>
          <a:prstGeom prst="rect">
            <a:avLst/>
          </a:prstGeom>
          <a:noFill/>
          <a:ln w="9525">
            <a:noFill/>
            <a:miter lim="800000"/>
            <a:headEnd/>
            <a:tailEnd/>
          </a:ln>
        </p:spPr>
      </p:pic>
      <p:sp>
        <p:nvSpPr>
          <p:cNvPr id="129" name="AutoShape 4"/>
          <p:cNvSpPr>
            <a:spLocks/>
          </p:cNvSpPr>
          <p:nvPr/>
        </p:nvSpPr>
        <p:spPr bwMode="auto">
          <a:xfrm>
            <a:off x="2914261" y="1847460"/>
            <a:ext cx="381000" cy="1576873"/>
          </a:xfrm>
          <a:prstGeom prst="rightBracket">
            <a:avLst>
              <a:gd name="adj" fmla="val 51667"/>
            </a:avLst>
          </a:prstGeom>
          <a:noFill/>
          <a:ln w="38100">
            <a:solidFill>
              <a:schemeClr val="tx1"/>
            </a:solidFill>
            <a:round/>
            <a:headEnd/>
            <a:tailEnd/>
          </a:ln>
        </p:spPr>
        <p:txBody>
          <a:bodyPr wrap="none" anchor="ctr"/>
          <a:lstStyle/>
          <a:p>
            <a:endParaRPr lang="en-US"/>
          </a:p>
        </p:txBody>
      </p:sp>
      <p:sp>
        <p:nvSpPr>
          <p:cNvPr id="130" name="Text Box 6"/>
          <p:cNvSpPr txBox="1">
            <a:spLocks noChangeArrowheads="1"/>
          </p:cNvSpPr>
          <p:nvPr/>
        </p:nvSpPr>
        <p:spPr bwMode="auto">
          <a:xfrm>
            <a:off x="3416560" y="2410408"/>
            <a:ext cx="1676400" cy="338554"/>
          </a:xfrm>
          <a:prstGeom prst="rect">
            <a:avLst/>
          </a:prstGeom>
          <a:noFill/>
          <a:ln w="9525">
            <a:noFill/>
            <a:miter lim="800000"/>
            <a:headEnd/>
            <a:tailEnd/>
          </a:ln>
        </p:spPr>
        <p:txBody>
          <a:bodyPr>
            <a:spAutoFit/>
          </a:bodyPr>
          <a:lstStyle/>
          <a:p>
            <a:pPr>
              <a:spcBef>
                <a:spcPct val="50000"/>
              </a:spcBef>
            </a:pPr>
            <a:r>
              <a:rPr lang="en-US" sz="1600" dirty="0"/>
              <a:t>JavaScript</a:t>
            </a:r>
          </a:p>
        </p:txBody>
      </p:sp>
      <p:sp>
        <p:nvSpPr>
          <p:cNvPr id="131" name="AutoShape 5"/>
          <p:cNvSpPr>
            <a:spLocks/>
          </p:cNvSpPr>
          <p:nvPr/>
        </p:nvSpPr>
        <p:spPr bwMode="auto">
          <a:xfrm>
            <a:off x="2513045" y="3477208"/>
            <a:ext cx="381000" cy="1281404"/>
          </a:xfrm>
          <a:prstGeom prst="rightBracket">
            <a:avLst>
              <a:gd name="adj" fmla="val 31667"/>
            </a:avLst>
          </a:prstGeom>
          <a:noFill/>
          <a:ln w="38100">
            <a:solidFill>
              <a:schemeClr val="tx1"/>
            </a:solidFill>
            <a:round/>
            <a:headEnd/>
            <a:tailEnd/>
          </a:ln>
        </p:spPr>
        <p:txBody>
          <a:bodyPr wrap="none" anchor="ctr"/>
          <a:lstStyle/>
          <a:p>
            <a:endParaRPr lang="en-US"/>
          </a:p>
        </p:txBody>
      </p:sp>
      <p:sp>
        <p:nvSpPr>
          <p:cNvPr id="133" name="Text Box 7"/>
          <p:cNvSpPr txBox="1">
            <a:spLocks noChangeArrowheads="1"/>
          </p:cNvSpPr>
          <p:nvPr/>
        </p:nvSpPr>
        <p:spPr bwMode="auto">
          <a:xfrm>
            <a:off x="3026228" y="3953069"/>
            <a:ext cx="1013927" cy="338554"/>
          </a:xfrm>
          <a:prstGeom prst="rect">
            <a:avLst/>
          </a:prstGeom>
          <a:noFill/>
          <a:ln w="9525">
            <a:noFill/>
            <a:miter lim="800000"/>
            <a:headEnd/>
            <a:tailEnd/>
          </a:ln>
        </p:spPr>
        <p:txBody>
          <a:bodyPr wrap="square">
            <a:spAutoFit/>
          </a:bodyPr>
          <a:lstStyle/>
          <a:p>
            <a:pPr>
              <a:spcBef>
                <a:spcPct val="50000"/>
              </a:spcBef>
            </a:pPr>
            <a:r>
              <a:rPr lang="en-US" sz="1600" dirty="0"/>
              <a:t>HTML</a:t>
            </a:r>
          </a:p>
        </p:txBody>
      </p:sp>
      <p:sp>
        <p:nvSpPr>
          <p:cNvPr id="134" name="Rectangle 133"/>
          <p:cNvSpPr/>
          <p:nvPr/>
        </p:nvSpPr>
        <p:spPr>
          <a:xfrm>
            <a:off x="383308" y="5442635"/>
            <a:ext cx="8252691" cy="338554"/>
          </a:xfrm>
          <a:prstGeom prst="rect">
            <a:avLst/>
          </a:prstGeom>
        </p:spPr>
        <p:txBody>
          <a:bodyPr wrap="square">
            <a:spAutoFit/>
          </a:bodyPr>
          <a:lstStyle/>
          <a:p>
            <a:r>
              <a:rPr lang="en-US" sz="1600" dirty="0" smtClean="0">
                <a:hlinkClick r:id="rId3"/>
              </a:rPr>
              <a:t>https://www.airpair.com/angularjs/posts/top-10-mistakes-angularjs-developers-make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p:bldP spid="131" grpId="0" animBg="1"/>
      <p:bldP spid="133" grpId="0"/>
    </p:bldLst>
  </p:timing>
</p:sld>
</file>

<file path=ppt/theme/theme1.xml><?xml version="1.0" encoding="utf-8"?>
<a:theme xmlns:a="http://schemas.openxmlformats.org/drawingml/2006/main" name="Capgemini_NA_Templat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gemini_NA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Capgemini_NA_Template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_NA_Template 2">
        <a:dk1>
          <a:srgbClr val="C8C8C8"/>
        </a:dk1>
        <a:lt1>
          <a:srgbClr val="FFFFFF"/>
        </a:lt1>
        <a:dk2>
          <a:srgbClr val="004C64"/>
        </a:dk2>
        <a:lt2>
          <a:srgbClr val="FFFFFF"/>
        </a:lt2>
        <a:accent1>
          <a:srgbClr val="009BCC"/>
        </a:accent1>
        <a:accent2>
          <a:srgbClr val="787878"/>
        </a:accent2>
        <a:accent3>
          <a:srgbClr val="AAB2B8"/>
        </a:accent3>
        <a:accent4>
          <a:srgbClr val="DADADA"/>
        </a:accent4>
        <a:accent5>
          <a:srgbClr val="AACBE2"/>
        </a:accent5>
        <a:accent6>
          <a:srgbClr val="6C6C6C"/>
        </a:accent6>
        <a:hlink>
          <a:srgbClr val="85D0E7"/>
        </a:hlink>
        <a:folHlink>
          <a:srgbClr val="B4B4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6C8E"/>
        </a:dk2>
        <a:lt2>
          <a:srgbClr val="C8C8C8"/>
        </a:lt2>
        <a:accent1>
          <a:srgbClr val="009BCC"/>
        </a:accent1>
        <a:accent2>
          <a:srgbClr val="787878"/>
        </a:accent2>
        <a:accent3>
          <a:srgbClr val="FFFFFF"/>
        </a:accent3>
        <a:accent4>
          <a:srgbClr val="000000"/>
        </a:accent4>
        <a:accent5>
          <a:srgbClr val="AACBE2"/>
        </a:accent5>
        <a:accent6>
          <a:srgbClr val="6C6C6C"/>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1_Default Design 2">
        <a:dk1>
          <a:srgbClr val="C8C8C8"/>
        </a:dk1>
        <a:lt1>
          <a:srgbClr val="FFFFFF"/>
        </a:lt1>
        <a:dk2>
          <a:srgbClr val="004C64"/>
        </a:dk2>
        <a:lt2>
          <a:srgbClr val="FFFFFF"/>
        </a:lt2>
        <a:accent1>
          <a:srgbClr val="009BCC"/>
        </a:accent1>
        <a:accent2>
          <a:srgbClr val="787878"/>
        </a:accent2>
        <a:accent3>
          <a:srgbClr val="AAB2B8"/>
        </a:accent3>
        <a:accent4>
          <a:srgbClr val="DADADA"/>
        </a:accent4>
        <a:accent5>
          <a:srgbClr val="AACBE2"/>
        </a:accent5>
        <a:accent6>
          <a:srgbClr val="6C6C6C"/>
        </a:accent6>
        <a:hlink>
          <a:srgbClr val="85D0E7"/>
        </a:hlink>
        <a:folHlink>
          <a:srgbClr val="B4B4B4"/>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9340F8CBDC604A9598230330777E48" ma:contentTypeVersion="1" ma:contentTypeDescription="Create a new document." ma:contentTypeScope="" ma:versionID="6048559b5293961cf02d79c93b79a1c0">
  <xsd:schema xmlns:xsd="http://www.w3.org/2001/XMLSchema" xmlns:p="http://schemas.microsoft.com/office/2006/metadata/properties" xmlns:ns2="f077c0af-37ea-4ea6-a226-28262f66d224" targetNamespace="http://schemas.microsoft.com/office/2006/metadata/properties" ma:root="true" ma:fieldsID="7758cf5ed61ca47ebb27ddce0550994a" ns2:_="">
    <xsd:import namespace="f077c0af-37ea-4ea6-a226-28262f66d224"/>
    <xsd:element name="properties">
      <xsd:complexType>
        <xsd:sequence>
          <xsd:element name="documentManagement">
            <xsd:complexType>
              <xsd:all>
                <xsd:element ref="ns2:Usage" minOccurs="0"/>
              </xsd:all>
            </xsd:complexType>
          </xsd:element>
        </xsd:sequence>
      </xsd:complexType>
    </xsd:element>
  </xsd:schema>
  <xsd:schema xmlns:xsd="http://www.w3.org/2001/XMLSchema" xmlns:dms="http://schemas.microsoft.com/office/2006/documentManagement/types" targetNamespace="f077c0af-37ea-4ea6-a226-28262f66d224" elementFormDefault="qualified">
    <xsd:import namespace="http://schemas.microsoft.com/office/2006/documentManagement/types"/>
    <xsd:element name="Usage" ma:index="8" nillable="true" ma:displayName="Usage" ma:default="" ma:description="How to use this document in the Sogeti selling process" ma:internalName="Usag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Usage xmlns="f077c0af-37ea-4ea6-a226-28262f66d224" xsi:nil="true"/>
  </documentManagement>
</p:properties>
</file>

<file path=customXml/itemProps1.xml><?xml version="1.0" encoding="utf-8"?>
<ds:datastoreItem xmlns:ds="http://schemas.openxmlformats.org/officeDocument/2006/customXml" ds:itemID="{0B8A6F78-5DAC-4F3C-8AB2-C0D6C3C117B3}">
  <ds:schemaRefs>
    <ds:schemaRef ds:uri="http://schemas.microsoft.com/sharepoint/v3/contenttype/forms"/>
  </ds:schemaRefs>
</ds:datastoreItem>
</file>

<file path=customXml/itemProps2.xml><?xml version="1.0" encoding="utf-8"?>
<ds:datastoreItem xmlns:ds="http://schemas.openxmlformats.org/officeDocument/2006/customXml" ds:itemID="{F556E412-F7C7-4C46-8C9D-569FA85EBD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77c0af-37ea-4ea6-a226-28262f66d22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76360F9-D1BF-4D69-B326-8A56FE0B8549}">
  <ds:schemaRefs>
    <ds:schemaRef ds:uri="http://schemas.microsoft.com/office/2006/metadata/longProperties"/>
  </ds:schemaRefs>
</ds:datastoreItem>
</file>

<file path=customXml/itemProps4.xml><?xml version="1.0" encoding="utf-8"?>
<ds:datastoreItem xmlns:ds="http://schemas.openxmlformats.org/officeDocument/2006/customXml" ds:itemID="{BD5796B5-A1B4-4920-A506-A8DE6373F64D}">
  <ds:schemaRefs>
    <ds:schemaRef ds:uri="http://schemas.microsoft.com/office/2006/metadata/properties"/>
    <ds:schemaRef ds:uri="f077c0af-37ea-4ea6-a226-28262f66d224"/>
  </ds:schemaRefs>
</ds:datastoreItem>
</file>

<file path=docProps/app.xml><?xml version="1.0" encoding="utf-8"?>
<Properties xmlns="http://schemas.openxmlformats.org/officeDocument/2006/extended-properties" xmlns:vt="http://schemas.openxmlformats.org/officeDocument/2006/docPropsVTypes">
  <TotalTime>7966</TotalTime>
  <Words>226</Words>
  <Application>Microsoft Office PowerPoint</Application>
  <PresentationFormat>On-screen Show (4:3)</PresentationFormat>
  <Paragraphs>83</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Capgemini_NA_Template</vt:lpstr>
      <vt:lpstr>1_Default Design</vt:lpstr>
      <vt:lpstr>AngularJS</vt:lpstr>
      <vt:lpstr>Agenda</vt:lpstr>
      <vt:lpstr>Introduction</vt:lpstr>
      <vt:lpstr>AngularJS pros</vt:lpstr>
      <vt:lpstr>AngularJS cons (not all perfect )</vt:lpstr>
      <vt:lpstr>Getting started</vt:lpstr>
      <vt:lpstr>Routing</vt:lpstr>
      <vt:lpstr>Routing</vt:lpstr>
      <vt:lpstr>MVC</vt:lpstr>
      <vt:lpstr>Slide 10</vt:lpstr>
    </vt:vector>
  </TitlesOfParts>
  <Company>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Review of Dell eSupport Project</dc:title>
  <dc:creator>Prabhjeet</dc:creator>
  <cp:lastModifiedBy>nitshah</cp:lastModifiedBy>
  <cp:revision>709</cp:revision>
  <dcterms:created xsi:type="dcterms:W3CDTF">2009-09-29T13:00:13Z</dcterms:created>
  <dcterms:modified xsi:type="dcterms:W3CDTF">2015-01-22T08:51:16Z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0x010100B4C7CF4500999E4D9DDEBA01BFD6A349</vt:lpwstr>
  </property>
</Properties>
</file>