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114" d="100"/>
          <a:sy n="114" d="100"/>
        </p:scale>
        <p:origin x="1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8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857999"/>
            <a:ext cx="13004800" cy="457201"/>
            <a:chOff x="0" y="6857999"/>
            <a:chExt cx="13004800" cy="4572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57999"/>
              <a:ext cx="13004800" cy="45457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388600" y="6945868"/>
              <a:ext cx="216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Python Programming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599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35884-A9AB-C84E-A0CF-70445080C1E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3521075"/>
            <a:ext cx="1040447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BF65-7941-F64D-B12D-5CF25B7B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BF65-7941-F64D-B12D-5CF25B7B2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824" y="6803137"/>
            <a:ext cx="12984976" cy="512064"/>
            <a:chOff x="19824" y="6803137"/>
            <a:chExt cx="12984976" cy="51206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4" y="6803137"/>
              <a:ext cx="12984976" cy="5120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0464800" y="6853982"/>
              <a:ext cx="216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Python Programming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13004800" cy="609600"/>
          </a:xfrm>
          <a:prstGeom prst="rect">
            <a:avLst/>
          </a:prstGeom>
          <a:solidFill>
            <a:srgbClr val="DBE3E5"/>
          </a:solidFill>
          <a:ln>
            <a:solidFill>
              <a:srgbClr val="DB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BE3E5"/>
        </a:solidFill>
        <a:ln>
          <a:solidFill>
            <a:srgbClr val="DBE3E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</Words>
  <Application>Microsoft Macintosh PowerPoint</Application>
  <PresentationFormat>Custom</PresentationFormat>
  <Paragraphs>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dcterms:created xsi:type="dcterms:W3CDTF">2018-08-21T18:59:04Z</dcterms:created>
  <dcterms:modified xsi:type="dcterms:W3CDTF">2018-08-21T19:35:47Z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LastSaved">
    <vt:filetime>2018-08-21T00:00:00Z</vt:filetime>
  </property>
</Properties>
</file>