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2" r:id="rId6"/>
    <p:sldId id="274" r:id="rId7"/>
    <p:sldId id="275" r:id="rId8"/>
    <p:sldId id="276" r:id="rId9"/>
    <p:sldId id="277" r:id="rId10"/>
    <p:sldId id="278" r:id="rId11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>
      <p:cViewPr varScale="1">
        <p:scale>
          <a:sx n="84" d="100"/>
          <a:sy n="84" d="100"/>
        </p:scale>
        <p:origin x="232" y="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6705600"/>
            <a:ext cx="1302512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0400" y="6825734"/>
            <a:ext cx="30937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Machine Learning and AI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4800" y="2286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40</Words>
  <Application>Microsoft Macintosh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2018-08-21T19:46:57Z</dcterms:created>
  <dcterms:modified xsi:type="dcterms:W3CDTF">2018-08-21T20:00:40Z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LastSaved">
    <vt:filetime>2018-08-21T00:00:00Z</vt:filetime>
  </property>
</Properties>
</file>