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3" d="100"/>
          <a:sy n="103" d="100"/>
        </p:scale>
        <p:origin x="6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67712"/>
            <a:ext cx="110540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82496"/>
            <a:ext cx="1170432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1600" y="6794500"/>
            <a:ext cx="12649200" cy="508000"/>
          </a:xfrm>
          <a:prstGeom prst="rect">
            <a:avLst/>
          </a:prstGeom>
          <a:solidFill>
            <a:srgbClr val="3B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69600" y="1524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Macintosh PowerPoint</Application>
  <PresentationFormat>Custom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created xsi:type="dcterms:W3CDTF">2018-08-21T20:57:46Z</dcterms:created>
  <dcterms:modified xsi:type="dcterms:W3CDTF">2018-08-21T21:03:06Z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2018-08-21T00:00:00Z</vt:filetime>
  </property>
  <property fmtid="{D5CDD505-2E9C-101B-9397-08002B2CF9AE}" pid="3" name="LastSaved">
    <vt:filetime>2018-08-21T00:00:00Z</vt:filetime>
  </property>
</Properties>
</file>