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3" d="100"/>
          <a:sy n="103" d="100"/>
        </p:scale>
        <p:origin x="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781800"/>
            <a:ext cx="12674600" cy="533400"/>
          </a:xfrm>
          <a:prstGeom prst="rect">
            <a:avLst/>
          </a:prstGeom>
          <a:solidFill>
            <a:srgbClr val="38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69600" y="2286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Macintosh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2018-08-21T20:39:52Z</dcterms:created>
  <dcterms:modified xsi:type="dcterms:W3CDTF">2018-08-21T20:52:12Z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LastSaved">
    <vt:filetime>2018-08-21T00:00:00Z</vt:filetime>
  </property>
</Properties>
</file>