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3004800" cy="7315200"/>
  <p:notesSz cx="13004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E5"/>
    <a:srgbClr val="216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03" d="100"/>
          <a:sy n="103" d="100"/>
        </p:scale>
        <p:origin x="6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2267712"/>
            <a:ext cx="110540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4096512"/>
            <a:ext cx="91033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1682496"/>
            <a:ext cx="565708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92608"/>
            <a:ext cx="1170432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682496"/>
            <a:ext cx="1170432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6803136"/>
            <a:ext cx="416153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6803136"/>
            <a:ext cx="299110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397000" y="1371600"/>
            <a:ext cx="10210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1362676" y="1371600"/>
            <a:ext cx="10245124" cy="4572000"/>
          </a:xfrm>
          <a:prstGeom prst="rect">
            <a:avLst/>
          </a:prstGeom>
          <a:blipFill>
            <a:blip r:embed="rId2" cstate="print"/>
            <a:srcRect/>
            <a:stretch>
              <a:fillRect l="-14285" t="-53999" r="-14036" b="-380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7000" y="6096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7000" y="6096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7000" y="6096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7000" y="6096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07000" y="609600"/>
            <a:ext cx="5486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254000" y="228600"/>
            <a:ext cx="12496800" cy="6477000"/>
          </a:xfrm>
          <a:prstGeom prst="rect">
            <a:avLst/>
          </a:prstGeom>
          <a:blipFill>
            <a:blip r:embed="rId2" cstate="print"/>
            <a:srcRect/>
            <a:stretch>
              <a:fillRect l="-1765" t="-20000" r="-2300" b="-400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77800" y="6705600"/>
            <a:ext cx="12725400" cy="609600"/>
          </a:xfrm>
          <a:prstGeom prst="rect">
            <a:avLst/>
          </a:prstGeom>
          <a:solidFill>
            <a:srgbClr val="DB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Macintosh PowerPoint</Application>
  <PresentationFormat>Custom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created xsi:type="dcterms:W3CDTF">2018-08-21T21:15:25Z</dcterms:created>
  <dcterms:modified xsi:type="dcterms:W3CDTF">2018-08-21T21:29:35Z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2018-02-28T00:00:00Z</vt:filetime>
  </property>
  <property fmtid="{D5CDD505-2E9C-101B-9397-08002B2CF9AE}" pid="3" name="LastSaved">
    <vt:filetime>2018-08-21T00:00:00Z</vt:filetime>
  </property>
</Properties>
</file>