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80" autoAdjust="0"/>
  </p:normalViewPr>
  <p:slideViewPr>
    <p:cSldViewPr snapToGrid="0" snapToObjects="1">
      <p:cViewPr>
        <p:scale>
          <a:sx n="150" d="100"/>
          <a:sy n="150" d="100"/>
        </p:scale>
        <p:origin x="-696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5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5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F0AC-9859-6544-96AE-7F9AE474DC02}" type="datetimeFigureOut">
              <a:rPr lang="en-US" smtClean="0"/>
              <a:t>11/19/13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18CB-E90A-7841-9C84-523CE470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3998" y="801077"/>
            <a:ext cx="7944189" cy="4982308"/>
            <a:chOff x="233998" y="801077"/>
            <a:chExt cx="7944189" cy="4982308"/>
          </a:xfrm>
        </p:grpSpPr>
        <p:pic>
          <p:nvPicPr>
            <p:cNvPr id="4" name="Picture 3" descr="Screen Shot 2013-11-19 at 1.09.4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98" y="801077"/>
              <a:ext cx="7944189" cy="4982308"/>
            </a:xfrm>
            <a:prstGeom prst="rect">
              <a:avLst/>
            </a:prstGeom>
          </p:spPr>
        </p:pic>
        <p:pic>
          <p:nvPicPr>
            <p:cNvPr id="5" name="Picture 4" descr="Screen Shot 2013-11-19 at 1.10.07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8572" y="1233854"/>
              <a:ext cx="1679615" cy="1297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61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St. Francis</dc:creator>
  <cp:lastModifiedBy>Joel St. Francis</cp:lastModifiedBy>
  <cp:revision>1</cp:revision>
  <dcterms:created xsi:type="dcterms:W3CDTF">2013-11-19T19:10:38Z</dcterms:created>
  <dcterms:modified xsi:type="dcterms:W3CDTF">2013-11-19T19:12:48Z</dcterms:modified>
</cp:coreProperties>
</file>