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C190-EB25-4D4D-A71F-4D4BC8F30FB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CC84-B2EC-4A7C-90A9-679B7BA70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66" y="3390460"/>
            <a:ext cx="360000" cy="5496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5" name="Cloud Callout 4"/>
          <p:cNvSpPr/>
          <p:nvPr/>
        </p:nvSpPr>
        <p:spPr>
          <a:xfrm>
            <a:off x="5669847" y="2378287"/>
            <a:ext cx="2819398" cy="1286973"/>
          </a:xfrm>
          <a:prstGeom prst="cloudCallout">
            <a:avLst>
              <a:gd name="adj1" fmla="val -69485"/>
              <a:gd name="adj2" fmla="val 262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testing?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dirty="0" smtClean="0"/>
              <a:t>Help with ATDD?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32177" y="787974"/>
            <a:ext cx="11440935" cy="4891042"/>
            <a:chOff x="632177" y="787974"/>
            <a:chExt cx="11440935" cy="48910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177" y="787974"/>
              <a:ext cx="11440935" cy="489104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499" y="4007555"/>
              <a:ext cx="295934" cy="45179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</p:pic>
        <p:sp>
          <p:nvSpPr>
            <p:cNvPr id="4" name="Cloud Callout 3"/>
            <p:cNvSpPr/>
            <p:nvPr/>
          </p:nvSpPr>
          <p:spPr>
            <a:xfrm>
              <a:off x="8142114" y="2691588"/>
              <a:ext cx="2819398" cy="1286973"/>
            </a:xfrm>
            <a:prstGeom prst="cloudCallout">
              <a:avLst>
                <a:gd name="adj1" fmla="val -71087"/>
                <a:gd name="adj2" fmla="val 534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Continue testing?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/>
                <a:t>Help with ATDD?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777068" y="1693333"/>
              <a:ext cx="4421431" cy="21900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346466" y="1840091"/>
              <a:ext cx="363845" cy="20432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7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</dc:creator>
  <cp:lastModifiedBy>Claire</cp:lastModifiedBy>
  <cp:revision>4</cp:revision>
  <dcterms:created xsi:type="dcterms:W3CDTF">2015-04-10T14:03:20Z</dcterms:created>
  <dcterms:modified xsi:type="dcterms:W3CDTF">2015-04-10T14:27:37Z</dcterms:modified>
</cp:coreProperties>
</file>