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4AD2-31A7-472B-9648-56B2C56094AE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10540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stCxn id="11" idx="2"/>
          </p:cNvCxnSpPr>
          <p:nvPr/>
        </p:nvCxnSpPr>
        <p:spPr>
          <a:xfrm rot="5400000">
            <a:off x="3586550" y="652851"/>
            <a:ext cx="180203" cy="80009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85800"/>
            <a:ext cx="11430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&amp; Version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 flipV="1">
            <a:off x="1371600" y="1600201"/>
            <a:ext cx="304800" cy="214699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1676400"/>
            <a:ext cx="685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Toolbar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5" idx="0"/>
          </p:cNvCxnSpPr>
          <p:nvPr/>
        </p:nvCxnSpPr>
        <p:spPr>
          <a:xfrm rot="5400000" flipH="1" flipV="1">
            <a:off x="6096000" y="1600200"/>
            <a:ext cx="304800" cy="30480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19050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Security Lock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4" idx="2"/>
          </p:cNvCxnSpPr>
          <p:nvPr/>
        </p:nvCxnSpPr>
        <p:spPr>
          <a:xfrm rot="16200000" flipH="1">
            <a:off x="5662207" y="4368392"/>
            <a:ext cx="180992" cy="2278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5400" y="41148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 Update 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842807" y="2795993"/>
            <a:ext cx="180992" cy="2278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2667000"/>
            <a:ext cx="6096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52" idx="2"/>
          </p:cNvCxnSpPr>
          <p:nvPr/>
        </p:nvCxnSpPr>
        <p:spPr>
          <a:xfrm rot="16200000" flipH="1">
            <a:off x="1300550" y="1148149"/>
            <a:ext cx="332601" cy="11430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6800" y="762000"/>
            <a:ext cx="685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1600200" y="4648205"/>
            <a:ext cx="304800" cy="214695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4724400"/>
            <a:ext cx="8382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Statusbar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61" idx="3"/>
          </p:cNvCxnSpPr>
          <p:nvPr/>
        </p:nvCxnSpPr>
        <p:spPr>
          <a:xfrm flipV="1">
            <a:off x="1371600" y="1828800"/>
            <a:ext cx="533400" cy="611833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5800" y="2209800"/>
            <a:ext cx="685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Today’s Date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8172" y="1600200"/>
            <a:ext cx="65876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>
            <a:stCxn id="5" idx="2"/>
          </p:cNvCxnSpPr>
          <p:nvPr/>
        </p:nvCxnSpPr>
        <p:spPr>
          <a:xfrm rot="16200000" flipH="1">
            <a:off x="2233999" y="1700600"/>
            <a:ext cx="1247003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1066800"/>
            <a:ext cx="1828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Information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6248400"/>
            <a:ext cx="2209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Property Information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rot="5400000" flipH="1" flipV="1">
            <a:off x="1885950" y="5467350"/>
            <a:ext cx="11430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6248400"/>
            <a:ext cx="1828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Editing Buttons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rot="16200000" flipV="1">
            <a:off x="5029200" y="5029200"/>
            <a:ext cx="45720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rot="16200000" flipV="1">
            <a:off x="4419600" y="4419600"/>
            <a:ext cx="175260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 rot="16200000" flipH="1">
            <a:off x="2842807" y="2795993"/>
            <a:ext cx="180992" cy="2278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2667000"/>
            <a:ext cx="6096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 View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4676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2085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4714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590800"/>
            <a:ext cx="37433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4343400" y="5410200"/>
            <a:ext cx="609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2"/>
          </p:cNvCxnSpPr>
          <p:nvPr/>
        </p:nvCxnSpPr>
        <p:spPr>
          <a:xfrm rot="5400000">
            <a:off x="6253550" y="2100649"/>
            <a:ext cx="561201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10200" y="1828800"/>
            <a:ext cx="28194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Selecte</a:t>
            </a:r>
            <a:r>
              <a:rPr lang="en-US" sz="1200" dirty="0" smtClean="0"/>
              <a:t>d Column Denoted by a carrot.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771899" y="1104901"/>
            <a:ext cx="1219200" cy="2285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00" y="3048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Grid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6324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0"/>
          </p:cNvCxnSpPr>
          <p:nvPr/>
        </p:nvCxnSpPr>
        <p:spPr>
          <a:xfrm rot="16200000" flipV="1">
            <a:off x="6358235" y="5147965"/>
            <a:ext cx="46613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5723930"/>
            <a:ext cx="1066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 Detail View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3" idx="2"/>
          </p:cNvCxnSpPr>
          <p:nvPr/>
        </p:nvCxnSpPr>
        <p:spPr>
          <a:xfrm rot="5400000">
            <a:off x="5567065" y="1228130"/>
            <a:ext cx="128647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37530"/>
            <a:ext cx="1066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 Data Grid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9" idx="3"/>
          </p:cNvCxnSpPr>
          <p:nvPr/>
        </p:nvCxnSpPr>
        <p:spPr>
          <a:xfrm flipV="1">
            <a:off x="1905000" y="3733800"/>
            <a:ext cx="990600" cy="18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3429000"/>
            <a:ext cx="10668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 and Contractor  Filter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Customer View</vt:lpstr>
      <vt:lpstr>Slide 3</vt:lpstr>
      <vt:lpstr>Slide 4</vt:lpstr>
      <vt:lpstr>Slide 5</vt:lpstr>
    </vt:vector>
  </TitlesOfParts>
  <Company>VGT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andy.tan</dc:creator>
  <cp:lastModifiedBy>andy.tan</cp:lastModifiedBy>
  <cp:revision>17</cp:revision>
  <dcterms:created xsi:type="dcterms:W3CDTF">2009-11-20T00:03:07Z</dcterms:created>
  <dcterms:modified xsi:type="dcterms:W3CDTF">2009-11-24T00:03:11Z</dcterms:modified>
</cp:coreProperties>
</file>