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4AD2-31A7-472B-9648-56B2C56094AE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E375-F1A4-4007-A612-965A1060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5105400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stCxn id="11" idx="2"/>
          </p:cNvCxnSpPr>
          <p:nvPr/>
        </p:nvCxnSpPr>
        <p:spPr>
          <a:xfrm rot="5400000">
            <a:off x="3586550" y="652851"/>
            <a:ext cx="180203" cy="80009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685800"/>
            <a:ext cx="11430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 &amp; Version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21" idx="3"/>
          </p:cNvCxnSpPr>
          <p:nvPr/>
        </p:nvCxnSpPr>
        <p:spPr>
          <a:xfrm flipV="1">
            <a:off x="1371600" y="1600201"/>
            <a:ext cx="304800" cy="214699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1676400"/>
            <a:ext cx="685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Toolbar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5" idx="0"/>
          </p:cNvCxnSpPr>
          <p:nvPr/>
        </p:nvCxnSpPr>
        <p:spPr>
          <a:xfrm rot="5400000" flipH="1" flipV="1">
            <a:off x="6096000" y="1600200"/>
            <a:ext cx="304800" cy="30480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600" y="1905000"/>
            <a:ext cx="1066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Security Lock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34" idx="2"/>
          </p:cNvCxnSpPr>
          <p:nvPr/>
        </p:nvCxnSpPr>
        <p:spPr>
          <a:xfrm rot="16200000" flipH="1">
            <a:off x="5662207" y="4368392"/>
            <a:ext cx="180992" cy="22780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05400" y="4114800"/>
            <a:ext cx="1066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Check Update 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842807" y="2795993"/>
            <a:ext cx="180992" cy="22780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2667000"/>
            <a:ext cx="6096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52" idx="2"/>
          </p:cNvCxnSpPr>
          <p:nvPr/>
        </p:nvCxnSpPr>
        <p:spPr>
          <a:xfrm rot="16200000" flipH="1">
            <a:off x="1300550" y="1148149"/>
            <a:ext cx="332601" cy="11430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6800" y="762000"/>
            <a:ext cx="685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Menu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1600200" y="4648205"/>
            <a:ext cx="304800" cy="214695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0" y="4724400"/>
            <a:ext cx="8382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Statusbar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61" idx="3"/>
          </p:cNvCxnSpPr>
          <p:nvPr/>
        </p:nvCxnSpPr>
        <p:spPr>
          <a:xfrm flipV="1">
            <a:off x="1371600" y="1828800"/>
            <a:ext cx="533400" cy="611833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5800" y="2209800"/>
            <a:ext cx="6858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Today’s Date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324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View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rot="16200000" flipH="1">
            <a:off x="2233999" y="1700600"/>
            <a:ext cx="1247003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1066800"/>
            <a:ext cx="1828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Information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6248400"/>
            <a:ext cx="2209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Property Information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3" idx="0"/>
          </p:cNvCxnSpPr>
          <p:nvPr/>
        </p:nvCxnSpPr>
        <p:spPr>
          <a:xfrm rot="5400000" flipH="1" flipV="1">
            <a:off x="1885950" y="5467350"/>
            <a:ext cx="11430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6324600"/>
            <a:ext cx="12954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Editing Buttons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rot="16200000" flipV="1">
            <a:off x="3676650" y="5314950"/>
            <a:ext cx="457200" cy="1562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rot="16200000" flipV="1">
            <a:off x="3105150" y="4743450"/>
            <a:ext cx="1676400" cy="1485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1200" y="6400800"/>
            <a:ext cx="12954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Archive Controls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rot="16200000" flipV="1">
            <a:off x="5619750" y="5581650"/>
            <a:ext cx="609600" cy="1028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 rot="10800000">
            <a:off x="3810000" y="4648200"/>
            <a:ext cx="1981200" cy="1891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 rot="16200000" flipH="1">
            <a:off x="2842807" y="2795993"/>
            <a:ext cx="180992" cy="22780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2667000"/>
            <a:ext cx="6096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 View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46767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2085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47148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590800"/>
            <a:ext cx="37433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4343400" y="5410200"/>
            <a:ext cx="609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2"/>
          </p:cNvCxnSpPr>
          <p:nvPr/>
        </p:nvCxnSpPr>
        <p:spPr>
          <a:xfrm rot="5400000">
            <a:off x="6253550" y="2100649"/>
            <a:ext cx="561201" cy="571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10200" y="1828800"/>
            <a:ext cx="28194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Selected Column Denoted by a carrot.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771899" y="1104901"/>
            <a:ext cx="1219200" cy="2285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6200" y="304800"/>
            <a:ext cx="1066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Grid.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90600"/>
            <a:ext cx="619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0"/>
          </p:cNvCxnSpPr>
          <p:nvPr/>
        </p:nvCxnSpPr>
        <p:spPr>
          <a:xfrm rot="16200000" flipV="1">
            <a:off x="6358235" y="5147965"/>
            <a:ext cx="46613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0" y="5723930"/>
            <a:ext cx="10668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 Detail View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13" idx="2"/>
          </p:cNvCxnSpPr>
          <p:nvPr/>
        </p:nvCxnSpPr>
        <p:spPr>
          <a:xfrm rot="5400000">
            <a:off x="5567065" y="1228130"/>
            <a:ext cx="128647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237530"/>
            <a:ext cx="10668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 Data Grid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9" idx="3"/>
          </p:cNvCxnSpPr>
          <p:nvPr/>
        </p:nvCxnSpPr>
        <p:spPr>
          <a:xfrm>
            <a:off x="1828800" y="3066366"/>
            <a:ext cx="1828800" cy="5912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2743200"/>
            <a:ext cx="10668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 and Contractor  </a:t>
            </a:r>
            <a:r>
              <a:rPr lang="en-US" sz="1200" dirty="0" smtClean="0"/>
              <a:t>Filter 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6" idx="3"/>
          </p:cNvCxnSpPr>
          <p:nvPr/>
        </p:nvCxnSpPr>
        <p:spPr>
          <a:xfrm flipV="1">
            <a:off x="1752600" y="3810000"/>
            <a:ext cx="1143000" cy="2909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3962400"/>
            <a:ext cx="1066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Archive Filter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>
          <a:xfrm rot="16200000" flipV="1">
            <a:off x="4800600" y="5181600"/>
            <a:ext cx="5334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5715000"/>
            <a:ext cx="10668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Archive Checkbox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>
          <a:xfrm>
            <a:off x="1524000" y="1983433"/>
            <a:ext cx="1752600" cy="7597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752600"/>
            <a:ext cx="6858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Vendor List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rot="5400000" flipH="1" flipV="1">
            <a:off x="4381501" y="5981699"/>
            <a:ext cx="457200" cy="2286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2400" y="6324600"/>
            <a:ext cx="1066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Archive Filter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rot="16200000" flipV="1">
            <a:off x="6610350" y="5734050"/>
            <a:ext cx="99060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6324600"/>
            <a:ext cx="144780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Vendor Detail </a:t>
            </a:r>
            <a:r>
              <a:rPr lang="en-US" sz="1200" dirty="0" smtClean="0"/>
              <a:t>View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Customer View</vt:lpstr>
      <vt:lpstr>Slide 3</vt:lpstr>
      <vt:lpstr>Slide 4</vt:lpstr>
      <vt:lpstr>Slide 5</vt:lpstr>
      <vt:lpstr>vendor</vt:lpstr>
    </vt:vector>
  </TitlesOfParts>
  <Company>VGT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andy.tan</dc:creator>
  <cp:lastModifiedBy>andy.tan</cp:lastModifiedBy>
  <cp:revision>21</cp:revision>
  <dcterms:created xsi:type="dcterms:W3CDTF">2009-11-20T00:03:07Z</dcterms:created>
  <dcterms:modified xsi:type="dcterms:W3CDTF">2009-12-02T00:25:35Z</dcterms:modified>
</cp:coreProperties>
</file>